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EF320-9F44-49F4-8BBA-2530D2A8BE5B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573BF-BC44-4958-8E60-F560EC79EC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10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85B0-625B-4EEF-BB7F-BCBFEB7E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4E093-D659-41EA-8D40-A1443C00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B6E6F-F9B6-481A-A156-3E3ACF79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B5794-FDB7-4B8A-A994-B2E1DA87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C32AD-192B-4DA1-9D7D-E1F18798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37718-B9C1-4681-AFAF-9890A9F1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9AFA9A-EF55-46BD-A996-2055888E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0A643-4401-4419-ACCB-CA23377C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1509A-E508-49CA-B06D-4FF81EEF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A8C5D-7DF8-4227-B1A8-BC9917D2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8083A1-1A72-497C-BD8D-5C83B8BFC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611591-0C47-4B56-8A54-C85B5522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E9D46-34F3-4554-8785-F8E9DE56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0225A-43CD-48F3-A180-04D1B0A4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CF3E2-6993-4EB1-87D1-2A1D253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4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1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accent1"/>
                </a:solidFill>
                <a:latin typeface="Exo Medium" panose="000006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1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507962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>
                <a:solidFill>
                  <a:schemeClr val="bg2"/>
                </a:solidFill>
                <a:latin typeface="Exo" panose="00000500000000000000" pitchFamily="2" charset="0"/>
              </a:defRPr>
            </a:lvl1pPr>
            <a:lvl2pPr marL="1219108" lvl="1" indent="-507962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664" lvl="2" indent="-507962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218" lvl="3" indent="-507962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772" lvl="4" indent="-507962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325" lvl="5" indent="-50796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6880" lvl="6" indent="-507962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435" lvl="7" indent="-507962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5988" lvl="8" indent="-50796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8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1F82-8769-4510-87AC-D0DB5882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0FA4D-B875-4A77-A588-9ED77A4C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26F6F-1693-4827-9D00-7B882824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D7B33-0F3C-4237-AFE3-4E2EE246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4E49B-EA5C-4DB8-8103-1DC3970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D6A69-8544-45F2-A469-3C429D1C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E7CE78-EE11-41EA-82EC-228E6FF1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E657-2C2F-400B-A1CF-6A649323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75FC7-0C8F-4967-B1CA-9839CAE2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109DB-D9F7-4F29-B770-E8EFA21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7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33696-BE76-4A0B-B878-DBB24B79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349FE-A393-4961-8235-7A4CF7BEC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379774-8DA9-4DE2-9395-FCC60B02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21503-B605-463E-9077-7518DB4E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66BAA9-B021-4BE1-8191-46F34C71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74E06-90F4-48F2-AA26-282B2771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1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06657-8BEA-4427-B0FA-07FE16CD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F4481-0F9A-450E-8E49-ACE8EBDA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A219FF-FEEC-4B7B-A0EC-30D353F6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5170A0-35B4-4849-8F74-938C095EC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157D17-FF2E-45F1-88BF-6CA756172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60E7F8-1E0A-4A3E-A0B3-0DA157B3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9FAA66-F4E4-4B5E-9A74-7C4376A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BAB723-26ED-40C8-8317-BC4B13B4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65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39F0-DE28-485B-ABCB-1390EF3B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D1614C-F603-4441-B772-797CA20D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B7D167-E9CF-43A3-81DB-C44B758B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FECEB-F49F-4D95-BA76-3BAB792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3B5E81-DCBE-4DE6-9BF5-3228B910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8546D3-E73F-4FB0-A666-6880E967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A87633-ACCE-476A-BEA5-2EF4973E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F383B-5F00-49CD-8052-26F7D037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AF4DD-2419-45C2-B8F6-557B6EA4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4BA58E-CE55-4D63-938A-C6F4D65D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510A9-87A3-457A-AE41-A631827B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099F6-3F7D-474E-ACDB-920685F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AF301A-ADC2-4C06-98BA-8B21A856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96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571A0-FB5A-488A-B856-4D67261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4579DB-1E13-454A-8572-CC53C9C4D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6BD131-238E-4CC4-9CAA-9CCE028AC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754BE5-C9F8-47CD-9477-65F774BD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F2E22-530A-43D6-BEC3-BA0829B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B9A4F-7B64-4344-8673-99DFFC06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CFB783-0A65-475C-9D70-F9C57A7F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35DE3E-102F-4C42-B8F0-CA52D41F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368CE-536C-478F-BABC-B5844FC38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0675-18C5-4E22-B532-41DB18C526BE}" type="datetimeFigureOut">
              <a:rPr lang="pt-BR" smtClean="0"/>
              <a:t>13/10/2024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2F52E-CE34-4E03-8257-350D9197D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69898-9DBA-448E-846F-6351C69A2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2D5C-0278-4C5E-AE6A-38577D39DB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40D75-15F4-4576-8FC7-45C95865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" y="57418"/>
            <a:ext cx="11111905" cy="31304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73C2D0-1789-4304-9B58-C492EDAECE32}"/>
              </a:ext>
            </a:extLst>
          </p:cNvPr>
          <p:cNvSpPr txBox="1"/>
          <p:nvPr/>
        </p:nvSpPr>
        <p:spPr>
          <a:xfrm>
            <a:off x="2362200" y="3670118"/>
            <a:ext cx="892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Predição de Tempestades Geomagnéticas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257EC-8667-4BF2-B168-DC48338B6700}"/>
              </a:ext>
            </a:extLst>
          </p:cNvPr>
          <p:cNvSpPr txBox="1"/>
          <p:nvPr/>
        </p:nvSpPr>
        <p:spPr>
          <a:xfrm>
            <a:off x="5010965" y="5023120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 dos autores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57BA34-B204-D341-982D-854855E20E45}"/>
              </a:ext>
            </a:extLst>
          </p:cNvPr>
          <p:cNvSpPr txBox="1"/>
          <p:nvPr/>
        </p:nvSpPr>
        <p:spPr>
          <a:xfrm>
            <a:off x="801162" y="191489"/>
            <a:ext cx="2075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</a:rPr>
              <a:t>VII Desafio em Ciências de Dados</a:t>
            </a:r>
          </a:p>
        </p:txBody>
      </p:sp>
    </p:spTree>
    <p:extLst>
      <p:ext uri="{BB962C8B-B14F-4D97-AF65-F5344CB8AC3E}">
        <p14:creationId xmlns:p14="http://schemas.microsoft.com/office/powerpoint/2010/main" val="2147863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c87859-e942-4db1-8add-e0e7aa076708">
      <Terms xmlns="http://schemas.microsoft.com/office/infopath/2007/PartnerControls"/>
    </lcf76f155ced4ddcb4097134ff3c332f>
    <TaxCatchAll xmlns="3b421297-7877-480c-aaaf-d8a409daed8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AB30EF27702747B1F3AEC27006BDB9" ma:contentTypeVersion="18" ma:contentTypeDescription="Crie um novo documento." ma:contentTypeScope="" ma:versionID="c42f119a70642daf6e88a0f5ac9e5307">
  <xsd:schema xmlns:xsd="http://www.w3.org/2001/XMLSchema" xmlns:xs="http://www.w3.org/2001/XMLSchema" xmlns:p="http://schemas.microsoft.com/office/2006/metadata/properties" xmlns:ns2="c5c87859-e942-4db1-8add-e0e7aa076708" xmlns:ns3="3b421297-7877-480c-aaaf-d8a409daed87" targetNamespace="http://schemas.microsoft.com/office/2006/metadata/properties" ma:root="true" ma:fieldsID="24982a5032ef6e452bae4adeb2839351" ns2:_="" ns3:_="">
    <xsd:import namespace="c5c87859-e942-4db1-8add-e0e7aa076708"/>
    <xsd:import namespace="3b421297-7877-480c-aaaf-d8a409daed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87859-e942-4db1-8add-e0e7aa076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f57e8d01-dd4d-4b61-9e62-e71430f22b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21297-7877-480c-aaaf-d8a409daed8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c7db355-abe1-41e8-942c-c9d5235abc97}" ma:internalName="TaxCatchAll" ma:showField="CatchAllData" ma:web="3b421297-7877-480c-aaaf-d8a409daed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A6C5C-7DB0-4C3A-8576-047FB58D2BFE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c5c87859-e942-4db1-8add-e0e7aa076708"/>
    <ds:schemaRef ds:uri="http://schemas.microsoft.com/office/infopath/2007/PartnerControls"/>
    <ds:schemaRef ds:uri="http://schemas.openxmlformats.org/package/2006/metadata/core-properties"/>
    <ds:schemaRef ds:uri="3b421297-7877-480c-aaaf-d8a409daed87"/>
  </ds:schemaRefs>
</ds:datastoreItem>
</file>

<file path=customXml/itemProps2.xml><?xml version="1.0" encoding="utf-8"?>
<ds:datastoreItem xmlns:ds="http://schemas.openxmlformats.org/officeDocument/2006/customXml" ds:itemID="{EC68F5D0-0163-4427-8E7A-9BDDCD8E5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71CB6-6D75-410E-9182-A53BBE290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87859-e942-4db1-8add-e0e7aa076708"/>
    <ds:schemaRef ds:uri="3b421297-7877-480c-aaaf-d8a409daed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</vt:lpstr>
      <vt:lpstr>Exo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LYSA BERNARDES MINASI</dc:creator>
  <cp:lastModifiedBy>MARIA JOSE PEREIRA DANTAS</cp:lastModifiedBy>
  <cp:revision>3</cp:revision>
  <dcterms:created xsi:type="dcterms:W3CDTF">2024-07-31T14:30:43Z</dcterms:created>
  <dcterms:modified xsi:type="dcterms:W3CDTF">2024-10-13T23:33:21Z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0x0101007EAB30EF27702747B1F3AEC27006BDB9</vt:lpwstr>
  </property>
  <property fmtid="{D5CDD505-2E9C-101B-9397-08002B2CF9AE}" pid="3" name="MediaServiceImageTags">
    <vt:lpwstr/>
  </property>
</Properties>
</file>