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8D4BD0-19EA-44D4-8F00-D20F597F124D}" type="datetimeFigureOut">
              <a:rPr lang="es-CO" smtClean="0"/>
              <a:t>05/06/2014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8640393-BCCA-46BF-B9FF-CC4B4D44C0FA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Sinonimia_(sem%C3%A1ntica)" TargetMode="External"/><Relationship Id="rId2" Type="http://schemas.openxmlformats.org/officeDocument/2006/relationships/hyperlink" Target="http://es.wikipedia.org/wiki/Polisem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.slideshare.net/tgr2uk/the-role-of-natural-language-processing-in-information-retriev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Clasificación automática de textos cortos en formato electrónico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Víctor H. Contreras O.</a:t>
            </a:r>
          </a:p>
          <a:p>
            <a:r>
              <a:rPr lang="es-CO" dirty="0" smtClean="0"/>
              <a:t>Leonardo Raúl Linero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563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Trabajo futuro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espera un agrupamiento correcto desde los algoritmos de </a:t>
            </a:r>
            <a:r>
              <a:rPr lang="es-CO" dirty="0" err="1" smtClean="0"/>
              <a:t>clustering</a:t>
            </a:r>
            <a:r>
              <a:rPr lang="es-CO" dirty="0" smtClean="0"/>
              <a:t> con ayuda de este agrupamiento esperamos generar un corpus marcado para el entrenamiento de sistemas de clasificación supervisados.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97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Polisemia </a:t>
            </a:r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es.wikipedia.org/wiki/Polisemia</a:t>
            </a:r>
            <a:endParaRPr lang="es-CO" dirty="0" smtClean="0"/>
          </a:p>
          <a:p>
            <a:r>
              <a:rPr lang="es-CO" dirty="0"/>
              <a:t>Sinonimia </a:t>
            </a:r>
            <a:r>
              <a:rPr lang="es-CO" dirty="0">
                <a:hlinkClick r:id="rId3"/>
              </a:rPr>
              <a:t>http://es.wikipedia.org/wiki/Sinonimia_(sem%C3%A1ntica</a:t>
            </a:r>
            <a:r>
              <a:rPr lang="es-CO" dirty="0" smtClean="0">
                <a:hlinkClick r:id="rId3"/>
              </a:rPr>
              <a:t>)</a:t>
            </a:r>
            <a:endParaRPr lang="es-CO" dirty="0" smtClean="0"/>
          </a:p>
          <a:p>
            <a:r>
              <a:rPr lang="es-CO" dirty="0" err="1" smtClean="0"/>
              <a:t>The</a:t>
            </a:r>
            <a:r>
              <a:rPr lang="es-CO" dirty="0" smtClean="0"/>
              <a:t> role of Natural </a:t>
            </a:r>
            <a:r>
              <a:rPr lang="es-CO" dirty="0" err="1" smtClean="0"/>
              <a:t>language</a:t>
            </a:r>
            <a:r>
              <a:rPr lang="es-CO" dirty="0" smtClean="0"/>
              <a:t> </a:t>
            </a:r>
            <a:r>
              <a:rPr lang="es-CO" dirty="0" err="1" smtClean="0"/>
              <a:t>processing</a:t>
            </a:r>
            <a:r>
              <a:rPr lang="es-CO" dirty="0" smtClean="0"/>
              <a:t> in </a:t>
            </a:r>
            <a:r>
              <a:rPr lang="es-CO" dirty="0" err="1" smtClean="0"/>
              <a:t>information</a:t>
            </a:r>
            <a:r>
              <a:rPr lang="es-CO" dirty="0" smtClean="0"/>
              <a:t> </a:t>
            </a:r>
            <a:r>
              <a:rPr lang="es-CO" dirty="0" err="1" smtClean="0"/>
              <a:t>retrival</a:t>
            </a:r>
            <a:r>
              <a:rPr lang="es-CO" dirty="0"/>
              <a:t> </a:t>
            </a:r>
            <a:r>
              <a:rPr lang="es-CO" dirty="0">
                <a:hlinkClick r:id="rId4"/>
              </a:rPr>
              <a:t>http://</a:t>
            </a:r>
            <a:r>
              <a:rPr lang="es-CO" dirty="0" smtClean="0">
                <a:hlinkClick r:id="rId4"/>
              </a:rPr>
              <a:t>es.slideshare.net/tgr2uk/the-role-of-natural-language-processing-in-information-retrieval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003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Agenda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Motivación</a:t>
            </a:r>
          </a:p>
          <a:p>
            <a:r>
              <a:rPr lang="es-CO" dirty="0" smtClean="0"/>
              <a:t>Introducción</a:t>
            </a:r>
          </a:p>
          <a:p>
            <a:r>
              <a:rPr lang="es-CO" dirty="0" smtClean="0"/>
              <a:t>Antecedentes y contextualización</a:t>
            </a:r>
          </a:p>
          <a:p>
            <a:r>
              <a:rPr lang="es-CO" dirty="0" smtClean="0"/>
              <a:t>Datos experimentales </a:t>
            </a:r>
          </a:p>
          <a:p>
            <a:r>
              <a:rPr lang="es-CO" dirty="0" smtClean="0"/>
              <a:t>Metodología </a:t>
            </a:r>
          </a:p>
          <a:p>
            <a:r>
              <a:rPr lang="es-CO" dirty="0" smtClean="0"/>
              <a:t>Resultados esperados</a:t>
            </a:r>
          </a:p>
          <a:p>
            <a:r>
              <a:rPr lang="es-CO" dirty="0" smtClean="0"/>
              <a:t>Trabajo Futuro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785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Motivación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Hay millones de textos en la web que guardan información muy valiosa, en forma oculta, dado que se trata de textos no estructurados. Para acceder a esa información es necesario su procesamiento.</a:t>
            </a:r>
          </a:p>
          <a:p>
            <a:r>
              <a:rPr lang="es-CO" dirty="0" smtClean="0"/>
              <a:t>Consultas sobre corpus de textos, categorización y clasificación de grandes volúmenes de texto.</a:t>
            </a:r>
          </a:p>
        </p:txBody>
      </p:sp>
    </p:spTree>
    <p:extLst>
      <p:ext uri="{BB962C8B-B14F-4D97-AF65-F5344CB8AC3E}">
        <p14:creationId xmlns:p14="http://schemas.microsoft.com/office/powerpoint/2010/main" val="17365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web 2.0 </a:t>
            </a:r>
          </a:p>
          <a:p>
            <a:r>
              <a:rPr lang="es-CO" dirty="0" err="1" smtClean="0"/>
              <a:t>Microblogging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Twitter</a:t>
            </a:r>
            <a:r>
              <a:rPr lang="es-CO" dirty="0" smtClean="0"/>
              <a:t> </a:t>
            </a:r>
          </a:p>
          <a:p>
            <a:r>
              <a:rPr lang="es-CO" dirty="0" smtClean="0"/>
              <a:t>Textos cortos </a:t>
            </a:r>
            <a:endParaRPr lang="es-CO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08920"/>
            <a:ext cx="2336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Retos y desafíos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Polisemia </a:t>
            </a:r>
          </a:p>
          <a:p>
            <a:r>
              <a:rPr lang="es-CO" dirty="0" smtClean="0"/>
              <a:t>Sinonimia</a:t>
            </a:r>
          </a:p>
          <a:p>
            <a:r>
              <a:rPr lang="es-CO" dirty="0" smtClean="0"/>
              <a:t>Orden de palabras</a:t>
            </a:r>
          </a:p>
          <a:p>
            <a:r>
              <a:rPr lang="es-CO" dirty="0" smtClean="0"/>
              <a:t>Muchas forma de expresar una idea</a:t>
            </a:r>
          </a:p>
          <a:p>
            <a:r>
              <a:rPr lang="es-CO" dirty="0" smtClean="0"/>
              <a:t>Contexto</a:t>
            </a:r>
          </a:p>
          <a:p>
            <a:r>
              <a:rPr lang="es-CO" dirty="0" smtClean="0"/>
              <a:t>Cambio</a:t>
            </a:r>
          </a:p>
          <a:p>
            <a:r>
              <a:rPr lang="es-CO" dirty="0" smtClean="0"/>
              <a:t>Sarcasmo, Ironía, argot, jerga, </a:t>
            </a:r>
            <a:r>
              <a:rPr lang="es-CO" dirty="0" err="1" smtClean="0"/>
              <a:t>etc</a:t>
            </a: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34" y="1196752"/>
            <a:ext cx="3009290" cy="201622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70" y="3933056"/>
            <a:ext cx="113155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3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Antecedentes y Contextualización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Clasificación de textos cortos en foros web.</a:t>
            </a:r>
          </a:p>
          <a:p>
            <a:r>
              <a:rPr lang="es-CO" dirty="0" smtClean="0"/>
              <a:t>Clasificación de textos basados en contenido léxico semántico.</a:t>
            </a:r>
          </a:p>
          <a:p>
            <a:r>
              <a:rPr lang="es-CO" dirty="0" smtClean="0"/>
              <a:t>Extracción de diagnósticos médicos desde historia clínica.</a:t>
            </a:r>
          </a:p>
          <a:p>
            <a:r>
              <a:rPr lang="es-CO" dirty="0" smtClean="0"/>
              <a:t> Clasificación supervisada de </a:t>
            </a:r>
            <a:r>
              <a:rPr lang="es-CO" dirty="0" err="1" smtClean="0"/>
              <a:t>tweets</a:t>
            </a:r>
            <a:r>
              <a:rPr lang="es-CO" dirty="0" smtClean="0"/>
              <a:t>, detección de sentimientos.</a:t>
            </a:r>
          </a:p>
          <a:p>
            <a:r>
              <a:rPr lang="es-CO" dirty="0" smtClean="0"/>
              <a:t>Clasificación de usuarios.</a:t>
            </a:r>
          </a:p>
          <a:p>
            <a:r>
              <a:rPr lang="es-CO" dirty="0" err="1" smtClean="0"/>
              <a:t>Clustering</a:t>
            </a:r>
            <a:r>
              <a:rPr lang="es-CO" dirty="0" smtClean="0"/>
              <a:t> de </a:t>
            </a:r>
            <a:r>
              <a:rPr lang="es-CO" dirty="0" err="1" smtClean="0"/>
              <a:t>tweets</a:t>
            </a:r>
            <a:r>
              <a:rPr lang="es-CO" dirty="0" smtClean="0"/>
              <a:t> con complementos semántico.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545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Datos experimentales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1000 </a:t>
            </a:r>
            <a:r>
              <a:rPr lang="es-CO" dirty="0" err="1" smtClean="0"/>
              <a:t>tweets</a:t>
            </a:r>
            <a:r>
              <a:rPr lang="es-CO" dirty="0" smtClean="0"/>
              <a:t> obtenidos a través del REST API v1.1 de </a:t>
            </a:r>
            <a:r>
              <a:rPr lang="es-CO" dirty="0" err="1" smtClean="0"/>
              <a:t>twitter</a:t>
            </a:r>
            <a:r>
              <a:rPr lang="es-CO" dirty="0" smtClean="0"/>
              <a:t>, usando </a:t>
            </a:r>
            <a:r>
              <a:rPr lang="es-CO" dirty="0" err="1" smtClean="0"/>
              <a:t>search</a:t>
            </a:r>
            <a:r>
              <a:rPr lang="es-CO" dirty="0" smtClean="0"/>
              <a:t> </a:t>
            </a:r>
            <a:r>
              <a:rPr lang="es-CO" dirty="0" err="1" smtClean="0"/>
              <a:t>method</a:t>
            </a:r>
            <a:r>
              <a:rPr lang="es-CO" dirty="0" smtClean="0"/>
              <a:t> del Api.</a:t>
            </a:r>
          </a:p>
          <a:p>
            <a:r>
              <a:rPr lang="es-CO" dirty="0" smtClean="0"/>
              <a:t>100 </a:t>
            </a:r>
            <a:r>
              <a:rPr lang="es-CO" dirty="0" err="1" smtClean="0"/>
              <a:t>tweets</a:t>
            </a:r>
            <a:r>
              <a:rPr lang="es-CO" dirty="0" smtClean="0"/>
              <a:t> de cada uno de los 5 candidatos presidenciales en primera vuelta.</a:t>
            </a:r>
          </a:p>
          <a:p>
            <a:r>
              <a:rPr lang="es-CO" dirty="0" smtClean="0"/>
              <a:t>100 </a:t>
            </a:r>
            <a:r>
              <a:rPr lang="es-CO" dirty="0" err="1" smtClean="0"/>
              <a:t>tweets</a:t>
            </a:r>
            <a:r>
              <a:rPr lang="es-CO" dirty="0" smtClean="0"/>
              <a:t> buscado con las palabras relevantes de búsqueda ‘salud’, ‘empleo’, ‘educación’, ‘seguridad’, ‘paz’.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41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Recolección de </a:t>
            </a:r>
            <a:r>
              <a:rPr lang="es-CO" dirty="0" err="1" smtClean="0"/>
              <a:t>tweets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Tokenización</a:t>
            </a:r>
            <a:r>
              <a:rPr lang="es-CO" dirty="0" smtClean="0"/>
              <a:t> y </a:t>
            </a:r>
            <a:r>
              <a:rPr lang="es-CO" dirty="0" err="1" smtClean="0"/>
              <a:t>Preprocesamiento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Lematización</a:t>
            </a:r>
            <a:endParaRPr lang="es-CO" dirty="0" smtClean="0"/>
          </a:p>
          <a:p>
            <a:r>
              <a:rPr lang="es-CO" dirty="0" smtClean="0"/>
              <a:t>Construcción de modelo (bag of </a:t>
            </a:r>
            <a:r>
              <a:rPr lang="es-CO" dirty="0" err="1" smtClean="0"/>
              <a:t>words</a:t>
            </a:r>
            <a:r>
              <a:rPr lang="es-CO" dirty="0" smtClean="0"/>
              <a:t>)</a:t>
            </a:r>
          </a:p>
          <a:p>
            <a:r>
              <a:rPr lang="es-CO" dirty="0" smtClean="0"/>
              <a:t>Agrupamiento (</a:t>
            </a:r>
            <a:r>
              <a:rPr lang="es-CO" dirty="0" err="1" smtClean="0"/>
              <a:t>Clustering</a:t>
            </a:r>
            <a:r>
              <a:rPr lang="es-CO" dirty="0" smtClean="0"/>
              <a:t>)</a:t>
            </a:r>
          </a:p>
          <a:p>
            <a:r>
              <a:rPr lang="es-CO" dirty="0" smtClean="0"/>
              <a:t>Análisis de resultados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791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Resultados esperados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Agrupamiento de </a:t>
            </a:r>
            <a:r>
              <a:rPr lang="es-CO" dirty="0" err="1" smtClean="0"/>
              <a:t>tweets</a:t>
            </a:r>
            <a:r>
              <a:rPr lang="es-CO" dirty="0" smtClean="0"/>
              <a:t> obtenidos </a:t>
            </a:r>
            <a:r>
              <a:rPr lang="es-CO" dirty="0" err="1" smtClean="0"/>
              <a:t>previamiente</a:t>
            </a:r>
            <a:r>
              <a:rPr lang="es-CO" dirty="0" smtClean="0"/>
              <a:t>, en grupos representativos de temas con interés nacional.</a:t>
            </a:r>
          </a:p>
          <a:p>
            <a:r>
              <a:rPr lang="es-CO" dirty="0" smtClean="0"/>
              <a:t>Medida de la similitud y disimilitud entre clases.</a:t>
            </a:r>
          </a:p>
          <a:p>
            <a:r>
              <a:rPr lang="es-CO" dirty="0" smtClean="0"/>
              <a:t>Extracción de información relevante desde el corpus de texto no estructurado.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944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</TotalTime>
  <Words>338</Words>
  <Application>Microsoft Office PowerPoint</Application>
  <PresentationFormat>Presentación en pantalla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Vértice</vt:lpstr>
      <vt:lpstr>Clasificación automática de textos cortos en formato electrónico</vt:lpstr>
      <vt:lpstr>Agenda</vt:lpstr>
      <vt:lpstr>Motivación</vt:lpstr>
      <vt:lpstr>Introducción</vt:lpstr>
      <vt:lpstr>Retos y desafíos</vt:lpstr>
      <vt:lpstr>Antecedentes y Contextualización</vt:lpstr>
      <vt:lpstr>Datos experimentales </vt:lpstr>
      <vt:lpstr>Metodología</vt:lpstr>
      <vt:lpstr>Resultados esperados</vt:lpstr>
      <vt:lpstr>Trabajo futuro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ITACHI</dc:creator>
  <cp:lastModifiedBy>ITACHI</cp:lastModifiedBy>
  <cp:revision>8</cp:revision>
  <dcterms:created xsi:type="dcterms:W3CDTF">2014-06-05T18:06:36Z</dcterms:created>
  <dcterms:modified xsi:type="dcterms:W3CDTF">2014-06-05T19:22:52Z</dcterms:modified>
</cp:coreProperties>
</file>