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4566750-D6EF-48D6-970D-FFCC5825C4CF}" type="datetimeFigureOut">
              <a:rPr lang="es-CO" smtClean="0"/>
              <a:t>24/06/2014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AE13967-98AF-4643-9805-008CE87C7E36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Procesado automático de textos cortos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Víctor H. Contreras</a:t>
            </a:r>
          </a:p>
          <a:p>
            <a:r>
              <a:rPr lang="es-CO" dirty="0" smtClean="0"/>
              <a:t>Leonardo Linero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484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Palabras mas comunes clase 3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14" y="2119313"/>
            <a:ext cx="4775534" cy="3603625"/>
          </a:xfrm>
        </p:spPr>
      </p:pic>
    </p:spTree>
    <p:extLst>
      <p:ext uri="{BB962C8B-B14F-4D97-AF65-F5344CB8AC3E}">
        <p14:creationId xmlns:p14="http://schemas.microsoft.com/office/powerpoint/2010/main" val="308090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Palabras mas comunes clase 4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14" y="2119313"/>
            <a:ext cx="4775534" cy="3603625"/>
          </a:xfrm>
        </p:spPr>
      </p:pic>
    </p:spTree>
    <p:extLst>
      <p:ext uri="{BB962C8B-B14F-4D97-AF65-F5344CB8AC3E}">
        <p14:creationId xmlns:p14="http://schemas.microsoft.com/office/powerpoint/2010/main" val="143494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Consulta bibliográfica</a:t>
            </a:r>
          </a:p>
          <a:p>
            <a:r>
              <a:rPr lang="es-CO" dirty="0" smtClean="0"/>
              <a:t>Elección del modelo y características</a:t>
            </a:r>
          </a:p>
          <a:p>
            <a:r>
              <a:rPr lang="es-CO" dirty="0" smtClean="0"/>
              <a:t>Adquisición de </a:t>
            </a:r>
            <a:r>
              <a:rPr lang="es-CO" dirty="0" err="1" smtClean="0"/>
              <a:t>Tweets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Preprocesado</a:t>
            </a:r>
            <a:endParaRPr lang="es-CO" dirty="0" smtClean="0"/>
          </a:p>
          <a:p>
            <a:r>
              <a:rPr lang="es-CO" dirty="0" err="1" smtClean="0"/>
              <a:t>Tokenización</a:t>
            </a:r>
            <a:endParaRPr lang="es-CO" dirty="0" smtClean="0"/>
          </a:p>
          <a:p>
            <a:r>
              <a:rPr lang="es-CO" dirty="0" err="1" smtClean="0"/>
              <a:t>Lematización</a:t>
            </a:r>
            <a:endParaRPr lang="es-CO" dirty="0" smtClean="0"/>
          </a:p>
          <a:p>
            <a:r>
              <a:rPr lang="es-CO" dirty="0" smtClean="0"/>
              <a:t>Construcción de Vocabulario</a:t>
            </a:r>
          </a:p>
          <a:p>
            <a:r>
              <a:rPr lang="es-CO" dirty="0" smtClean="0"/>
              <a:t>Construcción del modelo</a:t>
            </a:r>
          </a:p>
          <a:p>
            <a:r>
              <a:rPr lang="es-CO" dirty="0" smtClean="0"/>
              <a:t>Implementación del algoritmo</a:t>
            </a:r>
          </a:p>
          <a:p>
            <a:r>
              <a:rPr lang="es-CO" dirty="0" err="1" smtClean="0"/>
              <a:t>Clustering</a:t>
            </a:r>
            <a:endParaRPr lang="es-CO" dirty="0" smtClean="0"/>
          </a:p>
          <a:p>
            <a:r>
              <a:rPr lang="es-CO" dirty="0" smtClean="0"/>
              <a:t>Análisis de 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004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Descripción de la muestra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Numero de </a:t>
            </a:r>
            <a:r>
              <a:rPr lang="es-CO" dirty="0" err="1" smtClean="0"/>
              <a:t>tweets</a:t>
            </a:r>
            <a:r>
              <a:rPr lang="es-CO" dirty="0" smtClean="0"/>
              <a:t>: 1307</a:t>
            </a:r>
          </a:p>
          <a:p>
            <a:r>
              <a:rPr lang="es-CO" dirty="0" smtClean="0"/>
              <a:t>Tamaño del vocabulario sin </a:t>
            </a:r>
            <a:r>
              <a:rPr lang="es-CO" dirty="0" err="1" smtClean="0"/>
              <a:t>lematización</a:t>
            </a:r>
            <a:r>
              <a:rPr lang="es-CO" dirty="0" smtClean="0"/>
              <a:t>: 4404</a:t>
            </a:r>
          </a:p>
          <a:p>
            <a:r>
              <a:rPr lang="es-CO" dirty="0" smtClean="0"/>
              <a:t>Tamaño del vocabulario con </a:t>
            </a:r>
            <a:r>
              <a:rPr lang="es-CO" dirty="0" err="1" smtClean="0"/>
              <a:t>lematización</a:t>
            </a:r>
            <a:r>
              <a:rPr lang="es-CO" dirty="0" smtClean="0"/>
              <a:t>: 3483</a:t>
            </a:r>
          </a:p>
          <a:p>
            <a:r>
              <a:rPr lang="es-CO" dirty="0" smtClean="0"/>
              <a:t>Numero de clúster: 5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 Santos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13" y="2119313"/>
            <a:ext cx="5742937" cy="3603625"/>
          </a:xfrm>
        </p:spPr>
      </p:pic>
    </p:spTree>
    <p:extLst>
      <p:ext uri="{BB962C8B-B14F-4D97-AF65-F5344CB8AC3E}">
        <p14:creationId xmlns:p14="http://schemas.microsoft.com/office/powerpoint/2010/main" val="373256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 Zuluaga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3" y="2119313"/>
            <a:ext cx="5315237" cy="3603625"/>
          </a:xfrm>
        </p:spPr>
      </p:pic>
    </p:spTree>
    <p:extLst>
      <p:ext uri="{BB962C8B-B14F-4D97-AF65-F5344CB8AC3E}">
        <p14:creationId xmlns:p14="http://schemas.microsoft.com/office/powerpoint/2010/main" val="100534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Clustering</a:t>
            </a:r>
            <a:r>
              <a:rPr lang="es-CO" dirty="0" smtClean="0"/>
              <a:t> Santos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14" y="2119313"/>
            <a:ext cx="4775534" cy="3603625"/>
          </a:xfrm>
        </p:spPr>
      </p:pic>
    </p:spTree>
    <p:extLst>
      <p:ext uri="{BB962C8B-B14F-4D97-AF65-F5344CB8AC3E}">
        <p14:creationId xmlns:p14="http://schemas.microsoft.com/office/powerpoint/2010/main" val="155515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Clustering</a:t>
            </a:r>
            <a:r>
              <a:rPr lang="es-CO" dirty="0" smtClean="0"/>
              <a:t> Zuluaga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74" y="2119313"/>
            <a:ext cx="4763815" cy="3603625"/>
          </a:xfrm>
        </p:spPr>
      </p:pic>
    </p:spTree>
    <p:extLst>
      <p:ext uri="{BB962C8B-B14F-4D97-AF65-F5344CB8AC3E}">
        <p14:creationId xmlns:p14="http://schemas.microsoft.com/office/powerpoint/2010/main" val="35885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Palabras mas comunes clase 1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238021"/>
            <a:ext cx="6196013" cy="3366208"/>
          </a:xfrm>
        </p:spPr>
      </p:pic>
    </p:spTree>
    <p:extLst>
      <p:ext uri="{BB962C8B-B14F-4D97-AF65-F5344CB8AC3E}">
        <p14:creationId xmlns:p14="http://schemas.microsoft.com/office/powerpoint/2010/main" val="51593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Palabras mas comunes por clase 2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14" y="2119313"/>
            <a:ext cx="4775534" cy="3603625"/>
          </a:xfrm>
        </p:spPr>
      </p:pic>
    </p:spTree>
    <p:extLst>
      <p:ext uri="{BB962C8B-B14F-4D97-AF65-F5344CB8AC3E}">
        <p14:creationId xmlns:p14="http://schemas.microsoft.com/office/powerpoint/2010/main" val="366145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95</Words>
  <Application>Microsoft Office PowerPoint</Application>
  <PresentationFormat>Presentación en pantalla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Chincheta</vt:lpstr>
      <vt:lpstr>Procesado automático de textos cortos</vt:lpstr>
      <vt:lpstr>Metodología</vt:lpstr>
      <vt:lpstr>Descripción de la muestra</vt:lpstr>
      <vt:lpstr>Resultados Santos</vt:lpstr>
      <vt:lpstr>Resultados Zuluaga</vt:lpstr>
      <vt:lpstr>Clustering Santos</vt:lpstr>
      <vt:lpstr>Clustering Zuluaga</vt:lpstr>
      <vt:lpstr>Palabras mas comunes clase 1</vt:lpstr>
      <vt:lpstr>Palabras mas comunes por clase 2</vt:lpstr>
      <vt:lpstr>Palabras mas comunes clase 3</vt:lpstr>
      <vt:lpstr>Palabras mas comunes clase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 automático de textos cortos</dc:title>
  <dc:creator>ITACHI</dc:creator>
  <cp:lastModifiedBy>ITACHI</cp:lastModifiedBy>
  <cp:revision>4</cp:revision>
  <dcterms:created xsi:type="dcterms:W3CDTF">2014-06-24T20:44:25Z</dcterms:created>
  <dcterms:modified xsi:type="dcterms:W3CDTF">2014-06-24T21:12:10Z</dcterms:modified>
</cp:coreProperties>
</file>