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7" r:id="rId20"/>
    <p:sldId id="278" r:id="rId21"/>
    <p:sldId id="271" r:id="rId22"/>
    <p:sldId id="273" r:id="rId23"/>
    <p:sldId id="274" r:id="rId24"/>
    <p:sldId id="272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64346-84EA-2F88-830E-9C71141496E7}" v="73" vWet="74" dt="2023-11-10T09:58:24.520"/>
    <p1510:client id="{17C97C69-17C0-4341-83E0-151432A9759D}" v="403" dt="2023-11-10T13:09:12.785"/>
    <p1510:client id="{C4668F3A-6895-1FB2-40A2-D1788A63F24B}" v="2" dt="2023-11-11T15:54:31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7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91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5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6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wikidata.org/prop/direct/P134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ikidata.org/prop/direct/P17" TargetMode="External"/><Relationship Id="rId5" Type="http://schemas.openxmlformats.org/officeDocument/2006/relationships/hyperlink" Target="https://wikidata.org/prop/direct/P131" TargetMode="External"/><Relationship Id="rId4" Type="http://schemas.openxmlformats.org/officeDocument/2006/relationships/hyperlink" Target="https://wikidata.org/prop/direct/P3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243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1FBDC-C386-7C43-82E8-356DBD8E3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8EC9B-5B15-D6CF-3BF3-CB76EF9B1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2430584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>
                <a:solidFill>
                  <a:srgbClr val="000000"/>
                </a:solidFill>
              </a:rPr>
              <a:t>Semantic</a:t>
            </a:r>
            <a:r>
              <a:rPr lang="es-ES" sz="3200" dirty="0">
                <a:solidFill>
                  <a:srgbClr val="000000"/>
                </a:solidFill>
              </a:rPr>
              <a:t> WEB LINKED</a:t>
            </a:r>
          </a:p>
        </p:txBody>
      </p:sp>
    </p:spTree>
    <p:extLst>
      <p:ext uri="{BB962C8B-B14F-4D97-AF65-F5344CB8AC3E}">
        <p14:creationId xmlns:p14="http://schemas.microsoft.com/office/powerpoint/2010/main" val="36282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1B03B0D-A19F-8E29-3FE8-A776007F6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6743892-8FBC-B715-D4A7-9EF17958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084"/>
            <a:ext cx="12192000" cy="57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0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415D3B8-5530-2AE8-CADA-91C464C22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B66CDA-21E0-B75C-56D7-7C55CBCD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9"/>
            <a:ext cx="12191980" cy="57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706CBE4-1038-FDA1-DC43-65962633C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2E78F48-EE62-E436-DB54-115960BA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688"/>
            <a:ext cx="12192000" cy="572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C626F57-B6D9-D519-2882-54CBFEA71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88"/>
            <a:ext cx="11815312" cy="55450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213600" y="4332850"/>
            <a:ext cx="4601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https://wikidata.org/prop/direct/P31</a:t>
            </a:r>
            <a:endParaRPr lang="es-ES" dirty="0"/>
          </a:p>
          <a:p>
            <a:r>
              <a:rPr lang="es-ES" dirty="0">
                <a:hlinkClick r:id="rId5"/>
              </a:rPr>
              <a:t>https://wikidata.org/prop/direct/P131</a:t>
            </a:r>
            <a:endParaRPr lang="es-ES" dirty="0"/>
          </a:p>
          <a:p>
            <a:r>
              <a:rPr lang="es-ES" dirty="0">
                <a:hlinkClick r:id="rId6"/>
              </a:rPr>
              <a:t>https://wikidata.org/prop/direct/P17</a:t>
            </a:r>
            <a:endParaRPr lang="es-ES" dirty="0"/>
          </a:p>
          <a:p>
            <a:r>
              <a:rPr lang="es-ES" dirty="0">
                <a:hlinkClick r:id="rId7"/>
              </a:rPr>
              <a:t>https://wikidata.org/prop/direct/P1343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08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https://wikidata.org/prop/direct/P31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8AF7DE-D2AD-2ED0-9797-A9F70A018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782" y="696451"/>
            <a:ext cx="7360028" cy="56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https://wikidata.org/prop/direct/P131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7C0C6E-48A2-A827-50D2-EB904F39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23" y="639298"/>
            <a:ext cx="7645793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791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https://wikidata.org/prop/direct/P17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0F17E9-418D-8E42-6377-3AC0573C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65" y="552297"/>
            <a:ext cx="8077615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1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https://wikidata.org/prop/direct/P1343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1662CC-1D46-15B6-8916-04C64585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856" y="609450"/>
            <a:ext cx="7531487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3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626C21C-41FC-DD86-3564-216053783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DB10173-5EF5-8C29-CEB4-4672EF96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459"/>
            <a:ext cx="12276377" cy="57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44A1DC0-0E5B-133D-7B24-11D527555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4BA3AF8-6B2A-129D-5DBF-57191ED6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746"/>
            <a:ext cx="12191980" cy="57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1FBDC-C386-7C43-82E8-356DBD8E3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373441A5-14CB-44CE-97BF-B67962D5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4720" y="1679510"/>
            <a:ext cx="6470675" cy="2726838"/>
          </a:xfrm>
          <a:noFill/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COMPONENTES DEL GRUPO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BA1043F-282A-469A-B742-1FC2858BD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4719" y="3618259"/>
            <a:ext cx="6470675" cy="2193962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Victor campos </a:t>
            </a:r>
            <a:r>
              <a:rPr lang="en-US" sz="1400" dirty="0" err="1">
                <a:solidFill>
                  <a:srgbClr val="000000"/>
                </a:solidFill>
              </a:rPr>
              <a:t>sánchez</a:t>
            </a:r>
            <a:r>
              <a:rPr lang="en-US" sz="1400" dirty="0">
                <a:solidFill>
                  <a:srgbClr val="000000"/>
                </a:solidFill>
              </a:rPr>
              <a:t> 	    210397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Nerea </a:t>
            </a:r>
            <a:r>
              <a:rPr lang="en-US" sz="1400" dirty="0" err="1">
                <a:solidFill>
                  <a:srgbClr val="000000"/>
                </a:solidFill>
              </a:rPr>
              <a:t>romero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peinado</a:t>
            </a:r>
            <a:r>
              <a:rPr lang="en-US" sz="1400" dirty="0">
                <a:solidFill>
                  <a:srgbClr val="000000"/>
                </a:solidFill>
              </a:rPr>
              <a:t>          200265</a:t>
            </a:r>
          </a:p>
          <a:p>
            <a:r>
              <a:rPr lang="en-US" sz="1400" dirty="0">
                <a:solidFill>
                  <a:srgbClr val="000000"/>
                </a:solidFill>
              </a:rPr>
              <a:t>RUBEN CHALA MEDIERO            200120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CARLOS HERNÁNDEZ HERRERO    200095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CB722C-A088-4F42-845E-FEB6F44DF47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11/11/2023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C66C5CF-328D-484D-9FF5-E73D0F5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08C1309-81A7-4B31-9D5C-F1D2D0AD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35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A1B9E5A-E205-92A0-5AE6-96C2EA9B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8DA32F7-8C16-3FA7-1841-5BDC58AF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316"/>
            <a:ext cx="12191980" cy="57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5B94115-97ED-B1A3-A8F8-550889C39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B35950D-C1A5-CDBA-E65E-09C5B1A9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341"/>
            <a:ext cx="12191980" cy="57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6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https://wikidata.org/prop/direct/P31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8AF7DE-D2AD-2ED0-9797-A9F70A018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782" y="696451"/>
            <a:ext cx="7360028" cy="56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https://wikidata.org/prop/direct/P131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7C0C6E-48A2-A827-50D2-EB904F39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23" y="639298"/>
            <a:ext cx="7645793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791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https://wikidata.org/prop/direct/P17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0F17E9-418D-8E42-6377-3AC0573C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65" y="552297"/>
            <a:ext cx="8077615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791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https://wikidata.org/prop/direct/P47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3E1779-BF01-0C10-3200-F8D8A1F3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783" y="407004"/>
            <a:ext cx="7645793" cy="58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0646DE3-1FB0-4CC6-BAEB-1D6C158C3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1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6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7CB36C-9EE4-ABDA-6FE5-F4A883023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1F5EA1D-1EE5-152A-6326-76E0AB4B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467"/>
            <a:ext cx="12192000" cy="63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976907E-D0BB-C305-C372-E069B490D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A65E996-150E-9E1D-2EDC-5E6C6EFE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10"/>
            <a:ext cx="12191980" cy="57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0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B9F59CFD-179C-8566-4AE9-097254EBC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49CA177-BA71-F75F-5504-DBBEB94A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884"/>
            <a:ext cx="12191980" cy="573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3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A4BABB4-12D4-4914-E9E0-E3AD5166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2AD4D1C-9876-0854-C838-73A39021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062"/>
            <a:ext cx="12191980" cy="57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5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AA91386-B6C4-C0E7-494F-852F4E94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972704A-4768-F47E-2D52-6164E261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" y="567791"/>
            <a:ext cx="12187737" cy="57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FBCC56E4-4EE3-DF8C-21AC-B277EDFAB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E4F5F6C-A4A9-E385-77D2-894D6A91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467"/>
            <a:ext cx="12191980" cy="57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90297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86B03996EE8945B1D5E9ED5FD999CB" ma:contentTypeVersion="11" ma:contentTypeDescription="Crear nuevo documento." ma:contentTypeScope="" ma:versionID="7f4374046d86fee4e4bb92664b3a7a09">
  <xsd:schema xmlns:xsd="http://www.w3.org/2001/XMLSchema" xmlns:xs="http://www.w3.org/2001/XMLSchema" xmlns:p="http://schemas.microsoft.com/office/2006/metadata/properties" xmlns:ns3="9e2e7c3a-bd47-4b86-9926-d9416c083917" xmlns:ns4="15dbeb40-bd18-4193-9e81-9d4ce3160d4f" targetNamespace="http://schemas.microsoft.com/office/2006/metadata/properties" ma:root="true" ma:fieldsID="c831248c630690a0a77e796597c4aec4" ns3:_="" ns4:_="">
    <xsd:import namespace="9e2e7c3a-bd47-4b86-9926-d9416c083917"/>
    <xsd:import namespace="15dbeb40-bd18-4193-9e81-9d4ce3160d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e7c3a-bd47-4b86-9926-d9416c0839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beb40-bd18-4193-9e81-9d4ce3160d4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2e7c3a-bd47-4b86-9926-d9416c083917" xsi:nil="true"/>
  </documentManagement>
</p:properties>
</file>

<file path=customXml/itemProps1.xml><?xml version="1.0" encoding="utf-8"?>
<ds:datastoreItem xmlns:ds="http://schemas.openxmlformats.org/officeDocument/2006/customXml" ds:itemID="{D89724E6-D98E-45BD-B821-9DBE0B537C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DB219-2360-4CEF-92BD-5F4834A80D95}">
  <ds:schemaRefs>
    <ds:schemaRef ds:uri="15dbeb40-bd18-4193-9e81-9d4ce3160d4f"/>
    <ds:schemaRef ds:uri="9e2e7c3a-bd47-4b86-9926-d9416c0839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262A5D-132E-4309-A0E0-919651FE1976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9e2e7c3a-bd47-4b86-9926-d9416c083917"/>
    <ds:schemaRef ds:uri="http://schemas.microsoft.com/office/2006/documentManagement/types"/>
    <ds:schemaRef ds:uri="http://schemas.openxmlformats.org/package/2006/metadata/core-properties"/>
    <ds:schemaRef ds:uri="15dbeb40-bd18-4193-9e81-9d4ce3160d4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161</Words>
  <Application>Microsoft Office PowerPoint</Application>
  <PresentationFormat>Panorámica</PresentationFormat>
  <Paragraphs>21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VeniceBeachVTI</vt:lpstr>
      <vt:lpstr>Semantic WEB LINKED</vt:lpstr>
      <vt:lpstr>COMPONENTES DEL GRUPO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NEREA ROMERO PEINADO</dc:creator>
  <cp:lastModifiedBy>NEREA ROMERO PEINADO</cp:lastModifiedBy>
  <cp:revision>4</cp:revision>
  <dcterms:created xsi:type="dcterms:W3CDTF">2023-11-10T09:37:44Z</dcterms:created>
  <dcterms:modified xsi:type="dcterms:W3CDTF">2023-11-11T19:47:47Z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0x0101008E86B03996EE8945B1D5E9ED5FD999CB</vt:lpwstr>
  </property>
</Properties>
</file>