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48"/>
  </p:normalViewPr>
  <p:slideViewPr>
    <p:cSldViewPr snapToGrid="0">
      <p:cViewPr varScale="1">
        <p:scale>
          <a:sx n="93" d="100"/>
          <a:sy n="93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6DE2-E49B-6A05-50D6-A62B655EF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B2287-439E-4C04-8798-9B0E96286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3F28-DEC6-14B9-375F-81612BB2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5751-D646-1749-86A2-DADFB3B4231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9A666-0E40-AFE1-57A5-63668063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E23AA-7742-1A25-8BD2-39FADE6D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CEFE-F758-3F41-89F6-53A8F85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9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A2FC1-3D33-A75F-8569-B477FFD8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97994-1F73-F669-A886-4AD57176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60220-D0AF-4A43-23E5-C268077C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5751-D646-1749-86A2-DADFB3B4231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33BC7-51D8-2C0C-8E87-FC346AA1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2BEA6-0013-6E6A-D003-0E39A1C1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CEFE-F758-3F41-89F6-53A8F85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3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331FB-B81D-DB92-02F9-D15481394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BAA1D-2993-2134-08CB-5DFAE342D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9C3E0-7B31-2507-7274-223A23FD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5751-D646-1749-86A2-DADFB3B4231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04901-20B0-9383-2521-50D7135A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5BB63-7486-ED1E-309F-B6ABFD32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CEFE-F758-3F41-89F6-53A8F85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1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E261-E11B-5E5C-D7A8-EE6F7F0E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A492F-A725-934D-8037-372D55181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68FBC-7C8C-5F85-10A0-BBAC025A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5751-D646-1749-86A2-DADFB3B4231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EF72-FBA1-05DC-C1EA-D6F15DD4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87E6-AE1C-0235-7266-ADE5E14E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CEFE-F758-3F41-89F6-53A8F85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1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0C89-1229-F7B4-D4E7-CCD5C296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D93BD-C8BA-00F4-3E68-ED78EB3DF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681E3-7511-E364-2D43-F1AE8E5B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5751-D646-1749-86A2-DADFB3B4231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947A-AC1E-5769-4529-A3D39B00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4EC36-D030-6A78-8EC6-F8027A44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CEFE-F758-3F41-89F6-53A8F85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1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B137-789D-BE18-326D-ABEA527B5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2D5E-93BC-0486-E18A-001CE75A4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36314-7BB4-69BC-D442-AF1828DAE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BD8F0-E29C-3092-22CE-5D47A95E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5751-D646-1749-86A2-DADFB3B4231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61EA1-291E-23F0-A3F4-BCF6E457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8C0A5-760C-0B59-D61D-A1B4D9D5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CEFE-F758-3F41-89F6-53A8F85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9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E504-2F9F-CA85-BA5D-9E4D7DD8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18992-C38E-60E2-416D-4F8F8E7D4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661F8-E8E2-1C67-6637-F99C8A112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002A0-E3B6-5419-9AC5-97C04440C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691BC-CB78-BDE4-5852-05A56C019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B4C24-38E1-247D-230F-8A0E52A4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5751-D646-1749-86A2-DADFB3B4231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87BEA-4919-69BF-07A8-FBEA8A5E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8CE64-E679-D64D-5585-2A0C364D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CEFE-F758-3F41-89F6-53A8F85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6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38D5-60F2-CA1A-765B-F00E211E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5E9D7-9165-50F7-84C4-4ECDFF6E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5751-D646-1749-86A2-DADFB3B4231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4052D-80AB-38B0-43C6-9D418D7D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CACBB-DFA2-62B7-0407-9F72F542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CEFE-F758-3F41-89F6-53A8F85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5511A-4E22-C44B-8B23-672CFB11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5751-D646-1749-86A2-DADFB3B4231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A7E1F-F4FD-568C-7663-FBBF5AE6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A8708-5B2F-C4D6-1974-250B4E54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CEFE-F758-3F41-89F6-53A8F85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02C3-9E53-4B11-F3DB-1D945851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0DAE3-F3F6-1F0A-A50D-1647746F7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F1BE3-482F-303A-65A7-60ACBB4FB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E532C-72AF-CD6C-6687-63798235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5751-D646-1749-86A2-DADFB3B4231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AE529-7137-B8AC-44ED-927F9B838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A75F4-EBD6-F9AB-E60A-E64908D6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CEFE-F758-3F41-89F6-53A8F85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2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C4F-0AA8-109E-BA55-82562DCE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E0346-175C-5897-1624-6342D17B5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297E9-B17E-5BEE-0455-35A7B48A8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EA6C1-7075-1A6B-AF33-A742E136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55751-D646-1749-86A2-DADFB3B4231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5D31E-5CF5-2B2F-DA70-14EC165B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CE45-0CD2-F85F-017B-B02B3236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7CEFE-F758-3F41-89F6-53A8F85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1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60EE4-1BFA-C190-A2C7-76D32DDA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ABDCE-E84E-55BF-A56D-ABDDF0DD6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61737-6B4C-2659-0A47-0EA7A48CD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55751-D646-1749-86A2-DADFB3B42312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61D21-6FC9-BD63-1000-5D43A5BC5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E87CB-50E7-3883-511E-6606A9D1A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C7CEFE-F758-3F41-89F6-53A8F854F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6D9A4-1ED4-12E9-5897-C1B5EF7D0F3F}"/>
              </a:ext>
            </a:extLst>
          </p:cNvPr>
          <p:cNvSpPr/>
          <p:nvPr/>
        </p:nvSpPr>
        <p:spPr>
          <a:xfrm>
            <a:off x="354696" y="2365489"/>
            <a:ext cx="1793174" cy="12706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29BD7-29A5-2AA0-D84B-01F447698DA5}"/>
              </a:ext>
            </a:extLst>
          </p:cNvPr>
          <p:cNvSpPr/>
          <p:nvPr/>
        </p:nvSpPr>
        <p:spPr>
          <a:xfrm>
            <a:off x="3667412" y="995547"/>
            <a:ext cx="5440878" cy="3873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98F59-01D4-070C-1E8A-72BF6B40C4E0}"/>
              </a:ext>
            </a:extLst>
          </p:cNvPr>
          <p:cNvSpPr txBox="1"/>
          <p:nvPr/>
        </p:nvSpPr>
        <p:spPr>
          <a:xfrm>
            <a:off x="565764" y="3613597"/>
            <a:ext cx="131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laptop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3701C-96D2-54A2-743D-CBB89C6BF0EE}"/>
              </a:ext>
            </a:extLst>
          </p:cNvPr>
          <p:cNvSpPr txBox="1"/>
          <p:nvPr/>
        </p:nvSpPr>
        <p:spPr>
          <a:xfrm>
            <a:off x="593699" y="2631486"/>
            <a:ext cx="884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Scripts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DAABB-B430-6CAC-77A2-E9A3A5D7DFDF}"/>
              </a:ext>
            </a:extLst>
          </p:cNvPr>
          <p:cNvSpPr txBox="1"/>
          <p:nvPr/>
        </p:nvSpPr>
        <p:spPr>
          <a:xfrm>
            <a:off x="5461174" y="633523"/>
            <a:ext cx="237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Phoenix server (</a:t>
            </a:r>
            <a:r>
              <a:rPr lang="en-AU" dirty="0"/>
              <a:t>hpcfs)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1B7D552-03A7-5489-FCCA-51007B0EE76C}"/>
              </a:ext>
            </a:extLst>
          </p:cNvPr>
          <p:cNvSpPr/>
          <p:nvPr/>
        </p:nvSpPr>
        <p:spPr>
          <a:xfrm>
            <a:off x="4191906" y="1692097"/>
            <a:ext cx="1496290" cy="130048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0AEBD0-636A-97E8-4215-A7A30E7F5457}"/>
              </a:ext>
            </a:extLst>
          </p:cNvPr>
          <p:cNvSpPr/>
          <p:nvPr/>
        </p:nvSpPr>
        <p:spPr>
          <a:xfrm>
            <a:off x="5603089" y="3333329"/>
            <a:ext cx="1496290" cy="130048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D7A202B-9C92-0CC6-3960-DA803B7A5BE1}"/>
              </a:ext>
            </a:extLst>
          </p:cNvPr>
          <p:cNvSpPr/>
          <p:nvPr/>
        </p:nvSpPr>
        <p:spPr>
          <a:xfrm>
            <a:off x="6813298" y="1677783"/>
            <a:ext cx="1697099" cy="130048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6F0F40-64F1-502A-5658-25AD18610898}"/>
              </a:ext>
            </a:extLst>
          </p:cNvPr>
          <p:cNvSpPr txBox="1"/>
          <p:nvPr/>
        </p:nvSpPr>
        <p:spPr>
          <a:xfrm>
            <a:off x="4277995" y="1379495"/>
            <a:ext cx="12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folder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26C9C-10CF-A2B2-194F-BE7452D61574}"/>
              </a:ext>
            </a:extLst>
          </p:cNvPr>
          <p:cNvSpPr txBox="1"/>
          <p:nvPr/>
        </p:nvSpPr>
        <p:spPr>
          <a:xfrm>
            <a:off x="6941573" y="1331534"/>
            <a:ext cx="1517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folder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ABC68-A286-274C-7D2A-792CD7B7A514}"/>
              </a:ext>
            </a:extLst>
          </p:cNvPr>
          <p:cNvSpPr txBox="1"/>
          <p:nvPr/>
        </p:nvSpPr>
        <p:spPr>
          <a:xfrm>
            <a:off x="5903496" y="3000819"/>
            <a:ext cx="88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34DC7-98DC-F883-BB2C-1C1DAABD743E}"/>
              </a:ext>
            </a:extLst>
          </p:cNvPr>
          <p:cNvSpPr txBox="1"/>
          <p:nvPr/>
        </p:nvSpPr>
        <p:spPr>
          <a:xfrm>
            <a:off x="5740879" y="3660503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script</a:t>
            </a:r>
          </a:p>
          <a:p>
            <a:r>
              <a:rPr lang="en-US" dirty="0"/>
              <a:t>bash script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421E50-A3B5-2D52-EC4C-D9BDCA42EAA6}"/>
              </a:ext>
            </a:extLst>
          </p:cNvPr>
          <p:cNvSpPr txBox="1"/>
          <p:nvPr/>
        </p:nvSpPr>
        <p:spPr>
          <a:xfrm>
            <a:off x="4591510" y="2143359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07314-8927-96A7-AE6E-5D5AFF7188AE}"/>
              </a:ext>
            </a:extLst>
          </p:cNvPr>
          <p:cNvSpPr txBox="1"/>
          <p:nvPr/>
        </p:nvSpPr>
        <p:spPr>
          <a:xfrm>
            <a:off x="7330666" y="2143359"/>
            <a:ext cx="93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94C0C29-1B3A-9DFB-52B0-0E5576B329A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276056" y="2342339"/>
            <a:ext cx="2915850" cy="47441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2282B6DA-4507-9456-F0E2-26CB3E79528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540476" y="3093152"/>
            <a:ext cx="4062613" cy="89041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4ED927-2004-3A75-CCC3-D648D21F2827}"/>
              </a:ext>
            </a:extLst>
          </p:cNvPr>
          <p:cNvSpPr txBox="1"/>
          <p:nvPr/>
        </p:nvSpPr>
        <p:spPr>
          <a:xfrm>
            <a:off x="2138891" y="2831064"/>
            <a:ext cx="2035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Transfer inputs  using scp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A1A75A-8835-6F68-A1C2-DB72CF3FDB80}"/>
              </a:ext>
            </a:extLst>
          </p:cNvPr>
          <p:cNvSpPr txBox="1"/>
          <p:nvPr/>
        </p:nvSpPr>
        <p:spPr>
          <a:xfrm>
            <a:off x="7420987" y="3891424"/>
            <a:ext cx="1684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Bash script runs your</a:t>
            </a:r>
          </a:p>
          <a:p>
            <a:r>
              <a:rPr lang="en-US" sz="1200" b="1" dirty="0"/>
              <a:t>R script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F854D27A-8071-5726-975B-92C729A0A477}"/>
              </a:ext>
            </a:extLst>
          </p:cNvPr>
          <p:cNvCxnSpPr>
            <a:cxnSpLocks/>
          </p:cNvCxnSpPr>
          <p:nvPr/>
        </p:nvCxnSpPr>
        <p:spPr>
          <a:xfrm rot="10800000">
            <a:off x="6685809" y="3879734"/>
            <a:ext cx="349015" cy="300380"/>
          </a:xfrm>
          <a:prstGeom prst="curvedConnector3">
            <a:avLst>
              <a:gd name="adj1" fmla="val -120126"/>
            </a:avLst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07E57533-CA53-BC17-B315-5719C6AAE6F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38077" y="2587940"/>
            <a:ext cx="1179218" cy="11440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FCE572D1-7A9D-E03E-EF84-A7D61314E84D}"/>
              </a:ext>
            </a:extLst>
          </p:cNvPr>
          <p:cNvCxnSpPr>
            <a:cxnSpLocks/>
            <a:stCxn id="17" idx="0"/>
            <a:endCxn id="4" idx="0"/>
          </p:cNvCxnSpPr>
          <p:nvPr/>
        </p:nvCxnSpPr>
        <p:spPr>
          <a:xfrm rot="16200000" flipH="1" flipV="1">
            <a:off x="4413003" y="-1018361"/>
            <a:ext cx="222130" cy="6545569"/>
          </a:xfrm>
          <a:prstGeom prst="curvedConnector3">
            <a:avLst>
              <a:gd name="adj1" fmla="val -386258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3C142CD-DDC1-C156-E48D-6289459C110D}"/>
              </a:ext>
            </a:extLst>
          </p:cNvPr>
          <p:cNvSpPr txBox="1"/>
          <p:nvPr/>
        </p:nvSpPr>
        <p:spPr>
          <a:xfrm>
            <a:off x="1597260" y="1042523"/>
            <a:ext cx="235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Transfer back using scp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80F21B-EBD3-45E1-A99B-631297056983}"/>
              </a:ext>
            </a:extLst>
          </p:cNvPr>
          <p:cNvSpPr txBox="1"/>
          <p:nvPr/>
        </p:nvSpPr>
        <p:spPr>
          <a:xfrm>
            <a:off x="7261785" y="3073086"/>
            <a:ext cx="168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Generate results</a:t>
            </a:r>
          </a:p>
        </p:txBody>
      </p:sp>
    </p:spTree>
    <p:extLst>
      <p:ext uri="{BB962C8B-B14F-4D97-AF65-F5344CB8AC3E}">
        <p14:creationId xmlns:p14="http://schemas.microsoft.com/office/powerpoint/2010/main" val="2817936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Caquilpan</dc:creator>
  <cp:lastModifiedBy>Victor Caquilpan</cp:lastModifiedBy>
  <cp:revision>1</cp:revision>
  <dcterms:created xsi:type="dcterms:W3CDTF">2025-09-16T02:14:38Z</dcterms:created>
  <dcterms:modified xsi:type="dcterms:W3CDTF">2025-09-16T03:35:27Z</dcterms:modified>
</cp:coreProperties>
</file>