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980729"/>
            <a:ext cx="8134672" cy="261972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de Modelagem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TLBD I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Prof.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Eduardo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do Projeto RH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	Com base no formulário de </a:t>
            </a:r>
            <a:r>
              <a:rPr lang="pt-BR" b="1" dirty="0" smtClean="0"/>
              <a:t>CADASTRO DE FUNCIONÁRIO: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 smtClean="0"/>
              <a:t>Criar uma tabela ÑN e passar pelas fases de normalização 1FN, 2FN, 3FN.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 smtClean="0"/>
              <a:t>Criar o DER (diagrama entidade </a:t>
            </a:r>
            <a:r>
              <a:rPr lang="pt-BR" smtClean="0"/>
              <a:t>e relacionamento);</a:t>
            </a:r>
            <a:endParaRPr lang="pt-BR" dirty="0" smtClean="0"/>
          </a:p>
          <a:p>
            <a:pPr marL="514350" indent="-514350">
              <a:buFont typeface="+mj-lt"/>
              <a:buAutoNum type="arabicParenR"/>
            </a:pPr>
            <a:r>
              <a:rPr lang="pt-BR" dirty="0" smtClean="0"/>
              <a:t>Criar o MER (modelo entidade-relacionamento). 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6506323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Cadastro de Funcionário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Apresentação na tela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Exercício de Modelagem TLBD I</vt:lpstr>
      <vt:lpstr>Desenvolvimento do Projeto RH</vt:lpstr>
      <vt:lpstr>Cadastro de Funcionário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de Modelagem TLBD I</dc:title>
  <dc:creator>Professor</dc:creator>
  <cp:lastModifiedBy>Aluno</cp:lastModifiedBy>
  <cp:revision>4</cp:revision>
  <dcterms:created xsi:type="dcterms:W3CDTF">2012-02-18T15:41:34Z</dcterms:created>
  <dcterms:modified xsi:type="dcterms:W3CDTF">2018-04-23T13:17:45Z</dcterms:modified>
</cp:coreProperties>
</file>