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1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71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7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2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7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4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27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6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3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13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7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1C10-436C-4F5C-81A3-F1CFA5518681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2F12-CEE5-4133-ACF7-A30D03866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35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pt-BR" dirty="0"/>
              <a:t>Questionário mangá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980728"/>
            <a:ext cx="8229600" cy="5472608"/>
          </a:xfrm>
        </p:spPr>
        <p:txBody>
          <a:bodyPr>
            <a:normAutofit lnSpcReduction="10000"/>
          </a:bodyPr>
          <a:lstStyle/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Quais os motivos apresentados na descrição do problema justificam a criação de um Banco de Dados?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Qual a diferença entre utilizar um Banco de Dados ou um Sistema de Gerenciamento de Banco de Dados para a solução da situação abordada?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Qual o modelo de Banco de Dados mais indicado para solucionar o problema do Reino de </a:t>
            </a:r>
            <a:r>
              <a:rPr lang="pt-BR" dirty="0" err="1"/>
              <a:t>Kod</a:t>
            </a:r>
            <a:r>
              <a:rPr lang="pt-BR" dirty="0"/>
              <a:t>? Justifique sua resposta.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Quais informações seriam gerenciadas pelo Banco de Dados projetado para o Reino de </a:t>
            </a:r>
            <a:r>
              <a:rPr lang="pt-BR" dirty="0" err="1"/>
              <a:t>Kod</a:t>
            </a:r>
            <a:r>
              <a:rPr lang="pt-BR" dirty="0"/>
              <a:t>? 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Quais as observações foram abordadas que justificam a necessidade de restrições ao acesso e à manipulação de algumas informações? 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pt-BR" dirty="0"/>
              <a:t>Qual o significado de </a:t>
            </a:r>
            <a:r>
              <a:rPr lang="pt-BR" dirty="0" err="1"/>
              <a:t>Kod</a:t>
            </a:r>
            <a:r>
              <a:rPr lang="pt-BR" dirty="0"/>
              <a:t>, o nome dado ao reino?</a:t>
            </a:r>
          </a:p>
          <a:p>
            <a:pPr marL="651510" indent="-514350" algn="just">
              <a:buFont typeface="+mj-lt"/>
              <a:buAutoNum type="arabicPeriod"/>
            </a:pPr>
            <a:endParaRPr lang="pt-BR" dirty="0"/>
          </a:p>
          <a:p>
            <a:pPr marL="651510" indent="-514350" algn="just">
              <a:buNone/>
            </a:pPr>
            <a:endParaRPr lang="pt-BR" dirty="0"/>
          </a:p>
          <a:p>
            <a:pPr marL="651510" indent="-514350" algn="just">
              <a:buFont typeface="+mj-lt"/>
              <a:buAutoNum type="arabicPeriod"/>
            </a:pPr>
            <a:endParaRPr lang="pt-BR" dirty="0"/>
          </a:p>
          <a:p>
            <a:pPr marL="651510" indent="-514350" algn="just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99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</TotalTime>
  <Words>113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Questionário mangá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Questionário mangá</dc:title>
  <dc:creator>Jose Eduardo Pimenta</dc:creator>
  <cp:lastModifiedBy>Jose Eduardo Pimenta</cp:lastModifiedBy>
  <cp:revision>1</cp:revision>
  <dcterms:created xsi:type="dcterms:W3CDTF">2018-08-14T18:24:45Z</dcterms:created>
  <dcterms:modified xsi:type="dcterms:W3CDTF">2018-08-14T18:26:17Z</dcterms:modified>
</cp:coreProperties>
</file>