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B8FC-A5EB-4787-B4D7-A4E6FBA0EE78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E836-F60C-49CF-AD0A-81A1E781A30B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B8FC-A5EB-4787-B4D7-A4E6FBA0EE78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E836-F60C-49CF-AD0A-81A1E781A30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B8FC-A5EB-4787-B4D7-A4E6FBA0EE78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E836-F60C-49CF-AD0A-81A1E781A30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B8FC-A5EB-4787-B4D7-A4E6FBA0EE78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E836-F60C-49CF-AD0A-81A1E781A30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B8FC-A5EB-4787-B4D7-A4E6FBA0EE78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E836-F60C-49CF-AD0A-81A1E781A30B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B8FC-A5EB-4787-B4D7-A4E6FBA0EE78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E836-F60C-49CF-AD0A-81A1E781A30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B8FC-A5EB-4787-B4D7-A4E6FBA0EE78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E836-F60C-49CF-AD0A-81A1E781A30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B8FC-A5EB-4787-B4D7-A4E6FBA0EE78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E836-F60C-49CF-AD0A-81A1E781A30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B8FC-A5EB-4787-B4D7-A4E6FBA0EE78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E836-F60C-49CF-AD0A-81A1E781A30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B8FC-A5EB-4787-B4D7-A4E6FBA0EE78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E836-F60C-49CF-AD0A-81A1E781A30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B8FC-A5EB-4787-B4D7-A4E6FBA0EE78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EB8E836-F60C-49CF-AD0A-81A1E781A30B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1A1B8FC-A5EB-4787-B4D7-A4E6FBA0EE78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EB8E836-F60C-49CF-AD0A-81A1E781A30B}" type="slidenum">
              <a:rPr lang="pt-BR" smtClean="0"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Pesquisa de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BD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b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Professor 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Eduardo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Conceito</a:t>
            </a:r>
            <a:r>
              <a:rPr lang="pt-BR" dirty="0" smtClean="0"/>
              <a:t>:</a:t>
            </a:r>
          </a:p>
          <a:p>
            <a:pPr algn="just">
              <a:buNone/>
            </a:pPr>
            <a:r>
              <a:rPr lang="pt-BR" dirty="0" smtClean="0"/>
              <a:t>	Um</a:t>
            </a:r>
            <a:r>
              <a:rPr lang="pt-BR" dirty="0"/>
              <a:t> banco de dados é uma coleção de tabelas relacionadas que são geralmente integradas, vinculadas ou referenciadas a um outro.A vantagem de um banco de dados é que os dados e registros contidos em tabelas diferentes podem ser facilmente organizadas e recuperadas utilizando software de gestão especializado chamado de sistema gerenciador de banco de dados (SGBD) ou gerente de banco de dados.</a:t>
            </a:r>
            <a:endParaRPr lang="pt-BR" dirty="0" smtClean="0"/>
          </a:p>
          <a:p>
            <a:pPr algn="just"/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Dados a serem pesquisados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Modelos de Sistemas de Gerenciamento de Banco de Dados:</a:t>
            </a:r>
          </a:p>
          <a:p>
            <a:pPr lvl="1"/>
            <a:r>
              <a:rPr lang="pt-BR" dirty="0" smtClean="0"/>
              <a:t>Banco de Dados Hierárquicos;</a:t>
            </a:r>
          </a:p>
          <a:p>
            <a:pPr lvl="1"/>
            <a:r>
              <a:rPr lang="pt-BR" dirty="0" smtClean="0"/>
              <a:t>Banco de Dados Relacionais;</a:t>
            </a:r>
          </a:p>
          <a:p>
            <a:pPr lvl="1"/>
            <a:r>
              <a:rPr lang="pt-BR" dirty="0" smtClean="0"/>
              <a:t>Banco de Dados Orientado à Objetos.</a:t>
            </a:r>
          </a:p>
          <a:p>
            <a:r>
              <a:rPr lang="pt-BR" dirty="0" smtClean="0"/>
              <a:t>Profissionais da área de Banco de Dados:</a:t>
            </a:r>
          </a:p>
          <a:p>
            <a:pPr lvl="1"/>
            <a:r>
              <a:rPr lang="pt-BR" dirty="0" smtClean="0"/>
              <a:t>Usuários de Banco de Dados;</a:t>
            </a:r>
          </a:p>
          <a:p>
            <a:pPr lvl="1"/>
            <a:r>
              <a:rPr lang="pt-BR" dirty="0" smtClean="0"/>
              <a:t>Administradores de Banco de Dados;</a:t>
            </a:r>
          </a:p>
          <a:p>
            <a:pPr lvl="1"/>
            <a:r>
              <a:rPr lang="pt-BR" dirty="0" smtClean="0"/>
              <a:t>Projetistas de Banco de Dados.</a:t>
            </a:r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Informações importantes!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	As informações coletadas devem abordar os seguintes itens:</a:t>
            </a:r>
          </a:p>
          <a:p>
            <a:pPr lvl="1"/>
            <a:r>
              <a:rPr lang="pt-BR" dirty="0" smtClean="0"/>
              <a:t>Definição;</a:t>
            </a:r>
          </a:p>
          <a:p>
            <a:pPr lvl="1"/>
            <a:r>
              <a:rPr lang="pt-BR" dirty="0" smtClean="0"/>
              <a:t>Características;</a:t>
            </a:r>
          </a:p>
          <a:p>
            <a:pPr lvl="1"/>
            <a:r>
              <a:rPr lang="pt-BR" dirty="0" smtClean="0"/>
              <a:t>Comparações;</a:t>
            </a:r>
          </a:p>
          <a:p>
            <a:pPr lvl="1"/>
            <a:r>
              <a:rPr lang="pt-BR" dirty="0" smtClean="0"/>
              <a:t>Vantagens e desvantagens;</a:t>
            </a:r>
          </a:p>
          <a:p>
            <a:pPr lvl="1"/>
            <a:r>
              <a:rPr lang="pt-BR" dirty="0" smtClean="0"/>
              <a:t>Valores salariais;</a:t>
            </a:r>
          </a:p>
          <a:p>
            <a:pPr lvl="1"/>
            <a:r>
              <a:rPr lang="pt-BR" dirty="0" smtClean="0"/>
              <a:t>Exemplos.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071538" y="4429132"/>
            <a:ext cx="7772400" cy="1362456"/>
          </a:xfrm>
        </p:spPr>
        <p:txBody>
          <a:bodyPr/>
          <a:lstStyle/>
          <a:p>
            <a:pPr algn="r"/>
            <a:r>
              <a:rPr lang="pt-BR" dirty="0" smtClean="0"/>
              <a:t>Bom Trabalho!</a:t>
            </a:r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</TotalTime>
  <Words>74</Words>
  <Application>Microsoft Office PowerPoint</Application>
  <PresentationFormat>Apresentação na tela (4:3)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Calibri</vt:lpstr>
      <vt:lpstr>Constantia</vt:lpstr>
      <vt:lpstr>Wingdings 2</vt:lpstr>
      <vt:lpstr>Fluxo</vt:lpstr>
      <vt:lpstr>Pesquisa de BD I </vt:lpstr>
      <vt:lpstr>Banco de dados</vt:lpstr>
      <vt:lpstr>Dados a serem pesquisados</vt:lpstr>
      <vt:lpstr>Informações importantes!</vt:lpstr>
      <vt:lpstr>Bom Trabalho!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Pesquisa de TLBD I em dupla</dc:title>
  <dc:creator>user</dc:creator>
  <cp:lastModifiedBy>Aluno</cp:lastModifiedBy>
  <cp:revision>4</cp:revision>
  <dcterms:created xsi:type="dcterms:W3CDTF">2018-03-04T13:17:11Z</dcterms:created>
  <dcterms:modified xsi:type="dcterms:W3CDTF">2019-02-20T20:16:31Z</dcterms:modified>
</cp:coreProperties>
</file>