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233857-395E-4322-A455-C594FCC6A340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BAE681-6E43-435C-B4EC-DC8F7F59A85A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.bp.blogspot.com/-qJveEeUp-qw/UJUYxwBV2sI/AAAAAAAAADE/4nsEbGFJELI/s1600/Sem+t%C3%ADtulo111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Funções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Programação </a:t>
            </a:r>
            <a:r>
              <a:rPr lang="pt-BR" smtClean="0"/>
              <a:t>e Algoritmos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0850"/>
          </a:xfrm>
        </p:spPr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stdlib.h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6089" y="1458570"/>
            <a:ext cx="5554960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kumimoji="0" lang="pt-BR" altLang="pt-BR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("COLOR XY"); </a:t>
            </a:r>
          </a:p>
          <a:p>
            <a:pPr marL="64008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 – a cor do fundo</a:t>
            </a:r>
          </a:p>
          <a:p>
            <a:pPr marL="64008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– a</a:t>
            </a:r>
            <a:r>
              <a:rPr kumimoji="0" lang="pt-BR" altLang="pt-BR" sz="20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 do texto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15870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3E3F3C"/>
                </a:solidFill>
                <a:effectLst/>
                <a:latin typeface="Lora"/>
              </a:rPr>
              <a:t>A tabela abaixo mostra o código hexadecimal conforme a cor: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3E3F3C"/>
                </a:solidFill>
                <a:effectLst/>
                <a:latin typeface="Lora"/>
              </a:rPr>
              <a:t/>
            </a:r>
            <a:br>
              <a:rPr kumimoji="0" lang="pt-BR" altLang="pt-BR" sz="1500" b="1" i="0" u="none" strike="noStrike" cap="none" normalizeH="0" baseline="0" dirty="0" smtClean="0">
                <a:ln>
                  <a:noFill/>
                </a:ln>
                <a:solidFill>
                  <a:srgbClr val="3E3F3C"/>
                </a:solidFill>
                <a:effectLst/>
                <a:latin typeface="Lora"/>
              </a:rPr>
            </a:b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 smtClean="0">
                <a:ln>
                  <a:noFill/>
                </a:ln>
                <a:solidFill>
                  <a:srgbClr val="970101"/>
                </a:solidFill>
                <a:effectLst/>
                <a:latin typeface="Lora"/>
                <a:hlinkClick r:id="rId2"/>
              </a:rPr>
              <a:t>  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0" b="0" i="0" u="none" strike="noStrike" cap="none" normalizeH="0" baseline="0" dirty="0" smtClean="0">
                <a:ln>
                  <a:noFill/>
                </a:ln>
                <a:solidFill>
                  <a:srgbClr val="970101"/>
                </a:solidFill>
                <a:effectLst/>
                <a:latin typeface="Lora"/>
              </a:rPr>
              <a:t/>
            </a:r>
            <a:br>
              <a:rPr kumimoji="0" lang="pt-BR" altLang="pt-BR" sz="6000" b="0" i="0" u="none" strike="noStrike" cap="none" normalizeH="0" baseline="0" dirty="0" smtClean="0">
                <a:ln>
                  <a:noFill/>
                </a:ln>
                <a:solidFill>
                  <a:srgbClr val="970101"/>
                </a:solidFill>
                <a:effectLst/>
                <a:latin typeface="Lora"/>
              </a:rPr>
            </a:br>
            <a:endParaRPr kumimoji="0" lang="pt-BR" altLang="pt-BR" sz="6000" b="0" i="0" u="none" strike="noStrike" cap="none" normalizeH="0" baseline="0" dirty="0" smtClean="0">
              <a:ln>
                <a:noFill/>
              </a:ln>
              <a:solidFill>
                <a:srgbClr val="970101"/>
              </a:solidFill>
              <a:effectLst/>
              <a:latin typeface="Lora"/>
            </a:endParaRPr>
          </a:p>
        </p:txBody>
      </p:sp>
      <p:sp>
        <p:nvSpPr>
          <p:cNvPr id="6" name="AutoShape 3" descr="https://1.bp.blogspot.com/-qJveEeUp-qw/UJUYxwBV2sI/AAAAAAAAADE/4nsEbGFJELI/s320/Sem+t%C3%ADtulo111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11138" y="-457200"/>
            <a:ext cx="3048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 descr="http://1.bp.blogspot.com/-qJveEeUp-qw/UJUYxwBV2sI/AAAAAAAAADE/4nsEbGFJELI/s1600/Sem+t%C3%ADtulo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70945"/>
            <a:ext cx="59539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0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200" dirty="0" smtClean="0"/>
              <a:t>		Todas as funções representadas aqui respeita a seguinte disposição: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r>
              <a:rPr lang="pt-BR" sz="3200" dirty="0" smtClean="0"/>
              <a:t>	</a:t>
            </a:r>
            <a:r>
              <a:rPr lang="pt-BR" sz="3200" b="1" i="1" dirty="0" err="1" smtClean="0"/>
              <a:t>Sintaxe_da_função</a:t>
            </a:r>
            <a:endParaRPr lang="pt-BR" sz="3200" b="1" i="1" dirty="0" smtClean="0"/>
          </a:p>
          <a:p>
            <a:pPr>
              <a:buNone/>
            </a:pPr>
            <a:r>
              <a:rPr lang="pt-BR" sz="3200" dirty="0" smtClean="0"/>
              <a:t>		Esclarecimentos sobre a função;</a:t>
            </a:r>
          </a:p>
          <a:p>
            <a:pPr>
              <a:buNone/>
            </a:pPr>
            <a:r>
              <a:rPr lang="pt-BR" sz="3200" dirty="0" smtClean="0"/>
              <a:t>		Retorno da função (Quando houver).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6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Biblioteca </a:t>
            </a:r>
            <a:r>
              <a:rPr lang="pt-BR" dirty="0" err="1" smtClean="0"/>
              <a:t>math</a:t>
            </a:r>
            <a:r>
              <a:rPr lang="pt-BR" dirty="0" smtClean="0"/>
              <a:t>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71546"/>
            <a:ext cx="8858280" cy="525305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3200" dirty="0" smtClean="0"/>
              <a:t>	</a:t>
            </a: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(X);</a:t>
            </a:r>
          </a:p>
          <a:p>
            <a:pPr>
              <a:buNone/>
            </a:pPr>
            <a:r>
              <a:rPr lang="pt-BR" sz="3200" b="1" i="1" dirty="0" smtClean="0"/>
              <a:t>		</a:t>
            </a:r>
            <a:r>
              <a:rPr lang="pt-BR" sz="3200" dirty="0" smtClean="0"/>
              <a:t>retorna o valor absoluto de X.</a:t>
            </a:r>
          </a:p>
          <a:p>
            <a:pPr>
              <a:buNone/>
            </a:pPr>
            <a:r>
              <a:rPr lang="pt-BR" sz="3200" dirty="0" smtClean="0"/>
              <a:t>	</a:t>
            </a: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(X);</a:t>
            </a:r>
          </a:p>
          <a:p>
            <a:pPr>
              <a:buNone/>
            </a:pPr>
            <a:r>
              <a:rPr lang="pt-BR" sz="3200" dirty="0" smtClean="0"/>
              <a:t>		retorna o cosseno do ângulo X (em radianos).</a:t>
            </a:r>
          </a:p>
          <a:p>
            <a:pPr>
              <a:buNone/>
            </a:pPr>
            <a:r>
              <a:rPr lang="pt-BR" sz="3200" dirty="0" smtClean="0"/>
              <a:t>	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(numero, expoente);</a:t>
            </a:r>
          </a:p>
          <a:p>
            <a:pPr>
              <a:buNone/>
            </a:pPr>
            <a:r>
              <a:rPr lang="pt-BR" sz="3200" dirty="0" smtClean="0"/>
              <a:t>		retorna o “numero” elevado a expoente.</a:t>
            </a:r>
          </a:p>
          <a:p>
            <a:pPr>
              <a:buNone/>
            </a:pPr>
            <a:r>
              <a:rPr lang="pt-BR" sz="3200" dirty="0" smtClean="0"/>
              <a:t>    </a:t>
            </a: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(numero);</a:t>
            </a:r>
          </a:p>
          <a:p>
            <a:pPr>
              <a:buNone/>
            </a:pP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pt-BR" sz="3200" dirty="0" smtClean="0"/>
              <a:t>retorna a raiz quadrada de um número.</a:t>
            </a:r>
            <a:endParaRPr lang="pt-B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pt-BR" sz="3200" dirty="0" smtClean="0"/>
              <a:t>   </a:t>
            </a:r>
            <a:r>
              <a:rPr lang="pt-BR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cbrt</a:t>
            </a:r>
            <a:r>
              <a:rPr lang="pt-B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(numero);</a:t>
            </a:r>
          </a:p>
          <a:p>
            <a:pPr>
              <a:buNone/>
            </a:pPr>
            <a:r>
              <a:rPr lang="pt-BR" sz="3200" dirty="0" smtClean="0"/>
              <a:t>		retorna </a:t>
            </a:r>
            <a:r>
              <a:rPr lang="pt-BR" sz="3200" dirty="0"/>
              <a:t>a </a:t>
            </a:r>
            <a:r>
              <a:rPr lang="pt-BR" sz="3200"/>
              <a:t>raiz </a:t>
            </a:r>
            <a:r>
              <a:rPr lang="pt-BR" sz="3200" smtClean="0"/>
              <a:t>cubica </a:t>
            </a:r>
            <a:r>
              <a:rPr lang="pt-BR" sz="3200" dirty="0"/>
              <a:t>de um número.</a:t>
            </a:r>
            <a:endParaRPr lang="pt-BR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r>
              <a:rPr lang="pt-BR" sz="3200" dirty="0" smtClean="0"/>
              <a:t>		</a:t>
            </a:r>
          </a:p>
          <a:p>
            <a:pPr>
              <a:buNone/>
            </a:pPr>
            <a:endParaRPr lang="pt-B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conio</a:t>
            </a:r>
            <a:r>
              <a:rPr lang="pt-BR" dirty="0" smtClean="0"/>
              <a:t>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81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clrscr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pt-BR" sz="3200" dirty="0" smtClean="0"/>
              <a:t>		limpa a atual janela de textos.</a:t>
            </a:r>
          </a:p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(valor);</a:t>
            </a:r>
          </a:p>
          <a:p>
            <a:pPr>
              <a:buNone/>
            </a:pPr>
            <a:r>
              <a:rPr lang="pt-BR" sz="3200" dirty="0" smtClean="0"/>
              <a:t>		espera em milissegundos.</a:t>
            </a:r>
          </a:p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getch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pt-BR" sz="3200" dirty="0" smtClean="0"/>
              <a:t>retorna </a:t>
            </a:r>
            <a:r>
              <a:rPr lang="pt-BR" sz="3200" dirty="0" err="1" smtClean="0"/>
              <a:t>caracter</a:t>
            </a:r>
            <a:r>
              <a:rPr lang="pt-BR" sz="3200" dirty="0" smtClean="0"/>
              <a:t> capturado do teclado sem apresentá-lo na tela.</a:t>
            </a:r>
          </a:p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getche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pt-BR" sz="3200" dirty="0" smtClean="0"/>
              <a:t>retorna </a:t>
            </a:r>
            <a:r>
              <a:rPr lang="pt-BR" sz="3200" dirty="0" err="1" smtClean="0"/>
              <a:t>caracter</a:t>
            </a:r>
            <a:r>
              <a:rPr lang="pt-BR" sz="3200" dirty="0" smtClean="0"/>
              <a:t> capturado do teclado mostrando-o na atual tela.</a:t>
            </a:r>
          </a:p>
          <a:p>
            <a:pPr>
              <a:buNone/>
            </a:pPr>
            <a:endParaRPr lang="pt-B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38872"/>
          </a:xfrm>
        </p:spPr>
        <p:txBody>
          <a:bodyPr/>
          <a:lstStyle/>
          <a:p>
            <a:pPr>
              <a:buNone/>
            </a:pP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gotoxy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(X,Y);</a:t>
            </a:r>
          </a:p>
          <a:p>
            <a:pPr>
              <a:buNone/>
            </a:pPr>
            <a:r>
              <a:rPr lang="pt-BR" dirty="0" smtClean="0"/>
              <a:t>		posiciona o cursor na atual janela de texto.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stdio</a:t>
            </a:r>
            <a:r>
              <a:rPr lang="pt-BR" dirty="0" smtClean="0"/>
              <a:t>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816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pt-BR" sz="3200" dirty="0" smtClean="0"/>
              <a:t>		apresenta mensagem ou variável formatada.</a:t>
            </a:r>
          </a:p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pt-BR" sz="3200" dirty="0" smtClean="0"/>
              <a:t>		lê variável formatada.</a:t>
            </a:r>
          </a:p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pt-BR" sz="3200" dirty="0" smtClean="0"/>
              <a:t>         apresenta apenas mensagem</a:t>
            </a:r>
            <a:r>
              <a:rPr lang="pt-BR" sz="3200" dirty="0"/>
              <a:t> </a:t>
            </a:r>
            <a:r>
              <a:rPr lang="pt-BR" sz="3200" dirty="0" smtClean="0"/>
              <a:t>do tipo string.</a:t>
            </a:r>
          </a:p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putchar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buNone/>
            </a:pPr>
            <a:r>
              <a:rPr lang="pt-BR" sz="3200" dirty="0" smtClean="0"/>
              <a:t>		apresenta apenas um caractere.</a:t>
            </a:r>
            <a:endParaRPr lang="pt-B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(var);</a:t>
            </a:r>
          </a:p>
          <a:p>
            <a:pPr>
              <a:buNone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lê  uma variável do tipo texto  para mais de um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sz="3200" dirty="0" smtClean="0"/>
          </a:p>
          <a:p>
            <a:pPr>
              <a:buNone/>
            </a:pPr>
            <a:r>
              <a:rPr lang="pt-BR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getchar</a:t>
            </a:r>
            <a:r>
              <a:rPr lang="pt-B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(var);</a:t>
            </a:r>
          </a:p>
          <a:p>
            <a:pPr>
              <a:buNone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lê uma variável do tipo texto com apenas um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</a:t>
            </a:r>
            <a:r>
              <a:rPr lang="pt-BR" sz="3200" dirty="0" smtClean="0"/>
              <a:t>.</a:t>
            </a:r>
          </a:p>
          <a:p>
            <a:pPr>
              <a:buNone/>
            </a:pPr>
            <a:endParaRPr lang="pt-BR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locale.h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</a:t>
            </a:r>
            <a:r>
              <a:rPr lang="pt-BR" dirty="0" err="1" smtClean="0"/>
              <a:t>etlocale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 serve para adaptar o idioma desejado.</a:t>
            </a:r>
          </a:p>
          <a:p>
            <a:pPr marL="0" indent="0">
              <a:buNone/>
            </a:pPr>
            <a:r>
              <a:rPr lang="pt-BR" dirty="0" smtClean="0"/>
              <a:t>Sintaxe:</a:t>
            </a:r>
          </a:p>
          <a:p>
            <a:pPr marL="0" lvl="0" indent="0">
              <a:buNone/>
            </a:pPr>
            <a:r>
              <a:rPr lang="pt-BR" altLang="pt-BR" sz="2800" b="1" dirty="0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2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setlocale</a:t>
            </a:r>
            <a:r>
              <a:rPr lang="pt-BR" altLang="pt-BR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(LC_ALL</a:t>
            </a:r>
            <a:r>
              <a:rPr lang="pt-BR" altLang="pt-BR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pt-BR" altLang="pt-BR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Portuguese</a:t>
            </a:r>
            <a:r>
              <a:rPr lang="pt-BR" altLang="pt-BR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pt-BR" altLang="pt-BR" sz="2400" i="1" dirty="0"/>
              <a:t> </a:t>
            </a:r>
            <a:endParaRPr lang="pt-BR" altLang="pt-BR" sz="2400" i="1" dirty="0" smtClean="0"/>
          </a:p>
          <a:p>
            <a:pPr marL="0" lvl="0" indent="0">
              <a:buNone/>
            </a:pPr>
            <a:endParaRPr lang="pt-BR" altLang="pt-BR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setlocale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(LC_ALL,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Portuguese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stdlib.h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</a:t>
            </a:r>
            <a:r>
              <a:rPr lang="pt-BR" dirty="0" smtClean="0"/>
              <a:t>ystem( );</a:t>
            </a:r>
          </a:p>
          <a:p>
            <a:pPr marL="0" lvl="0" indent="0">
              <a:buNone/>
            </a:pP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/>
              <a:t>executa um comando </a:t>
            </a:r>
            <a:r>
              <a:rPr lang="pt-BR" dirty="0" smtClean="0"/>
              <a:t>externo ao programa como: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Sintaxe:</a:t>
            </a:r>
          </a:p>
          <a:p>
            <a:pPr marL="0" lvl="0" indent="0">
              <a:buNone/>
            </a:pPr>
            <a:r>
              <a:rPr lang="pt-BR" dirty="0"/>
              <a:t>	</a:t>
            </a:r>
            <a:r>
              <a:rPr lang="pt-BR" dirty="0" smtClean="0"/>
              <a:t>system(“Pause”);</a:t>
            </a:r>
          </a:p>
          <a:p>
            <a:pPr marL="0" lvl="0" indent="0">
              <a:buNone/>
            </a:pPr>
            <a:r>
              <a:rPr lang="pt-BR" smtClean="0"/>
              <a:t> 	system</a:t>
            </a:r>
            <a:r>
              <a:rPr lang="pt-BR" dirty="0" smtClean="0"/>
              <a:t>(“CLS”);</a:t>
            </a:r>
          </a:p>
          <a:p>
            <a:pPr marL="0" lv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8926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</TotalTime>
  <Words>86</Words>
  <Application>Microsoft Office PowerPoint</Application>
  <PresentationFormat>Apresentação na tela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Constantia</vt:lpstr>
      <vt:lpstr>Lora</vt:lpstr>
      <vt:lpstr>Wingdings 2</vt:lpstr>
      <vt:lpstr>Fluxo</vt:lpstr>
      <vt:lpstr>Funções C</vt:lpstr>
      <vt:lpstr>Orientações:</vt:lpstr>
      <vt:lpstr>Biblioteca math.h</vt:lpstr>
      <vt:lpstr>Biblioteca conio.h</vt:lpstr>
      <vt:lpstr>Apresentação do PowerPoint</vt:lpstr>
      <vt:lpstr>Biblioteca stdio.h</vt:lpstr>
      <vt:lpstr>Apresentação do PowerPoint</vt:lpstr>
      <vt:lpstr>Biblioteca locale.h</vt:lpstr>
      <vt:lpstr>Biblioteca stdlib.h</vt:lpstr>
      <vt:lpstr>Biblioteca stdlib.h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do Turbo C++</dc:title>
  <dc:creator>Professor</dc:creator>
  <cp:lastModifiedBy>Aluno</cp:lastModifiedBy>
  <cp:revision>22</cp:revision>
  <dcterms:created xsi:type="dcterms:W3CDTF">2011-03-24T18:11:40Z</dcterms:created>
  <dcterms:modified xsi:type="dcterms:W3CDTF">2018-08-16T16:21:39Z</dcterms:modified>
</cp:coreProperties>
</file>