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5" r:id="rId3"/>
    <p:sldId id="266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746"/>
    <a:srgbClr val="020028"/>
    <a:srgbClr val="010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on Pinheiro" userId="68d1182545d76c74" providerId="LiveId" clId="{00823D4A-8D51-4C8E-9CAB-B61946C036A2}"/>
    <pc:docChg chg="undo redo custSel addSld delSld modSld sldOrd">
      <pc:chgData name="Alon Pinheiro" userId="68d1182545d76c74" providerId="LiveId" clId="{00823D4A-8D51-4C8E-9CAB-B61946C036A2}" dt="2020-03-31T21:10:17.094" v="341" actId="165"/>
      <pc:docMkLst>
        <pc:docMk/>
      </pc:docMkLst>
      <pc:sldChg chg="addSp delSp modSp">
        <pc:chgData name="Alon Pinheiro" userId="68d1182545d76c74" providerId="LiveId" clId="{00823D4A-8D51-4C8E-9CAB-B61946C036A2}" dt="2020-03-31T21:09:11.108" v="331" actId="165"/>
        <pc:sldMkLst>
          <pc:docMk/>
          <pc:sldMk cId="2559953548" sldId="261"/>
        </pc:sldMkLst>
        <pc:spChg chg="mod">
          <ac:chgData name="Alon Pinheiro" userId="68d1182545d76c74" providerId="LiveId" clId="{00823D4A-8D51-4C8E-9CAB-B61946C036A2}" dt="2020-03-27T18:10:32.397" v="2" actId="1076"/>
          <ac:spMkLst>
            <pc:docMk/>
            <pc:sldMk cId="2559953548" sldId="261"/>
            <ac:spMk id="6" creationId="{00000000-0000-0000-0000-000000000000}"/>
          </ac:spMkLst>
        </pc:spChg>
        <pc:spChg chg="mod topLvl">
          <ac:chgData name="Alon Pinheiro" userId="68d1182545d76c74" providerId="LiveId" clId="{00823D4A-8D51-4C8E-9CAB-B61946C036A2}" dt="2020-03-31T21:09:11.108" v="331" actId="165"/>
          <ac:spMkLst>
            <pc:docMk/>
            <pc:sldMk cId="2559953548" sldId="261"/>
            <ac:spMk id="12" creationId="{00000000-0000-0000-0000-000000000000}"/>
          </ac:spMkLst>
        </pc:spChg>
        <pc:spChg chg="mod topLvl">
          <ac:chgData name="Alon Pinheiro" userId="68d1182545d76c74" providerId="LiveId" clId="{00823D4A-8D51-4C8E-9CAB-B61946C036A2}" dt="2020-03-31T21:09:11.108" v="331" actId="165"/>
          <ac:spMkLst>
            <pc:docMk/>
            <pc:sldMk cId="2559953548" sldId="261"/>
            <ac:spMk id="15" creationId="{00000000-0000-0000-0000-000000000000}"/>
          </ac:spMkLst>
        </pc:spChg>
        <pc:grpChg chg="del">
          <ac:chgData name="Alon Pinheiro" userId="68d1182545d76c74" providerId="LiveId" clId="{00823D4A-8D51-4C8E-9CAB-B61946C036A2}" dt="2020-03-31T21:09:11.108" v="331" actId="165"/>
          <ac:grpSpMkLst>
            <pc:docMk/>
            <pc:sldMk cId="2559953548" sldId="261"/>
            <ac:grpSpMk id="3" creationId="{00000000-0000-0000-0000-000000000000}"/>
          </ac:grpSpMkLst>
        </pc:grpChg>
        <pc:picChg chg="del">
          <ac:chgData name="Alon Pinheiro" userId="68d1182545d76c74" providerId="LiveId" clId="{00823D4A-8D51-4C8E-9CAB-B61946C036A2}" dt="2020-03-31T21:04:26.211" v="274" actId="478"/>
          <ac:picMkLst>
            <pc:docMk/>
            <pc:sldMk cId="2559953548" sldId="261"/>
            <ac:picMk id="5" creationId="{00000000-0000-0000-0000-000000000000}"/>
          </ac:picMkLst>
        </pc:picChg>
        <pc:picChg chg="del">
          <ac:chgData name="Alon Pinheiro" userId="68d1182545d76c74" providerId="LiveId" clId="{00823D4A-8D51-4C8E-9CAB-B61946C036A2}" dt="2020-03-31T21:04:04.700" v="264" actId="478"/>
          <ac:picMkLst>
            <pc:docMk/>
            <pc:sldMk cId="2559953548" sldId="261"/>
            <ac:picMk id="11" creationId="{00000000-0000-0000-0000-000000000000}"/>
          </ac:picMkLst>
        </pc:picChg>
        <pc:picChg chg="add mod">
          <ac:chgData name="Alon Pinheiro" userId="68d1182545d76c74" providerId="LiveId" clId="{00823D4A-8D51-4C8E-9CAB-B61946C036A2}" dt="2020-03-31T21:04:14.131" v="272" actId="1038"/>
          <ac:picMkLst>
            <pc:docMk/>
            <pc:sldMk cId="2559953548" sldId="261"/>
            <ac:picMk id="13" creationId="{931E7F34-F154-4564-84B8-E8AE19121BEC}"/>
          </ac:picMkLst>
        </pc:picChg>
        <pc:picChg chg="add mod">
          <ac:chgData name="Alon Pinheiro" userId="68d1182545d76c74" providerId="LiveId" clId="{00823D4A-8D51-4C8E-9CAB-B61946C036A2}" dt="2020-03-31T21:07:38.746" v="328" actId="14100"/>
          <ac:picMkLst>
            <pc:docMk/>
            <pc:sldMk cId="2559953548" sldId="261"/>
            <ac:picMk id="14" creationId="{D4F361BC-45B6-48B1-9E90-D13EB2D0FE1C}"/>
          </ac:picMkLst>
        </pc:picChg>
      </pc:sldChg>
      <pc:sldChg chg="addSp delSp modSp">
        <pc:chgData name="Alon Pinheiro" userId="68d1182545d76c74" providerId="LiveId" clId="{00823D4A-8D51-4C8E-9CAB-B61946C036A2}" dt="2020-03-31T21:10:00.149" v="338" actId="165"/>
        <pc:sldMkLst>
          <pc:docMk/>
          <pc:sldMk cId="2460786421" sldId="265"/>
        </pc:sldMkLst>
        <pc:spChg chg="mod ord">
          <ac:chgData name="Alon Pinheiro" userId="68d1182545d76c74" providerId="LiveId" clId="{00823D4A-8D51-4C8E-9CAB-B61946C036A2}" dt="2020-03-31T21:09:36.293" v="333" actId="167"/>
          <ac:spMkLst>
            <pc:docMk/>
            <pc:sldMk cId="2460786421" sldId="265"/>
            <ac:spMk id="17" creationId="{00000000-0000-0000-0000-000000000000}"/>
          </ac:spMkLst>
        </pc:spChg>
        <pc:grpChg chg="del mod">
          <ac:chgData name="Alon Pinheiro" userId="68d1182545d76c74" providerId="LiveId" clId="{00823D4A-8D51-4C8E-9CAB-B61946C036A2}" dt="2020-03-31T21:09:27.475" v="332" actId="165"/>
          <ac:grpSpMkLst>
            <pc:docMk/>
            <pc:sldMk cId="2460786421" sldId="265"/>
            <ac:grpSpMk id="24" creationId="{00000000-0000-0000-0000-000000000000}"/>
          </ac:grpSpMkLst>
        </pc:grpChg>
        <pc:grpChg chg="del">
          <ac:chgData name="Alon Pinheiro" userId="68d1182545d76c74" providerId="LiveId" clId="{00823D4A-8D51-4C8E-9CAB-B61946C036A2}" dt="2020-03-31T21:09:45.237" v="334" actId="165"/>
          <ac:grpSpMkLst>
            <pc:docMk/>
            <pc:sldMk cId="2460786421" sldId="265"/>
            <ac:grpSpMk id="31" creationId="{00000000-0000-0000-0000-000000000000}"/>
          </ac:grpSpMkLst>
        </pc:grpChg>
        <pc:grpChg chg="add del mod">
          <ac:chgData name="Alon Pinheiro" userId="68d1182545d76c74" providerId="LiveId" clId="{00823D4A-8D51-4C8E-9CAB-B61946C036A2}" dt="2020-03-31T20:42:04.908" v="86"/>
          <ac:grpSpMkLst>
            <pc:docMk/>
            <pc:sldMk cId="2460786421" sldId="265"/>
            <ac:grpSpMk id="34" creationId="{DAD50D40-BE6C-4697-A219-90BBBA677EDB}"/>
          </ac:grpSpMkLst>
        </pc:grpChg>
        <pc:grpChg chg="del">
          <ac:chgData name="Alon Pinheiro" userId="68d1182545d76c74" providerId="LiveId" clId="{00823D4A-8D51-4C8E-9CAB-B61946C036A2}" dt="2020-03-31T21:09:48.896" v="335" actId="165"/>
          <ac:grpSpMkLst>
            <pc:docMk/>
            <pc:sldMk cId="2460786421" sldId="265"/>
            <ac:grpSpMk id="37" creationId="{00000000-0000-0000-0000-000000000000}"/>
          </ac:grpSpMkLst>
        </pc:grpChg>
        <pc:grpChg chg="add del mod">
          <ac:chgData name="Alon Pinheiro" userId="68d1182545d76c74" providerId="LiveId" clId="{00823D4A-8D51-4C8E-9CAB-B61946C036A2}" dt="2020-03-31T20:42:04.637" v="85"/>
          <ac:grpSpMkLst>
            <pc:docMk/>
            <pc:sldMk cId="2460786421" sldId="265"/>
            <ac:grpSpMk id="40" creationId="{13E564F7-6DE5-441A-BEEA-FC59D7582D87}"/>
          </ac:grpSpMkLst>
        </pc:grpChg>
        <pc:grpChg chg="del">
          <ac:chgData name="Alon Pinheiro" userId="68d1182545d76c74" providerId="LiveId" clId="{00823D4A-8D51-4C8E-9CAB-B61946C036A2}" dt="2020-03-31T21:10:00.149" v="338" actId="165"/>
          <ac:grpSpMkLst>
            <pc:docMk/>
            <pc:sldMk cId="2460786421" sldId="265"/>
            <ac:grpSpMk id="42" creationId="{00000000-0000-0000-0000-000000000000}"/>
          </ac:grpSpMkLst>
        </pc:grpChg>
        <pc:grpChg chg="del">
          <ac:chgData name="Alon Pinheiro" userId="68d1182545d76c74" providerId="LiveId" clId="{00823D4A-8D51-4C8E-9CAB-B61946C036A2}" dt="2020-03-31T21:09:52.091" v="336" actId="165"/>
          <ac:grpSpMkLst>
            <pc:docMk/>
            <pc:sldMk cId="2460786421" sldId="265"/>
            <ac:grpSpMk id="45" creationId="{00000000-0000-0000-0000-000000000000}"/>
          </ac:grpSpMkLst>
        </pc:grpChg>
        <pc:grpChg chg="del">
          <ac:chgData name="Alon Pinheiro" userId="68d1182545d76c74" providerId="LiveId" clId="{00823D4A-8D51-4C8E-9CAB-B61946C036A2}" dt="2020-03-31T21:09:56.287" v="337" actId="165"/>
          <ac:grpSpMkLst>
            <pc:docMk/>
            <pc:sldMk cId="2460786421" sldId="265"/>
            <ac:grpSpMk id="48" creationId="{00000000-0000-0000-0000-000000000000}"/>
          </ac:grpSpMkLst>
        </pc:grpChg>
        <pc:grpChg chg="add del mod">
          <ac:chgData name="Alon Pinheiro" userId="68d1182545d76c74" providerId="LiveId" clId="{00823D4A-8D51-4C8E-9CAB-B61946C036A2}" dt="2020-03-31T20:42:04.380" v="84"/>
          <ac:grpSpMkLst>
            <pc:docMk/>
            <pc:sldMk cId="2460786421" sldId="265"/>
            <ac:grpSpMk id="52" creationId="{D830E097-DB1D-4BB6-A584-F3602981B7F0}"/>
          </ac:grpSpMkLst>
        </pc:grpChg>
        <pc:picChg chg="add mod">
          <ac:chgData name="Alon Pinheiro" userId="68d1182545d76c74" providerId="LiveId" clId="{00823D4A-8D51-4C8E-9CAB-B61946C036A2}" dt="2020-03-31T21:06:44.951" v="301" actId="1076"/>
          <ac:picMkLst>
            <pc:docMk/>
            <pc:sldMk cId="2460786421" sldId="265"/>
            <ac:picMk id="3" creationId="{49F3FE08-44DE-40A1-AB35-C8CFED7FE0D1}"/>
          </ac:picMkLst>
        </pc:picChg>
        <pc:picChg chg="del">
          <ac:chgData name="Alon Pinheiro" userId="68d1182545d76c74" providerId="LiveId" clId="{00823D4A-8D51-4C8E-9CAB-B61946C036A2}" dt="2020-03-31T21:06:41.753" v="300" actId="478"/>
          <ac:picMkLst>
            <pc:docMk/>
            <pc:sldMk cId="2460786421" sldId="265"/>
            <ac:picMk id="4" creationId="{00000000-0000-0000-0000-000000000000}"/>
          </ac:picMkLst>
        </pc:picChg>
        <pc:cxnChg chg="mod topLvl">
          <ac:chgData name="Alon Pinheiro" userId="68d1182545d76c74" providerId="LiveId" clId="{00823D4A-8D51-4C8E-9CAB-B61946C036A2}" dt="2020-03-31T21:09:27.475" v="332" actId="165"/>
          <ac:cxnSpMkLst>
            <pc:docMk/>
            <pc:sldMk cId="2460786421" sldId="265"/>
            <ac:cxnSpMk id="7" creationId="{00000000-0000-0000-0000-000000000000}"/>
          </ac:cxnSpMkLst>
        </pc:cxnChg>
        <pc:cxnChg chg="mod topLvl">
          <ac:chgData name="Alon Pinheiro" userId="68d1182545d76c74" providerId="LiveId" clId="{00823D4A-8D51-4C8E-9CAB-B61946C036A2}" dt="2020-03-31T21:09:27.475" v="332" actId="165"/>
          <ac:cxnSpMkLst>
            <pc:docMk/>
            <pc:sldMk cId="2460786421" sldId="265"/>
            <ac:cxnSpMk id="18" creationId="{00000000-0000-0000-0000-000000000000}"/>
          </ac:cxnSpMkLst>
        </pc:cxnChg>
        <pc:cxnChg chg="mod topLvl">
          <ac:chgData name="Alon Pinheiro" userId="68d1182545d76c74" providerId="LiveId" clId="{00823D4A-8D51-4C8E-9CAB-B61946C036A2}" dt="2020-03-31T21:09:45.237" v="334" actId="165"/>
          <ac:cxnSpMkLst>
            <pc:docMk/>
            <pc:sldMk cId="2460786421" sldId="265"/>
            <ac:cxnSpMk id="32" creationId="{00000000-0000-0000-0000-000000000000}"/>
          </ac:cxnSpMkLst>
        </pc:cxnChg>
        <pc:cxnChg chg="mod topLvl">
          <ac:chgData name="Alon Pinheiro" userId="68d1182545d76c74" providerId="LiveId" clId="{00823D4A-8D51-4C8E-9CAB-B61946C036A2}" dt="2020-03-31T21:09:45.237" v="334" actId="165"/>
          <ac:cxnSpMkLst>
            <pc:docMk/>
            <pc:sldMk cId="2460786421" sldId="265"/>
            <ac:cxnSpMk id="33" creationId="{00000000-0000-0000-0000-000000000000}"/>
          </ac:cxnSpMkLst>
        </pc:cxnChg>
        <pc:cxnChg chg="mod topLvl">
          <ac:chgData name="Alon Pinheiro" userId="68d1182545d76c74" providerId="LiveId" clId="{00823D4A-8D51-4C8E-9CAB-B61946C036A2}" dt="2020-03-31T21:09:48.896" v="335" actId="165"/>
          <ac:cxnSpMkLst>
            <pc:docMk/>
            <pc:sldMk cId="2460786421" sldId="265"/>
            <ac:cxnSpMk id="38" creationId="{00000000-0000-0000-0000-000000000000}"/>
          </ac:cxnSpMkLst>
        </pc:cxnChg>
        <pc:cxnChg chg="mod topLvl">
          <ac:chgData name="Alon Pinheiro" userId="68d1182545d76c74" providerId="LiveId" clId="{00823D4A-8D51-4C8E-9CAB-B61946C036A2}" dt="2020-03-31T21:09:48.896" v="335" actId="165"/>
          <ac:cxnSpMkLst>
            <pc:docMk/>
            <pc:sldMk cId="2460786421" sldId="265"/>
            <ac:cxnSpMk id="39" creationId="{00000000-0000-0000-0000-000000000000}"/>
          </ac:cxnSpMkLst>
        </pc:cxnChg>
        <pc:cxnChg chg="mod topLvl">
          <ac:chgData name="Alon Pinheiro" userId="68d1182545d76c74" providerId="LiveId" clId="{00823D4A-8D51-4C8E-9CAB-B61946C036A2}" dt="2020-03-31T21:10:00.149" v="338" actId="165"/>
          <ac:cxnSpMkLst>
            <pc:docMk/>
            <pc:sldMk cId="2460786421" sldId="265"/>
            <ac:cxnSpMk id="43" creationId="{00000000-0000-0000-0000-000000000000}"/>
          </ac:cxnSpMkLst>
        </pc:cxnChg>
        <pc:cxnChg chg="mod topLvl">
          <ac:chgData name="Alon Pinheiro" userId="68d1182545d76c74" providerId="LiveId" clId="{00823D4A-8D51-4C8E-9CAB-B61946C036A2}" dt="2020-03-31T21:10:00.149" v="338" actId="165"/>
          <ac:cxnSpMkLst>
            <pc:docMk/>
            <pc:sldMk cId="2460786421" sldId="265"/>
            <ac:cxnSpMk id="44" creationId="{00000000-0000-0000-0000-000000000000}"/>
          </ac:cxnSpMkLst>
        </pc:cxnChg>
        <pc:cxnChg chg="mod topLvl">
          <ac:chgData name="Alon Pinheiro" userId="68d1182545d76c74" providerId="LiveId" clId="{00823D4A-8D51-4C8E-9CAB-B61946C036A2}" dt="2020-03-31T21:09:52.091" v="336" actId="165"/>
          <ac:cxnSpMkLst>
            <pc:docMk/>
            <pc:sldMk cId="2460786421" sldId="265"/>
            <ac:cxnSpMk id="46" creationId="{00000000-0000-0000-0000-000000000000}"/>
          </ac:cxnSpMkLst>
        </pc:cxnChg>
        <pc:cxnChg chg="mod topLvl">
          <ac:chgData name="Alon Pinheiro" userId="68d1182545d76c74" providerId="LiveId" clId="{00823D4A-8D51-4C8E-9CAB-B61946C036A2}" dt="2020-03-31T21:09:52.091" v="336" actId="165"/>
          <ac:cxnSpMkLst>
            <pc:docMk/>
            <pc:sldMk cId="2460786421" sldId="265"/>
            <ac:cxnSpMk id="47" creationId="{00000000-0000-0000-0000-000000000000}"/>
          </ac:cxnSpMkLst>
        </pc:cxnChg>
        <pc:cxnChg chg="mod topLvl">
          <ac:chgData name="Alon Pinheiro" userId="68d1182545d76c74" providerId="LiveId" clId="{00823D4A-8D51-4C8E-9CAB-B61946C036A2}" dt="2020-03-31T21:09:56.287" v="337" actId="165"/>
          <ac:cxnSpMkLst>
            <pc:docMk/>
            <pc:sldMk cId="2460786421" sldId="265"/>
            <ac:cxnSpMk id="49" creationId="{00000000-0000-0000-0000-000000000000}"/>
          </ac:cxnSpMkLst>
        </pc:cxnChg>
        <pc:cxnChg chg="mod topLvl">
          <ac:chgData name="Alon Pinheiro" userId="68d1182545d76c74" providerId="LiveId" clId="{00823D4A-8D51-4C8E-9CAB-B61946C036A2}" dt="2020-03-31T21:09:56.287" v="337" actId="165"/>
          <ac:cxnSpMkLst>
            <pc:docMk/>
            <pc:sldMk cId="2460786421" sldId="265"/>
            <ac:cxnSpMk id="50" creationId="{00000000-0000-0000-0000-000000000000}"/>
          </ac:cxnSpMkLst>
        </pc:cxnChg>
      </pc:sldChg>
      <pc:sldChg chg="addSp delSp modSp">
        <pc:chgData name="Alon Pinheiro" userId="68d1182545d76c74" providerId="LiveId" clId="{00823D4A-8D51-4C8E-9CAB-B61946C036A2}" dt="2020-03-31T21:10:17.094" v="341" actId="165"/>
        <pc:sldMkLst>
          <pc:docMk/>
          <pc:sldMk cId="271796911" sldId="266"/>
        </pc:sldMkLst>
        <pc:spChg chg="mod">
          <ac:chgData name="Alon Pinheiro" userId="68d1182545d76c74" providerId="LiveId" clId="{00823D4A-8D51-4C8E-9CAB-B61946C036A2}" dt="2020-03-31T21:08:17.763" v="330" actId="14100"/>
          <ac:spMkLst>
            <pc:docMk/>
            <pc:sldMk cId="271796911" sldId="266"/>
            <ac:spMk id="9" creationId="{00000000-0000-0000-0000-000000000000}"/>
          </ac:spMkLst>
        </pc:spChg>
        <pc:grpChg chg="del">
          <ac:chgData name="Alon Pinheiro" userId="68d1182545d76c74" providerId="LiveId" clId="{00823D4A-8D51-4C8E-9CAB-B61946C036A2}" dt="2020-03-31T21:10:09.341" v="339" actId="165"/>
          <ac:grpSpMkLst>
            <pc:docMk/>
            <pc:sldMk cId="271796911" sldId="266"/>
            <ac:grpSpMk id="10" creationId="{00000000-0000-0000-0000-000000000000}"/>
          </ac:grpSpMkLst>
        </pc:grpChg>
        <pc:grpChg chg="del">
          <ac:chgData name="Alon Pinheiro" userId="68d1182545d76c74" providerId="LiveId" clId="{00823D4A-8D51-4C8E-9CAB-B61946C036A2}" dt="2020-03-31T21:10:12.300" v="340" actId="165"/>
          <ac:grpSpMkLst>
            <pc:docMk/>
            <pc:sldMk cId="271796911" sldId="266"/>
            <ac:grpSpMk id="15" creationId="{00000000-0000-0000-0000-000000000000}"/>
          </ac:grpSpMkLst>
        </pc:grpChg>
        <pc:grpChg chg="del">
          <ac:chgData name="Alon Pinheiro" userId="68d1182545d76c74" providerId="LiveId" clId="{00823D4A-8D51-4C8E-9CAB-B61946C036A2}" dt="2020-03-31T21:10:17.094" v="341" actId="165"/>
          <ac:grpSpMkLst>
            <pc:docMk/>
            <pc:sldMk cId="271796911" sldId="266"/>
            <ac:grpSpMk id="19" creationId="{00000000-0000-0000-0000-000000000000}"/>
          </ac:grpSpMkLst>
        </pc:grpChg>
        <pc:picChg chg="del">
          <ac:chgData name="Alon Pinheiro" userId="68d1182545d76c74" providerId="LiveId" clId="{00823D4A-8D51-4C8E-9CAB-B61946C036A2}" dt="2020-03-31T21:06:52.914" v="304" actId="478"/>
          <ac:picMkLst>
            <pc:docMk/>
            <pc:sldMk cId="271796911" sldId="266"/>
            <ac:picMk id="4" creationId="{00000000-0000-0000-0000-000000000000}"/>
          </ac:picMkLst>
        </pc:picChg>
        <pc:picChg chg="add del mod">
          <ac:chgData name="Alon Pinheiro" userId="68d1182545d76c74" providerId="LiveId" clId="{00823D4A-8D51-4C8E-9CAB-B61946C036A2}" dt="2020-03-31T21:06:54.434" v="305" actId="478"/>
          <ac:picMkLst>
            <pc:docMk/>
            <pc:sldMk cId="271796911" sldId="266"/>
            <ac:picMk id="25" creationId="{492C4388-6484-44FA-8BD1-B35D9D5727FD}"/>
          </ac:picMkLst>
        </pc:picChg>
        <pc:picChg chg="add">
          <ac:chgData name="Alon Pinheiro" userId="68d1182545d76c74" providerId="LiveId" clId="{00823D4A-8D51-4C8E-9CAB-B61946C036A2}" dt="2020-03-31T21:06:55.262" v="306"/>
          <ac:picMkLst>
            <pc:docMk/>
            <pc:sldMk cId="271796911" sldId="266"/>
            <ac:picMk id="26" creationId="{1A1D9BF9-6F99-46FE-A7FF-38431FE43306}"/>
          </ac:picMkLst>
        </pc:picChg>
        <pc:cxnChg chg="mod topLvl">
          <ac:chgData name="Alon Pinheiro" userId="68d1182545d76c74" providerId="LiveId" clId="{00823D4A-8D51-4C8E-9CAB-B61946C036A2}" dt="2020-03-31T21:10:09.341" v="339" actId="165"/>
          <ac:cxnSpMkLst>
            <pc:docMk/>
            <pc:sldMk cId="271796911" sldId="266"/>
            <ac:cxnSpMk id="13" creationId="{00000000-0000-0000-0000-000000000000}"/>
          </ac:cxnSpMkLst>
        </pc:cxnChg>
        <pc:cxnChg chg="mod topLvl">
          <ac:chgData name="Alon Pinheiro" userId="68d1182545d76c74" providerId="LiveId" clId="{00823D4A-8D51-4C8E-9CAB-B61946C036A2}" dt="2020-03-31T21:10:09.341" v="339" actId="165"/>
          <ac:cxnSpMkLst>
            <pc:docMk/>
            <pc:sldMk cId="271796911" sldId="266"/>
            <ac:cxnSpMk id="14" creationId="{00000000-0000-0000-0000-000000000000}"/>
          </ac:cxnSpMkLst>
        </pc:cxnChg>
        <pc:cxnChg chg="mod topLvl">
          <ac:chgData name="Alon Pinheiro" userId="68d1182545d76c74" providerId="LiveId" clId="{00823D4A-8D51-4C8E-9CAB-B61946C036A2}" dt="2020-03-31T21:10:12.300" v="340" actId="165"/>
          <ac:cxnSpMkLst>
            <pc:docMk/>
            <pc:sldMk cId="271796911" sldId="266"/>
            <ac:cxnSpMk id="16" creationId="{00000000-0000-0000-0000-000000000000}"/>
          </ac:cxnSpMkLst>
        </pc:cxnChg>
        <pc:cxnChg chg="mod topLvl">
          <ac:chgData name="Alon Pinheiro" userId="68d1182545d76c74" providerId="LiveId" clId="{00823D4A-8D51-4C8E-9CAB-B61946C036A2}" dt="2020-03-31T21:10:12.300" v="340" actId="165"/>
          <ac:cxnSpMkLst>
            <pc:docMk/>
            <pc:sldMk cId="271796911" sldId="266"/>
            <ac:cxnSpMk id="18" creationId="{00000000-0000-0000-0000-000000000000}"/>
          </ac:cxnSpMkLst>
        </pc:cxnChg>
        <pc:cxnChg chg="mod topLvl">
          <ac:chgData name="Alon Pinheiro" userId="68d1182545d76c74" providerId="LiveId" clId="{00823D4A-8D51-4C8E-9CAB-B61946C036A2}" dt="2020-03-31T21:10:17.094" v="341" actId="165"/>
          <ac:cxnSpMkLst>
            <pc:docMk/>
            <pc:sldMk cId="271796911" sldId="266"/>
            <ac:cxnSpMk id="20" creationId="{00000000-0000-0000-0000-000000000000}"/>
          </ac:cxnSpMkLst>
        </pc:cxnChg>
        <pc:cxnChg chg="mod topLvl">
          <ac:chgData name="Alon Pinheiro" userId="68d1182545d76c74" providerId="LiveId" clId="{00823D4A-8D51-4C8E-9CAB-B61946C036A2}" dt="2020-03-31T21:10:17.094" v="341" actId="165"/>
          <ac:cxnSpMkLst>
            <pc:docMk/>
            <pc:sldMk cId="271796911" sldId="266"/>
            <ac:cxnSpMk id="21" creationId="{00000000-0000-0000-0000-000000000000}"/>
          </ac:cxnSpMkLst>
        </pc:cxnChg>
      </pc:sldChg>
      <pc:sldChg chg="del">
        <pc:chgData name="Alon Pinheiro" userId="68d1182545d76c74" providerId="LiveId" clId="{00823D4A-8D51-4C8E-9CAB-B61946C036A2}" dt="2020-03-31T21:04:47.615" v="280" actId="47"/>
        <pc:sldMkLst>
          <pc:docMk/>
          <pc:sldMk cId="450921744" sldId="267"/>
        </pc:sldMkLst>
      </pc:sldChg>
      <pc:sldChg chg="addSp delSp modSp add del ord">
        <pc:chgData name="Alon Pinheiro" userId="68d1182545d76c74" providerId="LiveId" clId="{00823D4A-8D51-4C8E-9CAB-B61946C036A2}" dt="2020-03-31T21:06:03.232" v="288" actId="47"/>
        <pc:sldMkLst>
          <pc:docMk/>
          <pc:sldMk cId="3457936784" sldId="268"/>
        </pc:sldMkLst>
        <pc:spChg chg="add mod">
          <ac:chgData name="Alon Pinheiro" userId="68d1182545d76c74" providerId="LiveId" clId="{00823D4A-8D51-4C8E-9CAB-B61946C036A2}" dt="2020-03-31T20:44:39.005" v="110" actId="208"/>
          <ac:spMkLst>
            <pc:docMk/>
            <pc:sldMk cId="3457936784" sldId="268"/>
            <ac:spMk id="2" creationId="{E5793B2E-3688-446D-A649-B994CD4403CC}"/>
          </ac:spMkLst>
        </pc:spChg>
        <pc:spChg chg="add mod ord">
          <ac:chgData name="Alon Pinheiro" userId="68d1182545d76c74" providerId="LiveId" clId="{00823D4A-8D51-4C8E-9CAB-B61946C036A2}" dt="2020-03-31T20:44:54.445" v="111" actId="208"/>
          <ac:spMkLst>
            <pc:docMk/>
            <pc:sldMk cId="3457936784" sldId="268"/>
            <ac:spMk id="3" creationId="{A720C323-E27B-4D24-93A6-6835197E0ED6}"/>
          </ac:spMkLst>
        </pc:spChg>
        <pc:spChg chg="add mod">
          <ac:chgData name="Alon Pinheiro" userId="68d1182545d76c74" providerId="LiveId" clId="{00823D4A-8D51-4C8E-9CAB-B61946C036A2}" dt="2020-03-31T20:41:32.220" v="72" actId="1036"/>
          <ac:spMkLst>
            <pc:docMk/>
            <pc:sldMk cId="3457936784" sldId="268"/>
            <ac:spMk id="4" creationId="{29085A74-30A1-4721-A8B6-9D37E3822A13}"/>
          </ac:spMkLst>
        </pc:spChg>
        <pc:spChg chg="add mod">
          <ac:chgData name="Alon Pinheiro" userId="68d1182545d76c74" providerId="LiveId" clId="{00823D4A-8D51-4C8E-9CAB-B61946C036A2}" dt="2020-03-31T20:41:33.853" v="74" actId="1036"/>
          <ac:spMkLst>
            <pc:docMk/>
            <pc:sldMk cId="3457936784" sldId="268"/>
            <ac:spMk id="5" creationId="{39ECC3D3-2287-42CA-8984-9BB6FD432E09}"/>
          </ac:spMkLst>
        </pc:spChg>
        <pc:spChg chg="add mod">
          <ac:chgData name="Alon Pinheiro" userId="68d1182545d76c74" providerId="LiveId" clId="{00823D4A-8D51-4C8E-9CAB-B61946C036A2}" dt="2020-03-31T20:43:20.855" v="107" actId="164"/>
          <ac:spMkLst>
            <pc:docMk/>
            <pc:sldMk cId="3457936784" sldId="268"/>
            <ac:spMk id="6" creationId="{A5BA2991-BE6C-4DF7-9762-74CD4E45459E}"/>
          </ac:spMkLst>
        </pc:spChg>
        <pc:spChg chg="add mod">
          <ac:chgData name="Alon Pinheiro" userId="68d1182545d76c74" providerId="LiveId" clId="{00823D4A-8D51-4C8E-9CAB-B61946C036A2}" dt="2020-03-31T20:49:13.845" v="169" actId="164"/>
          <ac:spMkLst>
            <pc:docMk/>
            <pc:sldMk cId="3457936784" sldId="268"/>
            <ac:spMk id="8" creationId="{6EAB70DD-AD35-4EBF-8B80-B719EF18C930}"/>
          </ac:spMkLst>
        </pc:spChg>
        <pc:spChg chg="add mod">
          <ac:chgData name="Alon Pinheiro" userId="68d1182545d76c74" providerId="LiveId" clId="{00823D4A-8D51-4C8E-9CAB-B61946C036A2}" dt="2020-03-31T20:43:20.855" v="107" actId="164"/>
          <ac:spMkLst>
            <pc:docMk/>
            <pc:sldMk cId="3457936784" sldId="268"/>
            <ac:spMk id="9" creationId="{488BF36B-A90B-4C28-8F4C-C2667C8E5B0A}"/>
          </ac:spMkLst>
        </pc:spChg>
        <pc:spChg chg="add mod">
          <ac:chgData name="Alon Pinheiro" userId="68d1182545d76c74" providerId="LiveId" clId="{00823D4A-8D51-4C8E-9CAB-B61946C036A2}" dt="2020-03-31T20:43:20.855" v="107" actId="164"/>
          <ac:spMkLst>
            <pc:docMk/>
            <pc:sldMk cId="3457936784" sldId="268"/>
            <ac:spMk id="10" creationId="{EC0829C4-405F-4B64-9813-7F2C4E5B6F26}"/>
          </ac:spMkLst>
        </pc:spChg>
        <pc:spChg chg="add mod">
          <ac:chgData name="Alon Pinheiro" userId="68d1182545d76c74" providerId="LiveId" clId="{00823D4A-8D51-4C8E-9CAB-B61946C036A2}" dt="2020-03-31T20:43:20.855" v="107" actId="164"/>
          <ac:spMkLst>
            <pc:docMk/>
            <pc:sldMk cId="3457936784" sldId="268"/>
            <ac:spMk id="11" creationId="{73DA8A7F-39CD-4688-915C-F32DA7E8C78D}"/>
          </ac:spMkLst>
        </pc:spChg>
        <pc:spChg chg="add mod">
          <ac:chgData name="Alon Pinheiro" userId="68d1182545d76c74" providerId="LiveId" clId="{00823D4A-8D51-4C8E-9CAB-B61946C036A2}" dt="2020-03-31T20:53:34.885" v="204" actId="1036"/>
          <ac:spMkLst>
            <pc:docMk/>
            <pc:sldMk cId="3457936784" sldId="268"/>
            <ac:spMk id="13" creationId="{89477929-650F-4015-A679-A5DEAFBC0FD5}"/>
          </ac:spMkLst>
        </pc:spChg>
        <pc:spChg chg="add mod">
          <ac:chgData name="Alon Pinheiro" userId="68d1182545d76c74" providerId="LiveId" clId="{00823D4A-8D51-4C8E-9CAB-B61946C036A2}" dt="2020-03-31T20:53:28.291" v="200" actId="1076"/>
          <ac:spMkLst>
            <pc:docMk/>
            <pc:sldMk cId="3457936784" sldId="268"/>
            <ac:spMk id="14" creationId="{B6E060AF-6FCF-4C49-AD2F-4E9F6099858A}"/>
          </ac:spMkLst>
        </pc:spChg>
        <pc:spChg chg="add mod">
          <ac:chgData name="Alon Pinheiro" userId="68d1182545d76c74" providerId="LiveId" clId="{00823D4A-8D51-4C8E-9CAB-B61946C036A2}" dt="2020-03-31T20:52:39.731" v="190" actId="1076"/>
          <ac:spMkLst>
            <pc:docMk/>
            <pc:sldMk cId="3457936784" sldId="268"/>
            <ac:spMk id="15" creationId="{872BE9C0-6E5B-40DC-B3E5-1F4425D1D54B}"/>
          </ac:spMkLst>
        </pc:spChg>
        <pc:spChg chg="add mod">
          <ac:chgData name="Alon Pinheiro" userId="68d1182545d76c74" providerId="LiveId" clId="{00823D4A-8D51-4C8E-9CAB-B61946C036A2}" dt="2020-03-31T20:52:34.818" v="189" actId="1076"/>
          <ac:spMkLst>
            <pc:docMk/>
            <pc:sldMk cId="3457936784" sldId="268"/>
            <ac:spMk id="16" creationId="{54BA2D91-FE6E-4A37-B3E7-4ABB6D0AA2BF}"/>
          </ac:spMkLst>
        </pc:spChg>
        <pc:spChg chg="add mod">
          <ac:chgData name="Alon Pinheiro" userId="68d1182545d76c74" providerId="LiveId" clId="{00823D4A-8D51-4C8E-9CAB-B61946C036A2}" dt="2020-03-31T20:54:43.467" v="209" actId="208"/>
          <ac:spMkLst>
            <pc:docMk/>
            <pc:sldMk cId="3457936784" sldId="268"/>
            <ac:spMk id="18" creationId="{12C7D1D9-D22E-4B82-8370-9F8202E83BB4}"/>
          </ac:spMkLst>
        </pc:spChg>
        <pc:spChg chg="add mod">
          <ac:chgData name="Alon Pinheiro" userId="68d1182545d76c74" providerId="LiveId" clId="{00823D4A-8D51-4C8E-9CAB-B61946C036A2}" dt="2020-03-31T20:55:55.168" v="233" actId="14100"/>
          <ac:spMkLst>
            <pc:docMk/>
            <pc:sldMk cId="3457936784" sldId="268"/>
            <ac:spMk id="19" creationId="{C7C63FFB-C7E8-43B0-A9EE-C92BBB5096F7}"/>
          </ac:spMkLst>
        </pc:spChg>
        <pc:spChg chg="add mod">
          <ac:chgData name="Alon Pinheiro" userId="68d1182545d76c74" providerId="LiveId" clId="{00823D4A-8D51-4C8E-9CAB-B61946C036A2}" dt="2020-03-31T20:55:26.289" v="224" actId="1076"/>
          <ac:spMkLst>
            <pc:docMk/>
            <pc:sldMk cId="3457936784" sldId="268"/>
            <ac:spMk id="20" creationId="{A14DC277-8AE6-4E4F-9123-CF2F79A272AB}"/>
          </ac:spMkLst>
        </pc:spChg>
        <pc:spChg chg="add mod">
          <ac:chgData name="Alon Pinheiro" userId="68d1182545d76c74" providerId="LiveId" clId="{00823D4A-8D51-4C8E-9CAB-B61946C036A2}" dt="2020-03-31T20:55:36.831" v="228" actId="1076"/>
          <ac:spMkLst>
            <pc:docMk/>
            <pc:sldMk cId="3457936784" sldId="268"/>
            <ac:spMk id="21" creationId="{DB28A771-B31C-4411-BA34-28D8F62BDED0}"/>
          </ac:spMkLst>
        </pc:spChg>
        <pc:spChg chg="add mod">
          <ac:chgData name="Alon Pinheiro" userId="68d1182545d76c74" providerId="LiveId" clId="{00823D4A-8D51-4C8E-9CAB-B61946C036A2}" dt="2020-03-31T20:55:46.933" v="232" actId="14100"/>
          <ac:spMkLst>
            <pc:docMk/>
            <pc:sldMk cId="3457936784" sldId="268"/>
            <ac:spMk id="22" creationId="{FAE4DE26-D596-446C-AC46-72BE5F3521E8}"/>
          </ac:spMkLst>
        </pc:spChg>
        <pc:grpChg chg="add del mod">
          <ac:chgData name="Alon Pinheiro" userId="68d1182545d76c74" providerId="LiveId" clId="{00823D4A-8D51-4C8E-9CAB-B61946C036A2}" dt="2020-03-31T20:43:26.732" v="108" actId="478"/>
          <ac:grpSpMkLst>
            <pc:docMk/>
            <pc:sldMk cId="3457936784" sldId="268"/>
            <ac:grpSpMk id="12" creationId="{BED4D3B4-1C1E-43E0-BD88-16327CD5FD67}"/>
          </ac:grpSpMkLst>
        </pc:grpChg>
        <pc:grpChg chg="add mod">
          <ac:chgData name="Alon Pinheiro" userId="68d1182545d76c74" providerId="LiveId" clId="{00823D4A-8D51-4C8E-9CAB-B61946C036A2}" dt="2020-03-31T20:49:13.845" v="169" actId="164"/>
          <ac:grpSpMkLst>
            <pc:docMk/>
            <pc:sldMk cId="3457936784" sldId="268"/>
            <ac:grpSpMk id="17" creationId="{27ECB573-C0D6-4ACB-8CA4-C0181B994DFC}"/>
          </ac:grpSpMkLst>
        </pc:grpChg>
        <pc:picChg chg="add mod">
          <ac:chgData name="Alon Pinheiro" userId="68d1182545d76c74" providerId="LiveId" clId="{00823D4A-8D51-4C8E-9CAB-B61946C036A2}" dt="2020-03-31T20:42:07.149" v="88" actId="1038"/>
          <ac:picMkLst>
            <pc:docMk/>
            <pc:sldMk cId="3457936784" sldId="268"/>
            <ac:picMk id="7" creationId="{3EF459C0-5A6F-477F-BCA8-4B99AD80BC69}"/>
          </ac:picMkLst>
        </pc:picChg>
      </pc:sldChg>
      <pc:sldChg chg="addSp delSp modSp add del">
        <pc:chgData name="Alon Pinheiro" userId="68d1182545d76c74" providerId="LiveId" clId="{00823D4A-8D51-4C8E-9CAB-B61946C036A2}" dt="2020-03-31T21:06:03.671" v="289" actId="47"/>
        <pc:sldMkLst>
          <pc:docMk/>
          <pc:sldMk cId="2619211713" sldId="269"/>
        </pc:sldMkLst>
        <pc:spChg chg="mod">
          <ac:chgData name="Alon Pinheiro" userId="68d1182545d76c74" providerId="LiveId" clId="{00823D4A-8D51-4C8E-9CAB-B61946C036A2}" dt="2020-03-31T20:56:49.709" v="247" actId="20577"/>
          <ac:spMkLst>
            <pc:docMk/>
            <pc:sldMk cId="2619211713" sldId="269"/>
            <ac:spMk id="5" creationId="{39ECC3D3-2287-42CA-8984-9BB6FD432E09}"/>
          </ac:spMkLst>
        </pc:spChg>
        <pc:spChg chg="del">
          <ac:chgData name="Alon Pinheiro" userId="68d1182545d76c74" providerId="LiveId" clId="{00823D4A-8D51-4C8E-9CAB-B61946C036A2}" dt="2020-03-31T20:57:33.140" v="255" actId="478"/>
          <ac:spMkLst>
            <pc:docMk/>
            <pc:sldMk cId="2619211713" sldId="269"/>
            <ac:spMk id="13" creationId="{89477929-650F-4015-A679-A5DEAFBC0FD5}"/>
          </ac:spMkLst>
        </pc:spChg>
        <pc:spChg chg="mod">
          <ac:chgData name="Alon Pinheiro" userId="68d1182545d76c74" providerId="LiveId" clId="{00823D4A-8D51-4C8E-9CAB-B61946C036A2}" dt="2020-03-31T20:57:41.591" v="260" actId="1076"/>
          <ac:spMkLst>
            <pc:docMk/>
            <pc:sldMk cId="2619211713" sldId="269"/>
            <ac:spMk id="14" creationId="{B6E060AF-6FCF-4C49-AD2F-4E9F6099858A}"/>
          </ac:spMkLst>
        </pc:spChg>
        <pc:spChg chg="mod">
          <ac:chgData name="Alon Pinheiro" userId="68d1182545d76c74" providerId="LiveId" clId="{00823D4A-8D51-4C8E-9CAB-B61946C036A2}" dt="2020-03-31T20:57:42.359" v="261" actId="1076"/>
          <ac:spMkLst>
            <pc:docMk/>
            <pc:sldMk cId="2619211713" sldId="269"/>
            <ac:spMk id="15" creationId="{872BE9C0-6E5B-40DC-B3E5-1F4425D1D54B}"/>
          </ac:spMkLst>
        </pc:spChg>
        <pc:spChg chg="mod">
          <ac:chgData name="Alon Pinheiro" userId="68d1182545d76c74" providerId="LiveId" clId="{00823D4A-8D51-4C8E-9CAB-B61946C036A2}" dt="2020-03-31T20:57:43.223" v="262" actId="1076"/>
          <ac:spMkLst>
            <pc:docMk/>
            <pc:sldMk cId="2619211713" sldId="269"/>
            <ac:spMk id="16" creationId="{54BA2D91-FE6E-4A37-B3E7-4ABB6D0AA2BF}"/>
          </ac:spMkLst>
        </pc:spChg>
        <pc:spChg chg="add del mod">
          <ac:chgData name="Alon Pinheiro" userId="68d1182545d76c74" providerId="LiveId" clId="{00823D4A-8D51-4C8E-9CAB-B61946C036A2}" dt="2020-03-31T20:57:27.530" v="254" actId="14100"/>
          <ac:spMkLst>
            <pc:docMk/>
            <pc:sldMk cId="2619211713" sldId="269"/>
            <ac:spMk id="18" creationId="{12C7D1D9-D22E-4B82-8370-9F8202E83BB4}"/>
          </ac:spMkLst>
        </pc:spChg>
        <pc:spChg chg="del">
          <ac:chgData name="Alon Pinheiro" userId="68d1182545d76c74" providerId="LiveId" clId="{00823D4A-8D51-4C8E-9CAB-B61946C036A2}" dt="2020-03-31T20:57:19.429" v="250" actId="478"/>
          <ac:spMkLst>
            <pc:docMk/>
            <pc:sldMk cId="2619211713" sldId="269"/>
            <ac:spMk id="19" creationId="{C7C63FFB-C7E8-43B0-A9EE-C92BBB5096F7}"/>
          </ac:spMkLst>
        </pc:spChg>
        <pc:spChg chg="del">
          <ac:chgData name="Alon Pinheiro" userId="68d1182545d76c74" providerId="LiveId" clId="{00823D4A-8D51-4C8E-9CAB-B61946C036A2}" dt="2020-03-31T20:57:22.018" v="253" actId="478"/>
          <ac:spMkLst>
            <pc:docMk/>
            <pc:sldMk cId="2619211713" sldId="269"/>
            <ac:spMk id="20" creationId="{A14DC277-8AE6-4E4F-9123-CF2F79A272AB}"/>
          </ac:spMkLst>
        </pc:spChg>
        <pc:spChg chg="del">
          <ac:chgData name="Alon Pinheiro" userId="68d1182545d76c74" providerId="LiveId" clId="{00823D4A-8D51-4C8E-9CAB-B61946C036A2}" dt="2020-03-31T20:57:20.484" v="252" actId="478"/>
          <ac:spMkLst>
            <pc:docMk/>
            <pc:sldMk cId="2619211713" sldId="269"/>
            <ac:spMk id="21" creationId="{DB28A771-B31C-4411-BA34-28D8F62BDED0}"/>
          </ac:spMkLst>
        </pc:spChg>
        <pc:spChg chg="del">
          <ac:chgData name="Alon Pinheiro" userId="68d1182545d76c74" providerId="LiveId" clId="{00823D4A-8D51-4C8E-9CAB-B61946C036A2}" dt="2020-03-31T20:57:19.955" v="251" actId="478"/>
          <ac:spMkLst>
            <pc:docMk/>
            <pc:sldMk cId="2619211713" sldId="269"/>
            <ac:spMk id="22" creationId="{FAE4DE26-D596-446C-AC46-72BE5F3521E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499A-4996-43FD-A96E-E97318283ADF}" type="datetimeFigureOut">
              <a:rPr lang="pt-BR" smtClean="0"/>
              <a:t>31/03/2020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F7C7-6DF5-4F09-8520-4D3302000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282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499A-4996-43FD-A96E-E97318283ADF}" type="datetimeFigureOut">
              <a:rPr lang="pt-BR" smtClean="0"/>
              <a:t>31/03/2020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F7C7-6DF5-4F09-8520-4D3302000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94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499A-4996-43FD-A96E-E97318283ADF}" type="datetimeFigureOut">
              <a:rPr lang="pt-BR" smtClean="0"/>
              <a:t>31/03/2020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F7C7-6DF5-4F09-8520-4D3302000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268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499A-4996-43FD-A96E-E97318283ADF}" type="datetimeFigureOut">
              <a:rPr lang="pt-BR" smtClean="0"/>
              <a:t>31/03/2020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F7C7-6DF5-4F09-8520-4D3302000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436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499A-4996-43FD-A96E-E97318283ADF}" type="datetimeFigureOut">
              <a:rPr lang="pt-BR" smtClean="0"/>
              <a:t>31/03/2020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F7C7-6DF5-4F09-8520-4D3302000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376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499A-4996-43FD-A96E-E97318283ADF}" type="datetimeFigureOut">
              <a:rPr lang="pt-BR" smtClean="0"/>
              <a:t>31/03/2020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F7C7-6DF5-4F09-8520-4D3302000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58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499A-4996-43FD-A96E-E97318283ADF}" type="datetimeFigureOut">
              <a:rPr lang="pt-BR" smtClean="0"/>
              <a:t>31/03/2020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F7C7-6DF5-4F09-8520-4D3302000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372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499A-4996-43FD-A96E-E97318283ADF}" type="datetimeFigureOut">
              <a:rPr lang="pt-BR" smtClean="0"/>
              <a:t>31/03/2020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F7C7-6DF5-4F09-8520-4D3302000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422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499A-4996-43FD-A96E-E97318283ADF}" type="datetimeFigureOut">
              <a:rPr lang="pt-BR" smtClean="0"/>
              <a:t>31/03/2020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F7C7-6DF5-4F09-8520-4D3302000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8670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499A-4996-43FD-A96E-E97318283ADF}" type="datetimeFigureOut">
              <a:rPr lang="pt-BR" smtClean="0"/>
              <a:t>31/03/2020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F7C7-6DF5-4F09-8520-4D3302000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920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499A-4996-43FD-A96E-E97318283ADF}" type="datetimeFigureOut">
              <a:rPr lang="pt-BR" smtClean="0"/>
              <a:t>31/03/2020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F7C7-6DF5-4F09-8520-4D3302000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322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F499A-4996-43FD-A96E-E97318283ADF}" type="datetimeFigureOut">
              <a:rPr lang="pt-BR" smtClean="0"/>
              <a:t>31/03/2020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FF7C7-6DF5-4F09-8520-4D3302000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0364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0028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559220" y="2006304"/>
            <a:ext cx="907356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Relatório de Vendas</a:t>
            </a:r>
          </a:p>
          <a:p>
            <a:pPr algn="ctr"/>
            <a:r>
              <a:rPr lang="pt-BR" sz="44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Hashtag</a:t>
            </a:r>
            <a:r>
              <a:rPr lang="pt-BR" sz="4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Eletro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4294627" y="5427863"/>
            <a:ext cx="1413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Relatório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6484013" y="5427863"/>
            <a:ext cx="1413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Indicadores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5355832" y="6157540"/>
            <a:ext cx="1480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accent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#</a:t>
            </a:r>
            <a:r>
              <a:rPr lang="pt-BR" sz="1400" dirty="0" err="1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hashtag&amp;Co</a:t>
            </a:r>
            <a:endParaRPr lang="pt-BR" sz="1400" dirty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13" name="Imagem 12" descr="Uma imagem contendo desenho&#10;&#10;Descrição gerada automaticamente">
            <a:extLst>
              <a:ext uri="{FF2B5EF4-FFF2-40B4-BE49-F238E27FC236}">
                <a16:creationId xmlns:a16="http://schemas.microsoft.com/office/drawing/2014/main" id="{931E7F34-F154-4564-84B8-E8AE19121B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272" y="4604341"/>
            <a:ext cx="874820" cy="874820"/>
          </a:xfrm>
          <a:prstGeom prst="rect">
            <a:avLst/>
          </a:prstGeom>
        </p:spPr>
      </p:pic>
      <p:pic>
        <p:nvPicPr>
          <p:cNvPr id="14" name="Imagem 13" descr="Uma imagem contendo gráfico, texto, desenho&#10;&#10;Descrição gerada automaticamente">
            <a:extLst>
              <a:ext uri="{FF2B5EF4-FFF2-40B4-BE49-F238E27FC236}">
                <a16:creationId xmlns:a16="http://schemas.microsoft.com/office/drawing/2014/main" id="{D4F361BC-45B6-48B1-9E90-D13EB2D0FE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199" y="4553043"/>
            <a:ext cx="874820" cy="87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953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123985" y="1499617"/>
            <a:ext cx="2169762" cy="5358382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123987" y="0"/>
            <a:ext cx="2169762" cy="154984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0" y="69640"/>
            <a:ext cx="12191999" cy="869144"/>
          </a:xfrm>
          <a:prstGeom prst="rect">
            <a:avLst/>
          </a:prstGeom>
          <a:solidFill>
            <a:srgbClr val="020028">
              <a:alpha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5"/>
            <a:r>
              <a:rPr lang="pt-BR" sz="24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</a:t>
            </a:r>
            <a:r>
              <a:rPr lang="pt-BR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Vendas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434633" y="257584"/>
            <a:ext cx="1548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accent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#</a:t>
            </a:r>
            <a:r>
              <a:rPr lang="pt-BR" sz="1400" dirty="0" err="1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hashtag&amp;Co</a:t>
            </a:r>
            <a:endParaRPr lang="pt-BR" sz="1400" dirty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-1" y="1389887"/>
            <a:ext cx="12191999" cy="109729"/>
          </a:xfrm>
          <a:prstGeom prst="rect">
            <a:avLst/>
          </a:prstGeom>
          <a:solidFill>
            <a:srgbClr val="020028">
              <a:alpha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5"/>
            <a:endParaRPr lang="pt-BR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 flipV="1">
            <a:off x="243840" y="2804160"/>
            <a:ext cx="1950720" cy="12192"/>
          </a:xfrm>
          <a:prstGeom prst="line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2194560" y="1780032"/>
            <a:ext cx="3049" cy="1024128"/>
          </a:xfrm>
          <a:prstGeom prst="line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flipV="1">
            <a:off x="240791" y="4102607"/>
            <a:ext cx="1950720" cy="12192"/>
          </a:xfrm>
          <a:prstGeom prst="line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>
            <a:off x="2191511" y="3078479"/>
            <a:ext cx="3049" cy="1024128"/>
          </a:xfrm>
          <a:prstGeom prst="line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flipV="1">
            <a:off x="240791" y="5419342"/>
            <a:ext cx="1950720" cy="12192"/>
          </a:xfrm>
          <a:prstGeom prst="line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>
            <a:off x="2191511" y="4395214"/>
            <a:ext cx="3049" cy="1024128"/>
          </a:xfrm>
          <a:prstGeom prst="line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 flipV="1">
            <a:off x="237742" y="6711693"/>
            <a:ext cx="1950720" cy="12192"/>
          </a:xfrm>
          <a:prstGeom prst="line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2188462" y="5687565"/>
            <a:ext cx="3049" cy="1024128"/>
          </a:xfrm>
          <a:prstGeom prst="line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V="1">
            <a:off x="2417733" y="4166616"/>
            <a:ext cx="6707979" cy="5259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>
            <a:off x="9124188" y="1760220"/>
            <a:ext cx="4573" cy="240639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/>
          <p:nvPr/>
        </p:nvCxnSpPr>
        <p:spPr>
          <a:xfrm flipV="1">
            <a:off x="9351264" y="4132251"/>
            <a:ext cx="2727466" cy="34365"/>
          </a:xfrm>
          <a:prstGeom prst="line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>
            <a:off x="12077206" y="1743037"/>
            <a:ext cx="4573" cy="2389214"/>
          </a:xfrm>
          <a:prstGeom prst="line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/>
          <p:nvPr/>
        </p:nvCxnSpPr>
        <p:spPr>
          <a:xfrm flipV="1">
            <a:off x="2417733" y="6711695"/>
            <a:ext cx="2172555" cy="12190"/>
          </a:xfrm>
          <a:prstGeom prst="line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/>
          <p:nvPr/>
        </p:nvCxnSpPr>
        <p:spPr>
          <a:xfrm>
            <a:off x="4588764" y="4429847"/>
            <a:ext cx="4573" cy="2281846"/>
          </a:xfrm>
          <a:prstGeom prst="line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>
            <a:off x="4733607" y="6730817"/>
            <a:ext cx="2892489" cy="5259"/>
          </a:xfrm>
          <a:prstGeom prst="line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>
            <a:off x="7623810" y="4395214"/>
            <a:ext cx="5335" cy="2340862"/>
          </a:xfrm>
          <a:prstGeom prst="line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 flipV="1">
            <a:off x="7863840" y="6699501"/>
            <a:ext cx="4210317" cy="31316"/>
          </a:xfrm>
          <a:prstGeom prst="line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 flipH="1">
            <a:off x="12077207" y="4429847"/>
            <a:ext cx="4572" cy="2269654"/>
          </a:xfrm>
          <a:prstGeom prst="line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 descr="Uma imagem contendo desenho&#10;&#10;Descrição gerada automaticamente">
            <a:extLst>
              <a:ext uri="{FF2B5EF4-FFF2-40B4-BE49-F238E27FC236}">
                <a16:creationId xmlns:a16="http://schemas.microsoft.com/office/drawing/2014/main" id="{49F3FE08-44DE-40A1-AB35-C8CFED7FE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663" y="219800"/>
            <a:ext cx="568823" cy="56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786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23987" y="0"/>
            <a:ext cx="2169762" cy="154984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0" y="69640"/>
            <a:ext cx="12191999" cy="869144"/>
          </a:xfrm>
          <a:prstGeom prst="rect">
            <a:avLst/>
          </a:prstGeom>
          <a:solidFill>
            <a:srgbClr val="020028">
              <a:alpha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5"/>
            <a:r>
              <a:rPr lang="pt-BR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 x Meta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123985" y="1499617"/>
            <a:ext cx="2169762" cy="5358382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434633" y="257584"/>
            <a:ext cx="1548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accent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#</a:t>
            </a:r>
            <a:r>
              <a:rPr lang="pt-BR" sz="1400" dirty="0" err="1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hashtag&amp;Co</a:t>
            </a:r>
            <a:endParaRPr lang="pt-BR" sz="1400" dirty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-1" y="1389887"/>
            <a:ext cx="12191999" cy="109729"/>
          </a:xfrm>
          <a:prstGeom prst="rect">
            <a:avLst/>
          </a:prstGeom>
          <a:solidFill>
            <a:srgbClr val="020028">
              <a:alpha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5"/>
            <a:endParaRPr lang="pt-BR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Conector reto 12"/>
          <p:cNvCxnSpPr/>
          <p:nvPr/>
        </p:nvCxnSpPr>
        <p:spPr>
          <a:xfrm flipV="1">
            <a:off x="243840" y="2804160"/>
            <a:ext cx="1950720" cy="12192"/>
          </a:xfrm>
          <a:prstGeom prst="line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2194560" y="1780032"/>
            <a:ext cx="3049" cy="1024128"/>
          </a:xfrm>
          <a:prstGeom prst="line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231980" y="4626863"/>
            <a:ext cx="1950720" cy="12192"/>
          </a:xfrm>
          <a:prstGeom prst="line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2182700" y="3602735"/>
            <a:ext cx="3049" cy="1024128"/>
          </a:xfrm>
          <a:prstGeom prst="line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 flipV="1">
            <a:off x="243840" y="6460921"/>
            <a:ext cx="1950720" cy="12192"/>
          </a:xfrm>
          <a:prstGeom prst="line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2194560" y="5436793"/>
            <a:ext cx="3049" cy="1024128"/>
          </a:xfrm>
          <a:prstGeom prst="line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Agrupar 21"/>
          <p:cNvGrpSpPr/>
          <p:nvPr/>
        </p:nvGrpSpPr>
        <p:grpSpPr>
          <a:xfrm>
            <a:off x="2426208" y="1780032"/>
            <a:ext cx="9605653" cy="4692244"/>
            <a:chOff x="-7408041" y="-1888084"/>
            <a:chExt cx="9605653" cy="4692244"/>
          </a:xfrm>
        </p:grpSpPr>
        <p:cxnSp>
          <p:nvCxnSpPr>
            <p:cNvPr id="23" name="Conector reto 22"/>
            <p:cNvCxnSpPr/>
            <p:nvPr/>
          </p:nvCxnSpPr>
          <p:spPr>
            <a:xfrm>
              <a:off x="-7408041" y="2792805"/>
              <a:ext cx="9602601" cy="11355"/>
            </a:xfrm>
            <a:prstGeom prst="line">
              <a:avLst/>
            </a:prstGeom>
            <a:ln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>
              <a:off x="2194560" y="-1888084"/>
              <a:ext cx="3052" cy="4692244"/>
            </a:xfrm>
            <a:prstGeom prst="line">
              <a:avLst/>
            </a:prstGeom>
            <a:ln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Imagem 25" descr="Uma imagem contendo desenho&#10;&#10;Descrição gerada automaticamente">
            <a:extLst>
              <a:ext uri="{FF2B5EF4-FFF2-40B4-BE49-F238E27FC236}">
                <a16:creationId xmlns:a16="http://schemas.microsoft.com/office/drawing/2014/main" id="{1A1D9BF9-6F99-46FE-A7FF-38431FE43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663" y="219800"/>
            <a:ext cx="568823" cy="56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969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25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MV Boli</vt:lpstr>
      <vt:lpstr>Segoe UI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Marcus</dc:creator>
  <cp:lastModifiedBy>Alon Pinheiro</cp:lastModifiedBy>
  <cp:revision>62</cp:revision>
  <dcterms:created xsi:type="dcterms:W3CDTF">2019-11-06T01:51:47Z</dcterms:created>
  <dcterms:modified xsi:type="dcterms:W3CDTF">2020-03-31T21:13:15Z</dcterms:modified>
</cp:coreProperties>
</file>