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7" d="100"/>
          <a:sy n="67" d="100"/>
        </p:scale>
        <p:origin x="6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D83029-D54C-4D87-A054-9E797187E78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B45CA1C-D1C5-4926-84B6-16777E8C6B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CFC3E4E-72F6-4956-9D6E-74F623C25768}"/>
              </a:ext>
            </a:extLst>
          </p:cNvPr>
          <p:cNvSpPr>
            <a:spLocks noGrp="1"/>
          </p:cNvSpPr>
          <p:nvPr>
            <p:ph type="dt" sz="half" idx="10"/>
          </p:nvPr>
        </p:nvSpPr>
        <p:spPr/>
        <p:txBody>
          <a:bodyPr/>
          <a:lstStyle/>
          <a:p>
            <a:fld id="{B665BC73-37CA-4634-913A-BB145A7926E3}" type="datetimeFigureOut">
              <a:rPr lang="es-MX" smtClean="0"/>
              <a:t>19/10/2020</a:t>
            </a:fld>
            <a:endParaRPr lang="es-MX"/>
          </a:p>
        </p:txBody>
      </p:sp>
      <p:sp>
        <p:nvSpPr>
          <p:cNvPr id="5" name="Marcador de pie de página 4">
            <a:extLst>
              <a:ext uri="{FF2B5EF4-FFF2-40B4-BE49-F238E27FC236}">
                <a16:creationId xmlns:a16="http://schemas.microsoft.com/office/drawing/2014/main" id="{B4962853-D750-41C9-8954-26E2555345D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FA10644-BB3E-4D9C-989E-A6C46148CB5E}"/>
              </a:ext>
            </a:extLst>
          </p:cNvPr>
          <p:cNvSpPr>
            <a:spLocks noGrp="1"/>
          </p:cNvSpPr>
          <p:nvPr>
            <p:ph type="sldNum" sz="quarter" idx="12"/>
          </p:nvPr>
        </p:nvSpPr>
        <p:spPr/>
        <p:txBody>
          <a:bodyPr/>
          <a:lstStyle/>
          <a:p>
            <a:fld id="{78CF3D54-28C4-4064-9E32-C9B3CB7FD2D9}" type="slidenum">
              <a:rPr lang="es-MX" smtClean="0"/>
              <a:t>‹Nº›</a:t>
            </a:fld>
            <a:endParaRPr lang="es-MX"/>
          </a:p>
        </p:txBody>
      </p:sp>
    </p:spTree>
    <p:extLst>
      <p:ext uri="{BB962C8B-B14F-4D97-AF65-F5344CB8AC3E}">
        <p14:creationId xmlns:p14="http://schemas.microsoft.com/office/powerpoint/2010/main" val="149014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8D51C-269C-4CDC-881B-5C0BFA422EC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FA46367-0D1D-4C93-8A15-24E2D273CE7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ED013AA-992B-4E50-B2AD-1F530EB0101E}"/>
              </a:ext>
            </a:extLst>
          </p:cNvPr>
          <p:cNvSpPr>
            <a:spLocks noGrp="1"/>
          </p:cNvSpPr>
          <p:nvPr>
            <p:ph type="dt" sz="half" idx="10"/>
          </p:nvPr>
        </p:nvSpPr>
        <p:spPr/>
        <p:txBody>
          <a:bodyPr/>
          <a:lstStyle/>
          <a:p>
            <a:fld id="{B665BC73-37CA-4634-913A-BB145A7926E3}" type="datetimeFigureOut">
              <a:rPr lang="es-MX" smtClean="0"/>
              <a:t>19/10/2020</a:t>
            </a:fld>
            <a:endParaRPr lang="es-MX"/>
          </a:p>
        </p:txBody>
      </p:sp>
      <p:sp>
        <p:nvSpPr>
          <p:cNvPr id="5" name="Marcador de pie de página 4">
            <a:extLst>
              <a:ext uri="{FF2B5EF4-FFF2-40B4-BE49-F238E27FC236}">
                <a16:creationId xmlns:a16="http://schemas.microsoft.com/office/drawing/2014/main" id="{C8B21B60-6A52-4D30-9287-0F5C1DDE6FD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1959A44-4E9F-494F-88E7-D306D06A198A}"/>
              </a:ext>
            </a:extLst>
          </p:cNvPr>
          <p:cNvSpPr>
            <a:spLocks noGrp="1"/>
          </p:cNvSpPr>
          <p:nvPr>
            <p:ph type="sldNum" sz="quarter" idx="12"/>
          </p:nvPr>
        </p:nvSpPr>
        <p:spPr/>
        <p:txBody>
          <a:bodyPr/>
          <a:lstStyle/>
          <a:p>
            <a:fld id="{78CF3D54-28C4-4064-9E32-C9B3CB7FD2D9}" type="slidenum">
              <a:rPr lang="es-MX" smtClean="0"/>
              <a:t>‹Nº›</a:t>
            </a:fld>
            <a:endParaRPr lang="es-MX"/>
          </a:p>
        </p:txBody>
      </p:sp>
    </p:spTree>
    <p:extLst>
      <p:ext uri="{BB962C8B-B14F-4D97-AF65-F5344CB8AC3E}">
        <p14:creationId xmlns:p14="http://schemas.microsoft.com/office/powerpoint/2010/main" val="288726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0AAA90A-4879-475B-9B23-0250FD8AE06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AF4C173-C47D-4CCC-B8A0-6971F942A85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233AB41-FC68-4CDF-B283-4A78083120D3}"/>
              </a:ext>
            </a:extLst>
          </p:cNvPr>
          <p:cNvSpPr>
            <a:spLocks noGrp="1"/>
          </p:cNvSpPr>
          <p:nvPr>
            <p:ph type="dt" sz="half" idx="10"/>
          </p:nvPr>
        </p:nvSpPr>
        <p:spPr/>
        <p:txBody>
          <a:bodyPr/>
          <a:lstStyle/>
          <a:p>
            <a:fld id="{B665BC73-37CA-4634-913A-BB145A7926E3}" type="datetimeFigureOut">
              <a:rPr lang="es-MX" smtClean="0"/>
              <a:t>19/10/2020</a:t>
            </a:fld>
            <a:endParaRPr lang="es-MX"/>
          </a:p>
        </p:txBody>
      </p:sp>
      <p:sp>
        <p:nvSpPr>
          <p:cNvPr id="5" name="Marcador de pie de página 4">
            <a:extLst>
              <a:ext uri="{FF2B5EF4-FFF2-40B4-BE49-F238E27FC236}">
                <a16:creationId xmlns:a16="http://schemas.microsoft.com/office/drawing/2014/main" id="{DA2F7FC5-7C36-49FF-ADEE-4889F1BBB3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EB5580D-97AC-4F09-90C7-5B03268D8B9B}"/>
              </a:ext>
            </a:extLst>
          </p:cNvPr>
          <p:cNvSpPr>
            <a:spLocks noGrp="1"/>
          </p:cNvSpPr>
          <p:nvPr>
            <p:ph type="sldNum" sz="quarter" idx="12"/>
          </p:nvPr>
        </p:nvSpPr>
        <p:spPr/>
        <p:txBody>
          <a:bodyPr/>
          <a:lstStyle/>
          <a:p>
            <a:fld id="{78CF3D54-28C4-4064-9E32-C9B3CB7FD2D9}" type="slidenum">
              <a:rPr lang="es-MX" smtClean="0"/>
              <a:t>‹Nº›</a:t>
            </a:fld>
            <a:endParaRPr lang="es-MX"/>
          </a:p>
        </p:txBody>
      </p:sp>
    </p:spTree>
    <p:extLst>
      <p:ext uri="{BB962C8B-B14F-4D97-AF65-F5344CB8AC3E}">
        <p14:creationId xmlns:p14="http://schemas.microsoft.com/office/powerpoint/2010/main" val="227552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D275BF-3B07-46EB-8879-E80EA3C49A4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3D507F2-7745-46DA-96A3-2656E2F2338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6941E94-944C-4057-9311-3B2EB05D2302}"/>
              </a:ext>
            </a:extLst>
          </p:cNvPr>
          <p:cNvSpPr>
            <a:spLocks noGrp="1"/>
          </p:cNvSpPr>
          <p:nvPr>
            <p:ph type="dt" sz="half" idx="10"/>
          </p:nvPr>
        </p:nvSpPr>
        <p:spPr/>
        <p:txBody>
          <a:bodyPr/>
          <a:lstStyle/>
          <a:p>
            <a:fld id="{B665BC73-37CA-4634-913A-BB145A7926E3}" type="datetimeFigureOut">
              <a:rPr lang="es-MX" smtClean="0"/>
              <a:t>19/10/2020</a:t>
            </a:fld>
            <a:endParaRPr lang="es-MX"/>
          </a:p>
        </p:txBody>
      </p:sp>
      <p:sp>
        <p:nvSpPr>
          <p:cNvPr id="5" name="Marcador de pie de página 4">
            <a:extLst>
              <a:ext uri="{FF2B5EF4-FFF2-40B4-BE49-F238E27FC236}">
                <a16:creationId xmlns:a16="http://schemas.microsoft.com/office/drawing/2014/main" id="{4E29C855-E0F5-43CF-A3BA-22AB54CEBF9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944E536-0334-4B85-8855-DB0809170412}"/>
              </a:ext>
            </a:extLst>
          </p:cNvPr>
          <p:cNvSpPr>
            <a:spLocks noGrp="1"/>
          </p:cNvSpPr>
          <p:nvPr>
            <p:ph type="sldNum" sz="quarter" idx="12"/>
          </p:nvPr>
        </p:nvSpPr>
        <p:spPr/>
        <p:txBody>
          <a:bodyPr/>
          <a:lstStyle/>
          <a:p>
            <a:fld id="{78CF3D54-28C4-4064-9E32-C9B3CB7FD2D9}" type="slidenum">
              <a:rPr lang="es-MX" smtClean="0"/>
              <a:t>‹Nº›</a:t>
            </a:fld>
            <a:endParaRPr lang="es-MX"/>
          </a:p>
        </p:txBody>
      </p:sp>
    </p:spTree>
    <p:extLst>
      <p:ext uri="{BB962C8B-B14F-4D97-AF65-F5344CB8AC3E}">
        <p14:creationId xmlns:p14="http://schemas.microsoft.com/office/powerpoint/2010/main" val="42609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BBE08-0B4E-4B95-8EED-F0333C41A7D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203877D-B9D9-4BAF-B6BC-044A71173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F8DC832-A342-4630-AE23-D1230E6282DA}"/>
              </a:ext>
            </a:extLst>
          </p:cNvPr>
          <p:cNvSpPr>
            <a:spLocks noGrp="1"/>
          </p:cNvSpPr>
          <p:nvPr>
            <p:ph type="dt" sz="half" idx="10"/>
          </p:nvPr>
        </p:nvSpPr>
        <p:spPr/>
        <p:txBody>
          <a:bodyPr/>
          <a:lstStyle/>
          <a:p>
            <a:fld id="{B665BC73-37CA-4634-913A-BB145A7926E3}" type="datetimeFigureOut">
              <a:rPr lang="es-MX" smtClean="0"/>
              <a:t>19/10/2020</a:t>
            </a:fld>
            <a:endParaRPr lang="es-MX"/>
          </a:p>
        </p:txBody>
      </p:sp>
      <p:sp>
        <p:nvSpPr>
          <p:cNvPr id="5" name="Marcador de pie de página 4">
            <a:extLst>
              <a:ext uri="{FF2B5EF4-FFF2-40B4-BE49-F238E27FC236}">
                <a16:creationId xmlns:a16="http://schemas.microsoft.com/office/drawing/2014/main" id="{A101FFD7-7BB7-47BC-B168-6A0461BEF51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9E7DD6-4915-468A-8761-A7234D8B8BA8}"/>
              </a:ext>
            </a:extLst>
          </p:cNvPr>
          <p:cNvSpPr>
            <a:spLocks noGrp="1"/>
          </p:cNvSpPr>
          <p:nvPr>
            <p:ph type="sldNum" sz="quarter" idx="12"/>
          </p:nvPr>
        </p:nvSpPr>
        <p:spPr/>
        <p:txBody>
          <a:bodyPr/>
          <a:lstStyle/>
          <a:p>
            <a:fld id="{78CF3D54-28C4-4064-9E32-C9B3CB7FD2D9}" type="slidenum">
              <a:rPr lang="es-MX" smtClean="0"/>
              <a:t>‹Nº›</a:t>
            </a:fld>
            <a:endParaRPr lang="es-MX"/>
          </a:p>
        </p:txBody>
      </p:sp>
    </p:spTree>
    <p:extLst>
      <p:ext uri="{BB962C8B-B14F-4D97-AF65-F5344CB8AC3E}">
        <p14:creationId xmlns:p14="http://schemas.microsoft.com/office/powerpoint/2010/main" val="51593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C9488-1C6F-412B-96D1-AD5844F96AE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E9DADBD-B65F-436F-B97F-5E109AD5D67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92D49BA4-E7DA-44AA-8AC6-2065F92A25D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2C0FADD4-5191-43F6-814A-F39E2173B7D5}"/>
              </a:ext>
            </a:extLst>
          </p:cNvPr>
          <p:cNvSpPr>
            <a:spLocks noGrp="1"/>
          </p:cNvSpPr>
          <p:nvPr>
            <p:ph type="dt" sz="half" idx="10"/>
          </p:nvPr>
        </p:nvSpPr>
        <p:spPr/>
        <p:txBody>
          <a:bodyPr/>
          <a:lstStyle/>
          <a:p>
            <a:fld id="{B665BC73-37CA-4634-913A-BB145A7926E3}" type="datetimeFigureOut">
              <a:rPr lang="es-MX" smtClean="0"/>
              <a:t>19/10/2020</a:t>
            </a:fld>
            <a:endParaRPr lang="es-MX"/>
          </a:p>
        </p:txBody>
      </p:sp>
      <p:sp>
        <p:nvSpPr>
          <p:cNvPr id="6" name="Marcador de pie de página 5">
            <a:extLst>
              <a:ext uri="{FF2B5EF4-FFF2-40B4-BE49-F238E27FC236}">
                <a16:creationId xmlns:a16="http://schemas.microsoft.com/office/drawing/2014/main" id="{5C07A626-5B41-4B29-AA91-464677AD74C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F315F67-9B7F-4C15-857D-F4A49B6F6BDD}"/>
              </a:ext>
            </a:extLst>
          </p:cNvPr>
          <p:cNvSpPr>
            <a:spLocks noGrp="1"/>
          </p:cNvSpPr>
          <p:nvPr>
            <p:ph type="sldNum" sz="quarter" idx="12"/>
          </p:nvPr>
        </p:nvSpPr>
        <p:spPr/>
        <p:txBody>
          <a:bodyPr/>
          <a:lstStyle/>
          <a:p>
            <a:fld id="{78CF3D54-28C4-4064-9E32-C9B3CB7FD2D9}" type="slidenum">
              <a:rPr lang="es-MX" smtClean="0"/>
              <a:t>‹Nº›</a:t>
            </a:fld>
            <a:endParaRPr lang="es-MX"/>
          </a:p>
        </p:txBody>
      </p:sp>
    </p:spTree>
    <p:extLst>
      <p:ext uri="{BB962C8B-B14F-4D97-AF65-F5344CB8AC3E}">
        <p14:creationId xmlns:p14="http://schemas.microsoft.com/office/powerpoint/2010/main" val="15753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6C46FF-3CF5-4777-A24A-DA88ABA3EDD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5BCC9A1-77DD-4987-814B-CCCC127FE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51F1DFF-9D34-4A52-A7FC-D366848D304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0EF6CD8-6526-4C30-9F3D-146013FA59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7EC3EE0-83B5-4D18-B74A-E41EF89F04F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AFB40BBF-10B6-4461-B95F-680660B3D7C2}"/>
              </a:ext>
            </a:extLst>
          </p:cNvPr>
          <p:cNvSpPr>
            <a:spLocks noGrp="1"/>
          </p:cNvSpPr>
          <p:nvPr>
            <p:ph type="dt" sz="half" idx="10"/>
          </p:nvPr>
        </p:nvSpPr>
        <p:spPr/>
        <p:txBody>
          <a:bodyPr/>
          <a:lstStyle/>
          <a:p>
            <a:fld id="{B665BC73-37CA-4634-913A-BB145A7926E3}" type="datetimeFigureOut">
              <a:rPr lang="es-MX" smtClean="0"/>
              <a:t>19/10/2020</a:t>
            </a:fld>
            <a:endParaRPr lang="es-MX"/>
          </a:p>
        </p:txBody>
      </p:sp>
      <p:sp>
        <p:nvSpPr>
          <p:cNvPr id="8" name="Marcador de pie de página 7">
            <a:extLst>
              <a:ext uri="{FF2B5EF4-FFF2-40B4-BE49-F238E27FC236}">
                <a16:creationId xmlns:a16="http://schemas.microsoft.com/office/drawing/2014/main" id="{46E1DAC0-078C-42B2-B93F-5CDF10AE71E1}"/>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58B7842-72F6-4D15-A098-2BA400067093}"/>
              </a:ext>
            </a:extLst>
          </p:cNvPr>
          <p:cNvSpPr>
            <a:spLocks noGrp="1"/>
          </p:cNvSpPr>
          <p:nvPr>
            <p:ph type="sldNum" sz="quarter" idx="12"/>
          </p:nvPr>
        </p:nvSpPr>
        <p:spPr/>
        <p:txBody>
          <a:bodyPr/>
          <a:lstStyle/>
          <a:p>
            <a:fld id="{78CF3D54-28C4-4064-9E32-C9B3CB7FD2D9}" type="slidenum">
              <a:rPr lang="es-MX" smtClean="0"/>
              <a:t>‹Nº›</a:t>
            </a:fld>
            <a:endParaRPr lang="es-MX"/>
          </a:p>
        </p:txBody>
      </p:sp>
    </p:spTree>
    <p:extLst>
      <p:ext uri="{BB962C8B-B14F-4D97-AF65-F5344CB8AC3E}">
        <p14:creationId xmlns:p14="http://schemas.microsoft.com/office/powerpoint/2010/main" val="350725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0E3FA-FFBD-4AF5-90C8-7D1B6D19F1A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B5B2AC16-8561-452F-B6DE-54139CA83CA2}"/>
              </a:ext>
            </a:extLst>
          </p:cNvPr>
          <p:cNvSpPr>
            <a:spLocks noGrp="1"/>
          </p:cNvSpPr>
          <p:nvPr>
            <p:ph type="dt" sz="half" idx="10"/>
          </p:nvPr>
        </p:nvSpPr>
        <p:spPr/>
        <p:txBody>
          <a:bodyPr/>
          <a:lstStyle/>
          <a:p>
            <a:fld id="{B665BC73-37CA-4634-913A-BB145A7926E3}" type="datetimeFigureOut">
              <a:rPr lang="es-MX" smtClean="0"/>
              <a:t>19/10/2020</a:t>
            </a:fld>
            <a:endParaRPr lang="es-MX"/>
          </a:p>
        </p:txBody>
      </p:sp>
      <p:sp>
        <p:nvSpPr>
          <p:cNvPr id="4" name="Marcador de pie de página 3">
            <a:extLst>
              <a:ext uri="{FF2B5EF4-FFF2-40B4-BE49-F238E27FC236}">
                <a16:creationId xmlns:a16="http://schemas.microsoft.com/office/drawing/2014/main" id="{221C00B8-D06F-4AA4-991E-006EEDCF5F8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0DF593F5-59D7-45C7-8BD1-65315BF92EF5}"/>
              </a:ext>
            </a:extLst>
          </p:cNvPr>
          <p:cNvSpPr>
            <a:spLocks noGrp="1"/>
          </p:cNvSpPr>
          <p:nvPr>
            <p:ph type="sldNum" sz="quarter" idx="12"/>
          </p:nvPr>
        </p:nvSpPr>
        <p:spPr/>
        <p:txBody>
          <a:bodyPr/>
          <a:lstStyle/>
          <a:p>
            <a:fld id="{78CF3D54-28C4-4064-9E32-C9B3CB7FD2D9}" type="slidenum">
              <a:rPr lang="es-MX" smtClean="0"/>
              <a:t>‹Nº›</a:t>
            </a:fld>
            <a:endParaRPr lang="es-MX"/>
          </a:p>
        </p:txBody>
      </p:sp>
    </p:spTree>
    <p:extLst>
      <p:ext uri="{BB962C8B-B14F-4D97-AF65-F5344CB8AC3E}">
        <p14:creationId xmlns:p14="http://schemas.microsoft.com/office/powerpoint/2010/main" val="411607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E58C0FF-05E5-400C-8161-665F8FA825A7}"/>
              </a:ext>
            </a:extLst>
          </p:cNvPr>
          <p:cNvSpPr>
            <a:spLocks noGrp="1"/>
          </p:cNvSpPr>
          <p:nvPr>
            <p:ph type="dt" sz="half" idx="10"/>
          </p:nvPr>
        </p:nvSpPr>
        <p:spPr/>
        <p:txBody>
          <a:bodyPr/>
          <a:lstStyle/>
          <a:p>
            <a:fld id="{B665BC73-37CA-4634-913A-BB145A7926E3}" type="datetimeFigureOut">
              <a:rPr lang="es-MX" smtClean="0"/>
              <a:t>19/10/2020</a:t>
            </a:fld>
            <a:endParaRPr lang="es-MX"/>
          </a:p>
        </p:txBody>
      </p:sp>
      <p:sp>
        <p:nvSpPr>
          <p:cNvPr id="3" name="Marcador de pie de página 2">
            <a:extLst>
              <a:ext uri="{FF2B5EF4-FFF2-40B4-BE49-F238E27FC236}">
                <a16:creationId xmlns:a16="http://schemas.microsoft.com/office/drawing/2014/main" id="{25962ADC-15C9-49CF-AEDD-8A908F6EA283}"/>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4B94396-D57B-41E6-97A1-2798F3B69919}"/>
              </a:ext>
            </a:extLst>
          </p:cNvPr>
          <p:cNvSpPr>
            <a:spLocks noGrp="1"/>
          </p:cNvSpPr>
          <p:nvPr>
            <p:ph type="sldNum" sz="quarter" idx="12"/>
          </p:nvPr>
        </p:nvSpPr>
        <p:spPr/>
        <p:txBody>
          <a:bodyPr/>
          <a:lstStyle/>
          <a:p>
            <a:fld id="{78CF3D54-28C4-4064-9E32-C9B3CB7FD2D9}" type="slidenum">
              <a:rPr lang="es-MX" smtClean="0"/>
              <a:t>‹Nº›</a:t>
            </a:fld>
            <a:endParaRPr lang="es-MX"/>
          </a:p>
        </p:txBody>
      </p:sp>
    </p:spTree>
    <p:extLst>
      <p:ext uri="{BB962C8B-B14F-4D97-AF65-F5344CB8AC3E}">
        <p14:creationId xmlns:p14="http://schemas.microsoft.com/office/powerpoint/2010/main" val="35650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8B2E79-231F-48FA-838A-52EB2B2E17F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EADC212-BF16-43CB-8E73-4E3F55CA3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7BA1030-2D9D-4FEA-9303-E35D5564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3F8149E-DD8D-41C6-8A62-3E72F627D535}"/>
              </a:ext>
            </a:extLst>
          </p:cNvPr>
          <p:cNvSpPr>
            <a:spLocks noGrp="1"/>
          </p:cNvSpPr>
          <p:nvPr>
            <p:ph type="dt" sz="half" idx="10"/>
          </p:nvPr>
        </p:nvSpPr>
        <p:spPr/>
        <p:txBody>
          <a:bodyPr/>
          <a:lstStyle/>
          <a:p>
            <a:fld id="{B665BC73-37CA-4634-913A-BB145A7926E3}" type="datetimeFigureOut">
              <a:rPr lang="es-MX" smtClean="0"/>
              <a:t>19/10/2020</a:t>
            </a:fld>
            <a:endParaRPr lang="es-MX"/>
          </a:p>
        </p:txBody>
      </p:sp>
      <p:sp>
        <p:nvSpPr>
          <p:cNvPr id="6" name="Marcador de pie de página 5">
            <a:extLst>
              <a:ext uri="{FF2B5EF4-FFF2-40B4-BE49-F238E27FC236}">
                <a16:creationId xmlns:a16="http://schemas.microsoft.com/office/drawing/2014/main" id="{7C635DD6-AB79-4096-B23B-062913F5BF5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DE970A0-2150-4ED0-8C81-95DDDAD12642}"/>
              </a:ext>
            </a:extLst>
          </p:cNvPr>
          <p:cNvSpPr>
            <a:spLocks noGrp="1"/>
          </p:cNvSpPr>
          <p:nvPr>
            <p:ph type="sldNum" sz="quarter" idx="12"/>
          </p:nvPr>
        </p:nvSpPr>
        <p:spPr/>
        <p:txBody>
          <a:bodyPr/>
          <a:lstStyle/>
          <a:p>
            <a:fld id="{78CF3D54-28C4-4064-9E32-C9B3CB7FD2D9}" type="slidenum">
              <a:rPr lang="es-MX" smtClean="0"/>
              <a:t>‹Nº›</a:t>
            </a:fld>
            <a:endParaRPr lang="es-MX"/>
          </a:p>
        </p:txBody>
      </p:sp>
    </p:spTree>
    <p:extLst>
      <p:ext uri="{BB962C8B-B14F-4D97-AF65-F5344CB8AC3E}">
        <p14:creationId xmlns:p14="http://schemas.microsoft.com/office/powerpoint/2010/main" val="364086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2DEB34-8896-4249-A369-00B239784FD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FC625D5-1E0F-423C-906A-8C11A8898F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E5203F6-9060-46F1-A488-4BDD6243B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CBF9055-4BC9-4B10-BBC5-259E57CB9B49}"/>
              </a:ext>
            </a:extLst>
          </p:cNvPr>
          <p:cNvSpPr>
            <a:spLocks noGrp="1"/>
          </p:cNvSpPr>
          <p:nvPr>
            <p:ph type="dt" sz="half" idx="10"/>
          </p:nvPr>
        </p:nvSpPr>
        <p:spPr/>
        <p:txBody>
          <a:bodyPr/>
          <a:lstStyle/>
          <a:p>
            <a:fld id="{B665BC73-37CA-4634-913A-BB145A7926E3}" type="datetimeFigureOut">
              <a:rPr lang="es-MX" smtClean="0"/>
              <a:t>19/10/2020</a:t>
            </a:fld>
            <a:endParaRPr lang="es-MX"/>
          </a:p>
        </p:txBody>
      </p:sp>
      <p:sp>
        <p:nvSpPr>
          <p:cNvPr id="6" name="Marcador de pie de página 5">
            <a:extLst>
              <a:ext uri="{FF2B5EF4-FFF2-40B4-BE49-F238E27FC236}">
                <a16:creationId xmlns:a16="http://schemas.microsoft.com/office/drawing/2014/main" id="{CEC1FBBC-6ECB-438E-A1CF-1E6C8378D63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D31C92E-B7A4-495D-9942-E3651B90C0C0}"/>
              </a:ext>
            </a:extLst>
          </p:cNvPr>
          <p:cNvSpPr>
            <a:spLocks noGrp="1"/>
          </p:cNvSpPr>
          <p:nvPr>
            <p:ph type="sldNum" sz="quarter" idx="12"/>
          </p:nvPr>
        </p:nvSpPr>
        <p:spPr/>
        <p:txBody>
          <a:bodyPr/>
          <a:lstStyle/>
          <a:p>
            <a:fld id="{78CF3D54-28C4-4064-9E32-C9B3CB7FD2D9}" type="slidenum">
              <a:rPr lang="es-MX" smtClean="0"/>
              <a:t>‹Nº›</a:t>
            </a:fld>
            <a:endParaRPr lang="es-MX"/>
          </a:p>
        </p:txBody>
      </p:sp>
    </p:spTree>
    <p:extLst>
      <p:ext uri="{BB962C8B-B14F-4D97-AF65-F5344CB8AC3E}">
        <p14:creationId xmlns:p14="http://schemas.microsoft.com/office/powerpoint/2010/main" val="357164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67A9C31-29A9-4D6A-AECE-3688C10FF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464B8B0-72D5-4942-93D3-08DE9C9926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1F149B7-0FAF-4749-8E5D-2C5A8D3688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5BC73-37CA-4634-913A-BB145A7926E3}" type="datetimeFigureOut">
              <a:rPr lang="es-MX" smtClean="0"/>
              <a:t>19/10/2020</a:t>
            </a:fld>
            <a:endParaRPr lang="es-MX"/>
          </a:p>
        </p:txBody>
      </p:sp>
      <p:sp>
        <p:nvSpPr>
          <p:cNvPr id="5" name="Marcador de pie de página 4">
            <a:extLst>
              <a:ext uri="{FF2B5EF4-FFF2-40B4-BE49-F238E27FC236}">
                <a16:creationId xmlns:a16="http://schemas.microsoft.com/office/drawing/2014/main" id="{0EAFF770-4DB3-4791-BFB9-ECDA6D29BD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08048A9-7043-408D-A4BC-A3F4CD377F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F3D54-28C4-4064-9E32-C9B3CB7FD2D9}" type="slidenum">
              <a:rPr lang="es-MX" smtClean="0"/>
              <a:t>‹Nº›</a:t>
            </a:fld>
            <a:endParaRPr lang="es-MX"/>
          </a:p>
        </p:txBody>
      </p:sp>
    </p:spTree>
    <p:extLst>
      <p:ext uri="{BB962C8B-B14F-4D97-AF65-F5344CB8AC3E}">
        <p14:creationId xmlns:p14="http://schemas.microsoft.com/office/powerpoint/2010/main" val="2954177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ocs.oracle.com/cd/E19226-01/821-1335/giqxv/index.html" TargetMode="External"/><Relationship Id="rId3" Type="http://schemas.openxmlformats.org/officeDocument/2006/relationships/hyperlink" Target="https://docs.oracle.com/cd/E19226-01/821-1335/abpak/index.html" TargetMode="External"/><Relationship Id="rId7" Type="http://schemas.openxmlformats.org/officeDocument/2006/relationships/hyperlink" Target="https://docs.oracle.com/cd/E19226-01/821-1335/gawmv/index.html" TargetMode="External"/><Relationship Id="rId12" Type="http://schemas.openxmlformats.org/officeDocument/2006/relationships/hyperlink" Target="https://docs.oracle.com/cd/E19226-01/821-1335/gjkxp/index.html"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docs.oracle.com/cd/E19226-01/821-1335/ggpoq/index.html" TargetMode="External"/><Relationship Id="rId11" Type="http://schemas.openxmlformats.org/officeDocument/2006/relationships/hyperlink" Target="https://docs.oracle.com/cd/E19226-01/821-1335/gawlk/index.html" TargetMode="External"/><Relationship Id="rId5" Type="http://schemas.openxmlformats.org/officeDocument/2006/relationships/hyperlink" Target="https://docs.oracle.com/cd/E19226-01/821-1335/ggppy/index.html" TargetMode="External"/><Relationship Id="rId10" Type="http://schemas.openxmlformats.org/officeDocument/2006/relationships/hyperlink" Target="https://docs.oracle.com/cd/E19226-01/821-1335/gawms/index.html" TargetMode="External"/><Relationship Id="rId4" Type="http://schemas.openxmlformats.org/officeDocument/2006/relationships/hyperlink" Target="https://docs.oracle.com/cd/E19226-01/821-1335/ggxip/index.html" TargetMode="External"/><Relationship Id="rId9" Type="http://schemas.openxmlformats.org/officeDocument/2006/relationships/hyperlink" Target="https://docs.oracle.com/cd/E19226-01/821-1335/gfgps/index.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java.sun.com/javase/downloads/index.jsp"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docs.oracle.com/cd/E19226-01/821-1335/giqxv/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D2F5D9-53CB-4BF5-8EDE-54324AF3E8AC}"/>
              </a:ext>
            </a:extLst>
          </p:cNvPr>
          <p:cNvSpPr>
            <a:spLocks noGrp="1"/>
          </p:cNvSpPr>
          <p:nvPr>
            <p:ph type="ctrTitle"/>
          </p:nvPr>
        </p:nvSpPr>
        <p:spPr/>
        <p:txBody>
          <a:bodyPr/>
          <a:lstStyle/>
          <a:p>
            <a:endParaRPr lang="es-MX" dirty="0"/>
          </a:p>
        </p:txBody>
      </p:sp>
      <p:sp>
        <p:nvSpPr>
          <p:cNvPr id="3" name="Subtítulo 2">
            <a:extLst>
              <a:ext uri="{FF2B5EF4-FFF2-40B4-BE49-F238E27FC236}">
                <a16:creationId xmlns:a16="http://schemas.microsoft.com/office/drawing/2014/main" id="{E4F64D3E-2CB9-498E-B916-6B2DB6CC5290}"/>
              </a:ext>
            </a:extLst>
          </p:cNvPr>
          <p:cNvSpPr>
            <a:spLocks noGrp="1"/>
          </p:cNvSpPr>
          <p:nvPr>
            <p:ph type="subTitle" idx="1"/>
          </p:nvPr>
        </p:nvSpPr>
        <p:spPr/>
        <p:txBody>
          <a:bodyPr/>
          <a:lstStyle/>
          <a:p>
            <a:endParaRPr lang="es-MX"/>
          </a:p>
        </p:txBody>
      </p:sp>
      <p:pic>
        <p:nvPicPr>
          <p:cNvPr id="5" name="Imagen 4">
            <a:extLst>
              <a:ext uri="{FF2B5EF4-FFF2-40B4-BE49-F238E27FC236}">
                <a16:creationId xmlns:a16="http://schemas.microsoft.com/office/drawing/2014/main" id="{EB027DCA-3C8F-4D4B-9154-7E55F7C32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6" name="CuadroTexto 5">
            <a:extLst>
              <a:ext uri="{FF2B5EF4-FFF2-40B4-BE49-F238E27FC236}">
                <a16:creationId xmlns:a16="http://schemas.microsoft.com/office/drawing/2014/main" id="{237F88A5-1006-449D-9EA0-62DD1BED46AE}"/>
              </a:ext>
            </a:extLst>
          </p:cNvPr>
          <p:cNvSpPr txBox="1"/>
          <p:nvPr/>
        </p:nvSpPr>
        <p:spPr>
          <a:xfrm>
            <a:off x="1524000" y="447953"/>
            <a:ext cx="7472363" cy="6853158"/>
          </a:xfrm>
          <a:prstGeom prst="rect">
            <a:avLst/>
          </a:prstGeom>
          <a:noFill/>
        </p:spPr>
        <p:txBody>
          <a:bodyPr wrap="square" rtlCol="0">
            <a:spAutoFit/>
          </a:bodyPr>
          <a:lstStyle/>
          <a:p>
            <a:r>
              <a:rPr lang="es-MX" sz="3200" b="1" dirty="0">
                <a:solidFill>
                  <a:schemeClr val="accent1">
                    <a:lumMod val="50000"/>
                  </a:schemeClr>
                </a:solidFill>
              </a:rPr>
              <a:t>                                                   </a:t>
            </a:r>
            <a:r>
              <a:rPr lang="es-MX" sz="3200" b="1" dirty="0">
                <a:solidFill>
                  <a:schemeClr val="accent1">
                    <a:lumMod val="50000"/>
                  </a:schemeClr>
                </a:solidFill>
                <a:latin typeface="Aldhabi" panose="01000000000000000000" pitchFamily="2" charset="-78"/>
                <a:cs typeface="Aldhabi" panose="01000000000000000000" pitchFamily="2" charset="-78"/>
              </a:rPr>
              <a:t>SOPORTE TECNICO </a:t>
            </a:r>
          </a:p>
          <a:p>
            <a:r>
              <a:rPr lang="es-MX" b="1" dirty="0">
                <a:solidFill>
                  <a:schemeClr val="accent1">
                    <a:lumMod val="50000"/>
                  </a:schemeClr>
                </a:solidFill>
                <a:latin typeface="Britannic Bold" panose="020B0903060703020204" pitchFamily="34" charset="0"/>
                <a:cs typeface="Aldhabi" panose="01000000000000000000" pitchFamily="2" charset="-78"/>
              </a:rPr>
              <a:t>TEMA DE EXPOSICIONES </a:t>
            </a:r>
          </a:p>
          <a:p>
            <a:r>
              <a:rPr lang="es-MX" b="1" dirty="0">
                <a:solidFill>
                  <a:schemeClr val="accent1">
                    <a:lumMod val="50000"/>
                  </a:schemeClr>
                </a:solidFill>
                <a:latin typeface="Britannic Bold" panose="020B0903060703020204" pitchFamily="34" charset="0"/>
                <a:cs typeface="Aldhabi" panose="01000000000000000000" pitchFamily="2" charset="-78"/>
              </a:rPr>
              <a:t> COMO DETERMINAR EL SISTEMA OPERATIVO SEGÚN LAS NECESIDADES DEL CLIENTE </a:t>
            </a:r>
          </a:p>
          <a:p>
            <a:pPr rtl="0" fontAlgn="base">
              <a:spcBef>
                <a:spcPts val="0"/>
              </a:spcBef>
              <a:spcAft>
                <a:spcPts val="0"/>
              </a:spcAft>
              <a:buFont typeface="Arial" panose="020B0604020202020204" pitchFamily="34" charset="0"/>
              <a:buChar char="•"/>
            </a:pPr>
            <a:r>
              <a:rPr lang="es-MX" sz="1800" b="1" u="none" strike="noStrike" dirty="0">
                <a:solidFill>
                  <a:schemeClr val="accent1">
                    <a:lumMod val="50000"/>
                  </a:schemeClr>
                </a:solidFill>
                <a:effectLst/>
                <a:latin typeface="Britannic Bold" panose="020B0903060703020204" pitchFamily="34" charset="0"/>
                <a:cs typeface="Aldhabi" panose="01000000000000000000" pitchFamily="2" charset="-78"/>
              </a:rPr>
              <a:t>IDENTIFICAR LAS APLICACIONES Y ENTORNOS COMPATIBLES CON UN SISTEMA OPERATIVO</a:t>
            </a:r>
          </a:p>
          <a:p>
            <a:pPr rtl="0" fontAlgn="base">
              <a:spcBef>
                <a:spcPts val="0"/>
              </a:spcBef>
              <a:spcAft>
                <a:spcPts val="1000"/>
              </a:spcAft>
              <a:buFont typeface="Arial" panose="020B0604020202020204" pitchFamily="34" charset="0"/>
              <a:buChar char="•"/>
            </a:pPr>
            <a:r>
              <a:rPr lang="es-MX" sz="1800" b="1" u="none" strike="noStrike" dirty="0">
                <a:solidFill>
                  <a:schemeClr val="accent1">
                    <a:lumMod val="50000"/>
                  </a:schemeClr>
                </a:solidFill>
                <a:effectLst/>
                <a:latin typeface="Britannic Bold" panose="020B0903060703020204" pitchFamily="34" charset="0"/>
                <a:cs typeface="Aldhabi" panose="01000000000000000000" pitchFamily="2" charset="-78"/>
              </a:rPr>
              <a:t>DETERMINAR LOS REQUISITOS MINIMOS DE HARDWARE Y LA COMPATIBILIDAD CON LA PLATAFORMA DEL S.O</a:t>
            </a:r>
          </a:p>
          <a:p>
            <a:pPr rtl="0" fontAlgn="base">
              <a:spcBef>
                <a:spcPts val="0"/>
              </a:spcBef>
              <a:spcAft>
                <a:spcPts val="1000"/>
              </a:spcAft>
              <a:buFont typeface="Arial" panose="020B0604020202020204" pitchFamily="34" charset="0"/>
              <a:buChar char="•"/>
            </a:pPr>
            <a:r>
              <a:rPr lang="es-MX" b="1" dirty="0">
                <a:solidFill>
                  <a:schemeClr val="accent1">
                    <a:lumMod val="50000"/>
                  </a:schemeClr>
                </a:solidFill>
                <a:latin typeface="Britannic Bold" panose="020B0903060703020204" pitchFamily="34" charset="0"/>
                <a:cs typeface="Aldhabi" panose="01000000000000000000" pitchFamily="2" charset="-78"/>
              </a:rPr>
              <a:t>INTEGRANTES </a:t>
            </a:r>
          </a:p>
          <a:p>
            <a:pPr rtl="0" fontAlgn="base">
              <a:spcBef>
                <a:spcPts val="0"/>
              </a:spcBef>
              <a:spcAft>
                <a:spcPts val="1000"/>
              </a:spcAft>
              <a:buFont typeface="Arial" panose="020B0604020202020204" pitchFamily="34" charset="0"/>
              <a:buChar char="•"/>
            </a:pPr>
            <a:r>
              <a:rPr lang="es-MX" sz="1800" b="1" u="none" strike="noStrike" dirty="0">
                <a:solidFill>
                  <a:schemeClr val="accent1">
                    <a:lumMod val="50000"/>
                  </a:schemeClr>
                </a:solidFill>
                <a:effectLst/>
                <a:latin typeface="Britannic Bold" panose="020B0903060703020204" pitchFamily="34" charset="0"/>
                <a:cs typeface="Aldhabi" panose="01000000000000000000" pitchFamily="2" charset="-78"/>
              </a:rPr>
              <a:t>MAYKEL MERCHAN </a:t>
            </a:r>
          </a:p>
          <a:p>
            <a:pPr rtl="0" fontAlgn="base">
              <a:spcBef>
                <a:spcPts val="0"/>
              </a:spcBef>
              <a:spcAft>
                <a:spcPts val="1000"/>
              </a:spcAft>
              <a:buFont typeface="Arial" panose="020B0604020202020204" pitchFamily="34" charset="0"/>
              <a:buChar char="•"/>
            </a:pPr>
            <a:r>
              <a:rPr lang="es-MX" sz="1800" b="1" u="none" strike="noStrike" dirty="0">
                <a:solidFill>
                  <a:schemeClr val="accent1">
                    <a:lumMod val="50000"/>
                  </a:schemeClr>
                </a:solidFill>
                <a:effectLst/>
                <a:latin typeface="Britannic Bold" panose="020B0903060703020204" pitchFamily="34" charset="0"/>
                <a:cs typeface="Aldhabi" panose="01000000000000000000" pitchFamily="2" charset="-78"/>
              </a:rPr>
              <a:t>FIORELLA BARRENO </a:t>
            </a:r>
          </a:p>
          <a:p>
            <a:pPr rtl="0" fontAlgn="base">
              <a:spcBef>
                <a:spcPts val="0"/>
              </a:spcBef>
              <a:spcAft>
                <a:spcPts val="1000"/>
              </a:spcAft>
              <a:buFont typeface="Arial" panose="020B0604020202020204" pitchFamily="34" charset="0"/>
              <a:buChar char="•"/>
            </a:pPr>
            <a:r>
              <a:rPr lang="es-MX" b="1" dirty="0">
                <a:solidFill>
                  <a:schemeClr val="accent1">
                    <a:lumMod val="50000"/>
                  </a:schemeClr>
                </a:solidFill>
                <a:latin typeface="Britannic Bold" panose="020B0903060703020204" pitchFamily="34" charset="0"/>
                <a:cs typeface="Aldhabi" panose="01000000000000000000" pitchFamily="2" charset="-78"/>
              </a:rPr>
              <a:t>JORDAN JIMENEZ</a:t>
            </a:r>
          </a:p>
          <a:p>
            <a:pPr rtl="0" fontAlgn="base">
              <a:spcBef>
                <a:spcPts val="0"/>
              </a:spcBef>
              <a:spcAft>
                <a:spcPts val="1000"/>
              </a:spcAft>
              <a:buFont typeface="Arial" panose="020B0604020202020204" pitchFamily="34" charset="0"/>
              <a:buChar char="•"/>
            </a:pPr>
            <a:r>
              <a:rPr lang="es-MX" b="1" dirty="0">
                <a:solidFill>
                  <a:schemeClr val="accent1">
                    <a:lumMod val="50000"/>
                  </a:schemeClr>
                </a:solidFill>
                <a:latin typeface="Britannic Bold" panose="020B0903060703020204" pitchFamily="34" charset="0"/>
                <a:cs typeface="Aldhabi" panose="01000000000000000000" pitchFamily="2" charset="-78"/>
              </a:rPr>
              <a:t>CURSO </a:t>
            </a:r>
          </a:p>
          <a:p>
            <a:pPr rtl="0" fontAlgn="base">
              <a:spcBef>
                <a:spcPts val="0"/>
              </a:spcBef>
              <a:spcAft>
                <a:spcPts val="1000"/>
              </a:spcAft>
              <a:buFont typeface="Arial" panose="020B0604020202020204" pitchFamily="34" charset="0"/>
              <a:buChar char="•"/>
            </a:pPr>
            <a:r>
              <a:rPr lang="es-MX" b="1" dirty="0">
                <a:solidFill>
                  <a:schemeClr val="accent1">
                    <a:lumMod val="50000"/>
                  </a:schemeClr>
                </a:solidFill>
                <a:latin typeface="Britannic Bold" panose="020B0903060703020204" pitchFamily="34" charset="0"/>
                <a:cs typeface="Aldhabi" panose="01000000000000000000" pitchFamily="2" charset="-78"/>
              </a:rPr>
              <a:t>3RO INFORMATICA </a:t>
            </a:r>
          </a:p>
          <a:p>
            <a:pPr rtl="0" fontAlgn="base">
              <a:spcBef>
                <a:spcPts val="0"/>
              </a:spcBef>
              <a:spcAft>
                <a:spcPts val="1000"/>
              </a:spcAft>
              <a:buFont typeface="Arial" panose="020B0604020202020204" pitchFamily="34" charset="0"/>
              <a:buChar char="•"/>
            </a:pPr>
            <a:r>
              <a:rPr lang="es-MX" b="1" dirty="0">
                <a:solidFill>
                  <a:schemeClr val="accent1">
                    <a:lumMod val="50000"/>
                  </a:schemeClr>
                </a:solidFill>
                <a:latin typeface="Britannic Bold" panose="020B0903060703020204" pitchFamily="34" charset="0"/>
                <a:cs typeface="Aldhabi" panose="01000000000000000000" pitchFamily="2" charset="-78"/>
              </a:rPr>
              <a:t>AÑO </a:t>
            </a:r>
          </a:p>
          <a:p>
            <a:pPr rtl="0" fontAlgn="base">
              <a:spcBef>
                <a:spcPts val="0"/>
              </a:spcBef>
              <a:spcAft>
                <a:spcPts val="1000"/>
              </a:spcAft>
              <a:buFont typeface="Arial" panose="020B0604020202020204" pitchFamily="34" charset="0"/>
              <a:buChar char="•"/>
            </a:pPr>
            <a:r>
              <a:rPr lang="es-MX" b="1" dirty="0">
                <a:solidFill>
                  <a:schemeClr val="accent1">
                    <a:lumMod val="50000"/>
                  </a:schemeClr>
                </a:solidFill>
                <a:latin typeface="Britannic Bold" panose="020B0903060703020204" pitchFamily="34" charset="0"/>
                <a:cs typeface="Aldhabi" panose="01000000000000000000" pitchFamily="2" charset="-78"/>
              </a:rPr>
              <a:t>2020-2021</a:t>
            </a:r>
          </a:p>
          <a:p>
            <a:pPr rtl="0" fontAlgn="base">
              <a:spcBef>
                <a:spcPts val="0"/>
              </a:spcBef>
              <a:spcAft>
                <a:spcPts val="1000"/>
              </a:spcAft>
              <a:buFont typeface="Arial" panose="020B0604020202020204" pitchFamily="34" charset="0"/>
              <a:buChar char="•"/>
            </a:pPr>
            <a:endParaRPr lang="es-MX" sz="1800" b="1" i="0" u="none" strike="noStrike" dirty="0">
              <a:solidFill>
                <a:srgbClr val="000000"/>
              </a:solidFill>
              <a:effectLst/>
              <a:latin typeface="Noto Sans Symbols"/>
            </a:endParaRPr>
          </a:p>
          <a:p>
            <a:endParaRPr lang="es-MX" b="1" dirty="0"/>
          </a:p>
          <a:p>
            <a:endParaRPr lang="es-MX" dirty="0"/>
          </a:p>
        </p:txBody>
      </p:sp>
    </p:spTree>
    <p:extLst>
      <p:ext uri="{BB962C8B-B14F-4D97-AF65-F5344CB8AC3E}">
        <p14:creationId xmlns:p14="http://schemas.microsoft.com/office/powerpoint/2010/main" val="182797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3EA3A-D450-4E74-B380-B35A47E0917F}"/>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5BA2331B-9DCA-4D96-B2A1-3CC07EB656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463463" cy="7566025"/>
          </a:xfrm>
        </p:spPr>
      </p:pic>
      <p:sp>
        <p:nvSpPr>
          <p:cNvPr id="8" name="CuadroTexto 7">
            <a:extLst>
              <a:ext uri="{FF2B5EF4-FFF2-40B4-BE49-F238E27FC236}">
                <a16:creationId xmlns:a16="http://schemas.microsoft.com/office/drawing/2014/main" id="{831EE461-D026-4C1A-B194-3DED3BF0AB01}"/>
              </a:ext>
            </a:extLst>
          </p:cNvPr>
          <p:cNvSpPr txBox="1"/>
          <p:nvPr/>
        </p:nvSpPr>
        <p:spPr>
          <a:xfrm flipH="1">
            <a:off x="517207" y="142874"/>
            <a:ext cx="2225993" cy="226457"/>
          </a:xfrm>
          <a:prstGeom prst="rect">
            <a:avLst/>
          </a:prstGeom>
          <a:noFill/>
        </p:spPr>
        <p:txBody>
          <a:bodyPr wrap="square" rtlCol="0">
            <a:spAutoFit/>
          </a:bodyPr>
          <a:lstStyle/>
          <a:p>
            <a:endParaRPr lang="es-MX" dirty="0"/>
          </a:p>
        </p:txBody>
      </p:sp>
      <p:sp>
        <p:nvSpPr>
          <p:cNvPr id="9" name="CuadroTexto 8">
            <a:extLst>
              <a:ext uri="{FF2B5EF4-FFF2-40B4-BE49-F238E27FC236}">
                <a16:creationId xmlns:a16="http://schemas.microsoft.com/office/drawing/2014/main" id="{7E2663A6-AFBF-4B81-B6D6-C7AD53F615A5}"/>
              </a:ext>
            </a:extLst>
          </p:cNvPr>
          <p:cNvSpPr txBox="1"/>
          <p:nvPr/>
        </p:nvSpPr>
        <p:spPr>
          <a:xfrm flipH="1">
            <a:off x="517207" y="657225"/>
            <a:ext cx="10967087" cy="369332"/>
          </a:xfrm>
          <a:prstGeom prst="rect">
            <a:avLst/>
          </a:prstGeom>
          <a:noFill/>
        </p:spPr>
        <p:txBody>
          <a:bodyPr wrap="square" rtlCol="0">
            <a:spAutoFit/>
          </a:bodyPr>
          <a:lstStyle/>
          <a:p>
            <a:endParaRPr lang="es-MX" dirty="0"/>
          </a:p>
        </p:txBody>
      </p:sp>
      <p:sp>
        <p:nvSpPr>
          <p:cNvPr id="10" name="CuadroTexto 9">
            <a:extLst>
              <a:ext uri="{FF2B5EF4-FFF2-40B4-BE49-F238E27FC236}">
                <a16:creationId xmlns:a16="http://schemas.microsoft.com/office/drawing/2014/main" id="{0A480BC9-F29C-46B7-B6B0-C9A9763898E5}"/>
              </a:ext>
            </a:extLst>
          </p:cNvPr>
          <p:cNvSpPr txBox="1"/>
          <p:nvPr/>
        </p:nvSpPr>
        <p:spPr>
          <a:xfrm>
            <a:off x="5772150" y="3050381"/>
            <a:ext cx="914400" cy="914400"/>
          </a:xfrm>
          <a:prstGeom prst="rect">
            <a:avLst/>
          </a:prstGeom>
          <a:noFill/>
        </p:spPr>
        <p:txBody>
          <a:bodyPr wrap="square" rtlCol="0">
            <a:spAutoFit/>
          </a:bodyPr>
          <a:lstStyle/>
          <a:p>
            <a:endParaRPr lang="es-MX" dirty="0"/>
          </a:p>
        </p:txBody>
      </p:sp>
      <p:sp>
        <p:nvSpPr>
          <p:cNvPr id="11" name="CuadroTexto 10">
            <a:extLst>
              <a:ext uri="{FF2B5EF4-FFF2-40B4-BE49-F238E27FC236}">
                <a16:creationId xmlns:a16="http://schemas.microsoft.com/office/drawing/2014/main" id="{9F5DE53C-830D-496F-986A-3370E6A3C251}"/>
              </a:ext>
            </a:extLst>
          </p:cNvPr>
          <p:cNvSpPr txBox="1"/>
          <p:nvPr/>
        </p:nvSpPr>
        <p:spPr>
          <a:xfrm>
            <a:off x="368618" y="679845"/>
            <a:ext cx="11518581" cy="5632311"/>
          </a:xfrm>
          <a:prstGeom prst="rect">
            <a:avLst/>
          </a:prstGeom>
          <a:noFill/>
        </p:spPr>
        <p:txBody>
          <a:bodyPr wrap="square" rtlCol="0">
            <a:spAutoFit/>
          </a:bodyPr>
          <a:lstStyle/>
          <a:p>
            <a:r>
              <a:rPr lang="es-MX" b="1" dirty="0">
                <a:solidFill>
                  <a:schemeClr val="accent1">
                    <a:lumMod val="50000"/>
                  </a:schemeClr>
                </a:solidFill>
                <a:latin typeface="Britannic Bold" panose="020B0903060703020204" pitchFamily="34" charset="0"/>
                <a:cs typeface="Aldhabi" panose="01000000000000000000" pitchFamily="2" charset="-78"/>
              </a:rPr>
              <a:t>COMO DETERMINAR EL SISTEMA OPERATIVO SEGÚN LAS NECESIDADES DEL CLIENTE</a:t>
            </a:r>
          </a:p>
          <a:p>
            <a:endParaRPr lang="es-MX" b="1" dirty="0">
              <a:solidFill>
                <a:schemeClr val="accent1">
                  <a:lumMod val="50000"/>
                </a:schemeClr>
              </a:solidFill>
              <a:latin typeface="Britannic Bold" panose="020B0903060703020204" pitchFamily="34" charset="0"/>
              <a:cs typeface="Aldhabi" panose="01000000000000000000" pitchFamily="2" charset="-78"/>
            </a:endParaRPr>
          </a:p>
          <a:p>
            <a:pPr algn="l"/>
            <a:r>
              <a:rPr lang="es-MX" sz="1800" b="0" i="0" dirty="0">
                <a:solidFill>
                  <a:srgbClr val="000000"/>
                </a:solidFill>
                <a:effectLst/>
                <a:latin typeface="Arial" panose="020B0604020202020204" pitchFamily="34" charset="0"/>
              </a:rPr>
              <a:t>Para tratar de comprender los requisitos de un Sistema Operativo y el significado de las principales características de un Sistema Operativo contemporáneo, es útil considerar cómo han ido evolucionando estos con el tiempo.</a:t>
            </a:r>
            <a:endParaRPr lang="es-MX" b="0" i="0" dirty="0">
              <a:solidFill>
                <a:srgbClr val="000000"/>
              </a:solidFill>
              <a:effectLst/>
              <a:latin typeface="Times New Roman" panose="02020603050405020304" pitchFamily="18" charset="0"/>
            </a:endParaRPr>
          </a:p>
          <a:p>
            <a:pPr algn="l"/>
            <a:r>
              <a:rPr lang="es-MX" sz="1800" b="0" i="0" dirty="0">
                <a:solidFill>
                  <a:srgbClr val="000000"/>
                </a:solidFill>
                <a:effectLst/>
                <a:latin typeface="Arial" panose="020B0604020202020204" pitchFamily="34" charset="0"/>
              </a:rPr>
              <a:t>A finales de los años 40 el uso de ordenadores estaba restringido a aquellas empresas o instituciones que podían pagar su alto precio, y no existían los sistemas operativos. En su lugar, el programador debía tener un conocimiento y contacto profundo con el hardware, y en el infortunado caso de que su programa fallara, debía examinar los valores de los registros y paneles de luces indicadoras del estado del ordenador para determinar la causa del fallo y poder corregir su programa, además de enfrentarse nuevamente a los procedimientos del sistema y poner a punto los compiladores, ligadores, </a:t>
            </a:r>
            <a:r>
              <a:rPr lang="es-MX" sz="1800" b="0" i="0" dirty="0" err="1">
                <a:solidFill>
                  <a:srgbClr val="000000"/>
                </a:solidFill>
                <a:effectLst/>
                <a:latin typeface="Arial" panose="020B0604020202020204" pitchFamily="34" charset="0"/>
              </a:rPr>
              <a:t>etc</a:t>
            </a:r>
            <a:r>
              <a:rPr lang="es-MX" sz="1800" b="0" i="0" dirty="0">
                <a:solidFill>
                  <a:srgbClr val="000000"/>
                </a:solidFill>
                <a:effectLst/>
                <a:latin typeface="Arial" panose="020B0604020202020204" pitchFamily="34" charset="0"/>
              </a:rPr>
              <a:t>, para volver a correr su programa.</a:t>
            </a:r>
            <a:endParaRPr lang="es-MX" b="0" i="0" dirty="0">
              <a:solidFill>
                <a:srgbClr val="000000"/>
              </a:solidFill>
              <a:effectLst/>
              <a:latin typeface="Times New Roman" panose="02020603050405020304" pitchFamily="18" charset="0"/>
            </a:endParaRPr>
          </a:p>
          <a:p>
            <a:pPr algn="l"/>
            <a:r>
              <a:rPr lang="es-MX" sz="1800" b="0" i="0" dirty="0">
                <a:solidFill>
                  <a:srgbClr val="000000"/>
                </a:solidFill>
                <a:effectLst/>
                <a:latin typeface="Arial" panose="020B0604020202020204" pitchFamily="34" charset="0"/>
              </a:rPr>
              <a:t>La importancia de los sistemas operativos nace históricamente desde los años 50, cuando se hizo evidente que el operar un ordenador por medio de tableros enchufables en la primera generación y luego por medio del trabajo en lote en la segunda generación se podía mejorar notoriamente, pues el operador realizaba siempre una secuencia de pasos repetitivos, lo cual es una de las características contempladas en la definición de lo que es un programa. Es decir, se comenzó a ver que las tareas mismas del operador podían plasmarse en un programa, el cual a través del tiempo y por su enorme complejidad se le llamó "Sistema Operativo". Así, tenemos entre los primeros sistemas operativos al Fortran Monitor </a:t>
            </a:r>
            <a:r>
              <a:rPr lang="es-MX" sz="1800" b="0" i="0" dirty="0" err="1">
                <a:solidFill>
                  <a:srgbClr val="000000"/>
                </a:solidFill>
                <a:effectLst/>
                <a:latin typeface="Arial" panose="020B0604020202020204" pitchFamily="34" charset="0"/>
              </a:rPr>
              <a:t>System</a:t>
            </a:r>
            <a:r>
              <a:rPr lang="es-MX" sz="1800" b="0" i="0" dirty="0">
                <a:solidFill>
                  <a:srgbClr val="000000"/>
                </a:solidFill>
                <a:effectLst/>
                <a:latin typeface="Arial" panose="020B0604020202020204" pitchFamily="34" charset="0"/>
              </a:rPr>
              <a:t> (FMS) y el IBSYS.</a:t>
            </a:r>
            <a:endParaRPr lang="es-MX" b="0" i="0" dirty="0">
              <a:solidFill>
                <a:srgbClr val="000000"/>
              </a:solidFill>
              <a:effectLst/>
              <a:latin typeface="Times New Roman" panose="02020603050405020304" pitchFamily="18" charset="0"/>
            </a:endParaRPr>
          </a:p>
          <a:p>
            <a:pPr algn="l"/>
            <a:r>
              <a:rPr lang="es-MX" sz="1800" b="0" i="0" dirty="0">
                <a:solidFill>
                  <a:srgbClr val="000000"/>
                </a:solidFill>
                <a:effectLst/>
                <a:latin typeface="Arial" panose="020B0604020202020204" pitchFamily="34" charset="0"/>
              </a:rPr>
              <a:t>Posteriormente, en la tercera generación de ordenadores nace uno de los primeros sistemas operativos con la filosofía de administrar una familia de ordenadores: el OS/360 de IBM. </a:t>
            </a:r>
            <a:endParaRPr lang="es-MX" dirty="0"/>
          </a:p>
        </p:txBody>
      </p:sp>
    </p:spTree>
    <p:extLst>
      <p:ext uri="{BB962C8B-B14F-4D97-AF65-F5344CB8AC3E}">
        <p14:creationId xmlns:p14="http://schemas.microsoft.com/office/powerpoint/2010/main" val="387184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9ADFB-740B-4B82-9414-67CD4FD036CE}"/>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52A2C74F-F9CD-4B97-8432-D8CAC8FC9D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8" name="CuadroTexto 7">
            <a:extLst>
              <a:ext uri="{FF2B5EF4-FFF2-40B4-BE49-F238E27FC236}">
                <a16:creationId xmlns:a16="http://schemas.microsoft.com/office/drawing/2014/main" id="{ED99FE62-426F-4D40-BA58-BEB549640E8E}"/>
              </a:ext>
            </a:extLst>
          </p:cNvPr>
          <p:cNvSpPr txBox="1"/>
          <p:nvPr/>
        </p:nvSpPr>
        <p:spPr>
          <a:xfrm>
            <a:off x="528638" y="236537"/>
            <a:ext cx="10825162" cy="2308324"/>
          </a:xfrm>
          <a:prstGeom prst="rect">
            <a:avLst/>
          </a:prstGeom>
          <a:noFill/>
        </p:spPr>
        <p:txBody>
          <a:bodyPr wrap="square" rtlCol="0">
            <a:spAutoFit/>
          </a:bodyPr>
          <a:lstStyle/>
          <a:p>
            <a:pPr algn="l"/>
            <a:r>
              <a:rPr lang="es-MX" sz="1800" b="0" i="0" dirty="0">
                <a:solidFill>
                  <a:srgbClr val="000000"/>
                </a:solidFill>
                <a:effectLst/>
                <a:latin typeface="Arial" panose="020B0604020202020204" pitchFamily="34" charset="0"/>
              </a:rPr>
              <a:t>En la cuarta generación, la electrónica avanza hacia la integración a gran escala, pudiendo crear circuitos con miles de transistores en un centímetro cuadrado de silicio y ya es posible hablar de los ordenadores personales y las estaciones de trabajo. Surgen los conceptos de interfaces amigables intentando así atraer al público en general al uso de los ordenadores como herramientas cotidianas. Se hacen populares el MS-DOS y el UNIX en estas máquinas.</a:t>
            </a:r>
          </a:p>
          <a:p>
            <a:pPr algn="l"/>
            <a:endParaRPr lang="es-MX" dirty="0">
              <a:solidFill>
                <a:srgbClr val="000000"/>
              </a:solidFill>
              <a:latin typeface="Arial" panose="020B0604020202020204" pitchFamily="34" charset="0"/>
            </a:endParaRPr>
          </a:p>
          <a:p>
            <a:pPr algn="l"/>
            <a:endParaRPr lang="es-MX" sz="1800" b="0" i="0" dirty="0">
              <a:solidFill>
                <a:srgbClr val="000000"/>
              </a:solidFill>
              <a:effectLst/>
              <a:latin typeface="Arial" panose="020B0604020202020204" pitchFamily="34" charset="0"/>
            </a:endParaRPr>
          </a:p>
          <a:p>
            <a:pPr algn="l"/>
            <a:endParaRPr lang="es-MX" b="0" i="0" dirty="0">
              <a:solidFill>
                <a:srgbClr val="000000"/>
              </a:solidFill>
              <a:effectLst/>
              <a:latin typeface="Times New Roman" panose="02020603050405020304" pitchFamily="18" charset="0"/>
            </a:endParaRPr>
          </a:p>
        </p:txBody>
      </p:sp>
      <p:pic>
        <p:nvPicPr>
          <p:cNvPr id="1026" name="Picture 2" descr="Nueva idea - Soporte IT">
            <a:extLst>
              <a:ext uri="{FF2B5EF4-FFF2-40B4-BE49-F238E27FC236}">
                <a16:creationId xmlns:a16="http://schemas.microsoft.com/office/drawing/2014/main" id="{5420D1AC-E9E2-4752-BD0F-60DFBA6F39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8" y="1662955"/>
            <a:ext cx="8572500" cy="316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1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3E1B39-F417-4737-909D-58078991F262}"/>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C553A36D-8E67-462F-9250-04EFF94E75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6" name="CuadroTexto 5">
            <a:extLst>
              <a:ext uri="{FF2B5EF4-FFF2-40B4-BE49-F238E27FC236}">
                <a16:creationId xmlns:a16="http://schemas.microsoft.com/office/drawing/2014/main" id="{77C681A2-FE87-47DA-ADA2-3529DD14923C}"/>
              </a:ext>
            </a:extLst>
          </p:cNvPr>
          <p:cNvSpPr txBox="1"/>
          <p:nvPr/>
        </p:nvSpPr>
        <p:spPr>
          <a:xfrm>
            <a:off x="3771900" y="1228725"/>
            <a:ext cx="184731" cy="369332"/>
          </a:xfrm>
          <a:prstGeom prst="rect">
            <a:avLst/>
          </a:prstGeom>
          <a:noFill/>
        </p:spPr>
        <p:txBody>
          <a:bodyPr wrap="none" rtlCol="0">
            <a:spAutoFit/>
          </a:bodyPr>
          <a:lstStyle/>
          <a:p>
            <a:endParaRPr lang="es-MX" dirty="0"/>
          </a:p>
        </p:txBody>
      </p:sp>
      <p:sp>
        <p:nvSpPr>
          <p:cNvPr id="7" name="CuadroTexto 6">
            <a:extLst>
              <a:ext uri="{FF2B5EF4-FFF2-40B4-BE49-F238E27FC236}">
                <a16:creationId xmlns:a16="http://schemas.microsoft.com/office/drawing/2014/main" id="{D1077014-7963-46E6-8ED5-E933AE4B3A5F}"/>
              </a:ext>
            </a:extLst>
          </p:cNvPr>
          <p:cNvSpPr txBox="1"/>
          <p:nvPr/>
        </p:nvSpPr>
        <p:spPr>
          <a:xfrm>
            <a:off x="345280" y="365125"/>
            <a:ext cx="11501438" cy="563231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s-MX" sz="1800" b="1" u="none" strike="noStrike" dirty="0">
                <a:solidFill>
                  <a:schemeClr val="accent1">
                    <a:lumMod val="50000"/>
                  </a:schemeClr>
                </a:solidFill>
                <a:effectLst/>
                <a:latin typeface="Britannic Bold" panose="020B0903060703020204" pitchFamily="34" charset="0"/>
                <a:cs typeface="Aldhabi" panose="01000000000000000000" pitchFamily="2" charset="-78"/>
              </a:rPr>
              <a:t>IDENTIFICAR LAS APLICACIONES Y ENTORNOS COMPATIBLES CON UN SISTEMA OPERATIVO</a:t>
            </a:r>
          </a:p>
          <a:p>
            <a:pPr algn="l"/>
            <a:r>
              <a:rPr lang="es-MX" b="0" i="0" dirty="0">
                <a:solidFill>
                  <a:srgbClr val="374050"/>
                </a:solidFill>
                <a:effectLst/>
                <a:latin typeface="RalewayBold"/>
              </a:rPr>
              <a:t>Al recomendarle un sistema operativo a un cliente, es importante comprender cómo utilizará la PC. El sistema operativo debe ser compatible con el hardware existente y con las aplicaciones requeridas.</a:t>
            </a:r>
          </a:p>
          <a:p>
            <a:pPr algn="l"/>
            <a:r>
              <a:rPr lang="es-MX" b="0" i="0" dirty="0">
                <a:solidFill>
                  <a:srgbClr val="374050"/>
                </a:solidFill>
                <a:effectLst/>
                <a:latin typeface="RalewayBold"/>
              </a:rPr>
              <a:t>Para recomendar un sistema operativo, el técnico debe analizar las limitaciones presupuestarias, saber cómo se utilizará la computadora y determinar qué tipos de aplicaciones se instalarán en ella y cuándo se adquirirá una nueva computadora.</a:t>
            </a:r>
          </a:p>
          <a:p>
            <a:pPr algn="l"/>
            <a:r>
              <a:rPr lang="es-MX" b="0" i="0" dirty="0" err="1">
                <a:solidFill>
                  <a:srgbClr val="374050"/>
                </a:solidFill>
                <a:effectLst/>
                <a:latin typeface="RalewayBold"/>
              </a:rPr>
              <a:t>seleccion</a:t>
            </a:r>
            <a:r>
              <a:rPr lang="es-MX" b="0" i="0" dirty="0">
                <a:solidFill>
                  <a:srgbClr val="374050"/>
                </a:solidFill>
                <a:effectLst/>
                <a:latin typeface="RalewayBold"/>
              </a:rPr>
              <a:t> del sistema operativo correcto</a:t>
            </a:r>
          </a:p>
          <a:p>
            <a:pPr algn="l"/>
            <a:r>
              <a:rPr lang="es-MX" b="0" i="0" dirty="0">
                <a:solidFill>
                  <a:srgbClr val="374050"/>
                </a:solidFill>
                <a:effectLst/>
                <a:latin typeface="RalewayBold"/>
              </a:rPr>
              <a:t>Pautas que pueden ayudar a determinar el mejor sistema operativo para un cliente:</a:t>
            </a:r>
          </a:p>
          <a:p>
            <a:pPr algn="l"/>
            <a:r>
              <a:rPr lang="es-MX" b="0" i="0" dirty="0">
                <a:solidFill>
                  <a:srgbClr val="374050"/>
                </a:solidFill>
                <a:effectLst/>
                <a:latin typeface="RalewayBold"/>
              </a:rPr>
              <a:t>¿El cliente utiliza aplicaciones disponibles comercialmente en esta PC?</a:t>
            </a:r>
          </a:p>
          <a:p>
            <a:pPr algn="l"/>
            <a:r>
              <a:rPr lang="es-MX" b="0" i="0" dirty="0">
                <a:solidFill>
                  <a:srgbClr val="374050"/>
                </a:solidFill>
                <a:effectLst/>
                <a:latin typeface="RalewayBold"/>
              </a:rPr>
              <a:t>En el empaque de las aplicaciones disponibles comercialmente, se detallan los sistemas operativos compatibles con la aplicación.</a:t>
            </a:r>
          </a:p>
          <a:p>
            <a:pPr algn="l"/>
            <a:r>
              <a:rPr lang="es-MX" b="0" i="0" dirty="0">
                <a:solidFill>
                  <a:srgbClr val="374050"/>
                </a:solidFill>
                <a:effectLst/>
                <a:latin typeface="RalewayBold"/>
              </a:rPr>
              <a:t>¿El cliente utiliza aplicaciones personalizadas programadas específicamente para él?</a:t>
            </a:r>
          </a:p>
          <a:p>
            <a:pPr algn="l"/>
            <a:r>
              <a:rPr lang="es-MX" b="0" i="0" dirty="0">
                <a:solidFill>
                  <a:srgbClr val="374050"/>
                </a:solidFill>
                <a:effectLst/>
                <a:latin typeface="RalewayBold"/>
              </a:rPr>
              <a:t>Si el cliente utiliza una aplicación personalizada, el programador de dicha aplicación especifica qué sistema operativo utilizar.</a:t>
            </a:r>
          </a:p>
          <a:p>
            <a:pPr algn="l"/>
            <a:endParaRPr lang="es-MX" b="0" i="0" dirty="0">
              <a:solidFill>
                <a:srgbClr val="374050"/>
              </a:solidFill>
              <a:effectLst/>
              <a:latin typeface="RalewayBold"/>
            </a:endParaRPr>
          </a:p>
          <a:p>
            <a:pPr algn="l"/>
            <a:endParaRPr lang="es-MX" dirty="0">
              <a:solidFill>
                <a:srgbClr val="374050"/>
              </a:solidFill>
              <a:latin typeface="RalewayBold"/>
            </a:endParaRPr>
          </a:p>
          <a:p>
            <a:pPr algn="l"/>
            <a:endParaRPr lang="es-MX" b="0" i="0" dirty="0">
              <a:solidFill>
                <a:srgbClr val="374050"/>
              </a:solidFill>
              <a:effectLst/>
              <a:latin typeface="RalewayBold"/>
            </a:endParaRPr>
          </a:p>
          <a:p>
            <a:pPr algn="l"/>
            <a:endParaRPr lang="es-MX" dirty="0">
              <a:solidFill>
                <a:srgbClr val="374050"/>
              </a:solidFill>
              <a:latin typeface="RalewayBold"/>
            </a:endParaRPr>
          </a:p>
          <a:p>
            <a:pPr algn="l"/>
            <a:endParaRPr lang="es-MX" b="0" i="0" dirty="0">
              <a:solidFill>
                <a:srgbClr val="374050"/>
              </a:solidFill>
              <a:effectLst/>
              <a:latin typeface="RalewayBold"/>
            </a:endParaRPr>
          </a:p>
          <a:p>
            <a:pPr rtl="0" fontAlgn="base">
              <a:spcBef>
                <a:spcPts val="0"/>
              </a:spcBef>
              <a:spcAft>
                <a:spcPts val="0"/>
              </a:spcAft>
              <a:buFont typeface="Arial" panose="020B0604020202020204" pitchFamily="34" charset="0"/>
              <a:buChar char="•"/>
            </a:pPr>
            <a:endParaRPr lang="es-MX" sz="1800" b="1" u="none" strike="noStrike" dirty="0">
              <a:solidFill>
                <a:schemeClr val="accent1">
                  <a:lumMod val="50000"/>
                </a:schemeClr>
              </a:solidFill>
              <a:effectLst/>
              <a:latin typeface="Britannic Bold" panose="020B0903060703020204" pitchFamily="34" charset="0"/>
              <a:cs typeface="Aldhabi" panose="01000000000000000000" pitchFamily="2" charset="-78"/>
            </a:endParaRPr>
          </a:p>
        </p:txBody>
      </p:sp>
    </p:spTree>
    <p:extLst>
      <p:ext uri="{BB962C8B-B14F-4D97-AF65-F5344CB8AC3E}">
        <p14:creationId xmlns:p14="http://schemas.microsoft.com/office/powerpoint/2010/main" val="228287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EEF6E-04E2-4B48-821D-6B4C15569CE2}"/>
              </a:ext>
            </a:extLst>
          </p:cNvPr>
          <p:cNvSpPr>
            <a:spLocks noGrp="1"/>
          </p:cNvSpPr>
          <p:nvPr>
            <p:ph type="title"/>
          </p:nvPr>
        </p:nvSpPr>
        <p:spPr/>
        <p:txBody>
          <a:bodyPr/>
          <a:lstStyle/>
          <a:p>
            <a:endParaRPr lang="es-MX" dirty="0"/>
          </a:p>
        </p:txBody>
      </p:sp>
      <p:pic>
        <p:nvPicPr>
          <p:cNvPr id="5" name="Marcador de contenido 4">
            <a:extLst>
              <a:ext uri="{FF2B5EF4-FFF2-40B4-BE49-F238E27FC236}">
                <a16:creationId xmlns:a16="http://schemas.microsoft.com/office/drawing/2014/main" id="{B3D72B96-E929-4C3F-9B51-BE1885F5B0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301538" cy="6858000"/>
          </a:xfrm>
        </p:spPr>
      </p:pic>
      <p:sp>
        <p:nvSpPr>
          <p:cNvPr id="6" name="CuadroTexto 5">
            <a:extLst>
              <a:ext uri="{FF2B5EF4-FFF2-40B4-BE49-F238E27FC236}">
                <a16:creationId xmlns:a16="http://schemas.microsoft.com/office/drawing/2014/main" id="{02EDFE7C-2F94-4B2C-A6AC-20CBDFD3FA56}"/>
              </a:ext>
            </a:extLst>
          </p:cNvPr>
          <p:cNvSpPr txBox="1"/>
          <p:nvPr/>
        </p:nvSpPr>
        <p:spPr>
          <a:xfrm>
            <a:off x="257175" y="365125"/>
            <a:ext cx="11387138" cy="3970318"/>
          </a:xfrm>
          <a:prstGeom prst="rect">
            <a:avLst/>
          </a:prstGeom>
          <a:noFill/>
        </p:spPr>
        <p:txBody>
          <a:bodyPr wrap="square" rtlCol="0">
            <a:spAutoFit/>
          </a:bodyPr>
          <a:lstStyle/>
          <a:p>
            <a:pPr algn="l"/>
            <a:r>
              <a:rPr lang="es-MX" b="0" i="0" dirty="0">
                <a:solidFill>
                  <a:srgbClr val="374050"/>
                </a:solidFill>
                <a:effectLst/>
                <a:latin typeface="RalewayBold"/>
              </a:rPr>
              <a:t>Requisitos mínimos de hardware y compatibilidad con la plataforma de sistema operativo</a:t>
            </a:r>
          </a:p>
          <a:p>
            <a:pPr algn="l"/>
            <a:r>
              <a:rPr lang="es-MX" b="0" i="0" dirty="0">
                <a:solidFill>
                  <a:srgbClr val="374050"/>
                </a:solidFill>
                <a:effectLst/>
                <a:latin typeface="RalewayBold"/>
              </a:rPr>
              <a:t>Los sistemas operativos tienen requisitos mínimos de hardware que se deben cumplir para que el sistema operativo se instale y funcione correctamente.</a:t>
            </a:r>
          </a:p>
          <a:p>
            <a:pPr algn="l"/>
            <a:r>
              <a:rPr lang="es-MX" b="0" i="0" dirty="0">
                <a:solidFill>
                  <a:srgbClr val="374050"/>
                </a:solidFill>
                <a:effectLst/>
                <a:latin typeface="RalewayBold"/>
              </a:rPr>
              <a:t>Identifique el equipo que tiene el cliente. Si es necesario actualizar el hardware para que cumpla con los requisitos mínimos del sistema operativo, realice un análisis de costos para determinar cuál es el mejor curso de acción.</a:t>
            </a:r>
          </a:p>
          <a:p>
            <a:pPr algn="l"/>
            <a:r>
              <a:rPr lang="es-MX" b="0" i="0" dirty="0">
                <a:solidFill>
                  <a:srgbClr val="374050"/>
                </a:solidFill>
                <a:effectLst/>
                <a:latin typeface="RalewayBold"/>
              </a:rPr>
              <a:t>En algunos casos, es posible que sea más económico para el cliente comprar una nueva PC que actualizar el sistema actual. En otros casos, es posible que sea rentable actualizar uno o más de los siguientes componentes:</a:t>
            </a:r>
          </a:p>
          <a:p>
            <a:pPr algn="l">
              <a:buFont typeface="Arial" panose="020B0604020202020204" pitchFamily="34" charset="0"/>
              <a:buChar char="•"/>
            </a:pPr>
            <a:r>
              <a:rPr lang="es-MX" b="0" i="0" dirty="0">
                <a:solidFill>
                  <a:srgbClr val="374050"/>
                </a:solidFill>
                <a:effectLst/>
                <a:latin typeface="RalewayRegular"/>
              </a:rPr>
              <a:t>RAM</a:t>
            </a:r>
          </a:p>
          <a:p>
            <a:pPr algn="l">
              <a:buFont typeface="Arial" panose="020B0604020202020204" pitchFamily="34" charset="0"/>
              <a:buChar char="•"/>
            </a:pPr>
            <a:r>
              <a:rPr lang="es-MX" b="0" i="0" dirty="0">
                <a:solidFill>
                  <a:srgbClr val="374050"/>
                </a:solidFill>
                <a:effectLst/>
                <a:latin typeface="RalewayRegular"/>
              </a:rPr>
              <a:t>Unidad de disco duro</a:t>
            </a:r>
          </a:p>
          <a:p>
            <a:pPr algn="l">
              <a:buFont typeface="Arial" panose="020B0604020202020204" pitchFamily="34" charset="0"/>
              <a:buChar char="•"/>
            </a:pPr>
            <a:r>
              <a:rPr lang="es-MX" b="0" i="0" dirty="0">
                <a:solidFill>
                  <a:srgbClr val="374050"/>
                </a:solidFill>
                <a:effectLst/>
                <a:latin typeface="RalewayRegular"/>
              </a:rPr>
              <a:t>CPU</a:t>
            </a:r>
          </a:p>
          <a:p>
            <a:pPr algn="l">
              <a:buFont typeface="Arial" panose="020B0604020202020204" pitchFamily="34" charset="0"/>
              <a:buChar char="•"/>
            </a:pPr>
            <a:r>
              <a:rPr lang="es-MX" b="0" i="0" dirty="0">
                <a:solidFill>
                  <a:srgbClr val="374050"/>
                </a:solidFill>
                <a:effectLst/>
                <a:latin typeface="RalewayRegular"/>
              </a:rPr>
              <a:t>Tarjeta de adaptador de video</a:t>
            </a:r>
          </a:p>
          <a:p>
            <a:pPr algn="l">
              <a:buFont typeface="Arial" panose="020B0604020202020204" pitchFamily="34" charset="0"/>
              <a:buChar char="•"/>
            </a:pPr>
            <a:r>
              <a:rPr lang="es-MX" b="0" i="0" dirty="0">
                <a:solidFill>
                  <a:srgbClr val="374050"/>
                </a:solidFill>
                <a:effectLst/>
                <a:latin typeface="RalewayRegular"/>
              </a:rPr>
              <a:t>Placa madre</a:t>
            </a:r>
          </a:p>
        </p:txBody>
      </p:sp>
    </p:spTree>
    <p:extLst>
      <p:ext uri="{BB962C8B-B14F-4D97-AF65-F5344CB8AC3E}">
        <p14:creationId xmlns:p14="http://schemas.microsoft.com/office/powerpoint/2010/main" val="16775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E3FA46-9D3D-4168-BA8E-595897E99AE9}"/>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8EA6E56C-CE2E-48EE-9FAA-FDC03D183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9686"/>
            <a:ext cx="12191999" cy="6887686"/>
          </a:xfrm>
        </p:spPr>
      </p:pic>
      <p:sp>
        <p:nvSpPr>
          <p:cNvPr id="9" name="CuadroTexto 8">
            <a:extLst>
              <a:ext uri="{FF2B5EF4-FFF2-40B4-BE49-F238E27FC236}">
                <a16:creationId xmlns:a16="http://schemas.microsoft.com/office/drawing/2014/main" id="{A2A79A9E-8AB5-48EC-BF10-5BB93A99E3D8}"/>
              </a:ext>
            </a:extLst>
          </p:cNvPr>
          <p:cNvSpPr txBox="1"/>
          <p:nvPr/>
        </p:nvSpPr>
        <p:spPr>
          <a:xfrm>
            <a:off x="0" y="-159306"/>
            <a:ext cx="9520238" cy="4524315"/>
          </a:xfrm>
          <a:prstGeom prst="rect">
            <a:avLst/>
          </a:prstGeom>
          <a:noFill/>
        </p:spPr>
        <p:txBody>
          <a:bodyPr wrap="square" rtlCol="0">
            <a:spAutoFit/>
          </a:bodyPr>
          <a:lstStyle/>
          <a:p>
            <a:r>
              <a:rPr lang="es-MX" sz="1800" b="1" u="none" strike="noStrike" dirty="0">
                <a:solidFill>
                  <a:schemeClr val="accent1">
                    <a:lumMod val="50000"/>
                  </a:schemeClr>
                </a:solidFill>
                <a:effectLst/>
                <a:latin typeface="Britannic Bold" panose="020B0903060703020204" pitchFamily="34" charset="0"/>
                <a:cs typeface="Aldhabi" panose="01000000000000000000" pitchFamily="2" charset="-78"/>
              </a:rPr>
              <a:t>DETERMINAR LOS REQUISITOS MINIMOS DE HARDWARE Y LA COMPATIBILIDAD CON LA PLATAFORMA DEL S.O</a:t>
            </a:r>
          </a:p>
          <a:p>
            <a:pPr algn="l"/>
            <a:r>
              <a:rPr lang="es-MX" i="1" dirty="0">
                <a:effectLst/>
                <a:latin typeface="Times New Roman" panose="02020603050405020304" pitchFamily="18" charset="0"/>
              </a:rPr>
              <a:t>Requisitos de hardware </a:t>
            </a:r>
          </a:p>
          <a:p>
            <a:pPr algn="l"/>
            <a:r>
              <a:rPr lang="es-MX" i="1" dirty="0">
                <a:effectLst/>
                <a:latin typeface="Times New Roman" panose="02020603050405020304" pitchFamily="18" charset="0"/>
              </a:rPr>
              <a:t>Esta sección incluye una lista de los requisitos necesarios para poder instalar el producto </a:t>
            </a:r>
            <a:r>
              <a:rPr lang="es-MX" i="1" dirty="0" err="1">
                <a:effectLst/>
                <a:latin typeface="Times New Roman" panose="02020603050405020304" pitchFamily="18" charset="0"/>
              </a:rPr>
              <a:t>Sun</a:t>
            </a:r>
            <a:r>
              <a:rPr lang="es-MX" i="1" dirty="0">
                <a:effectLst/>
                <a:latin typeface="Times New Roman" panose="02020603050405020304" pitchFamily="18" charset="0"/>
              </a:rPr>
              <a:t> </a:t>
            </a:r>
            <a:r>
              <a:rPr lang="es-MX" i="1" dirty="0" err="1">
                <a:effectLst/>
                <a:latin typeface="Times New Roman" panose="02020603050405020304" pitchFamily="18" charset="0"/>
              </a:rPr>
              <a:t>GlassFish</a:t>
            </a:r>
            <a:r>
              <a:rPr lang="es-MX" i="1" dirty="0">
                <a:effectLst/>
                <a:latin typeface="Times New Roman" panose="02020603050405020304" pitchFamily="18" charset="0"/>
              </a:rPr>
              <a:t> Enterprise Server v3.</a:t>
            </a:r>
          </a:p>
          <a:p>
            <a:pPr algn="l">
              <a:buFont typeface="Arial" panose="020B0604020202020204" pitchFamily="34" charset="0"/>
              <a:buChar char="•"/>
            </a:pPr>
            <a:r>
              <a:rPr lang="es-MX" i="1"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Plataformas admitidas</a:t>
            </a:r>
            <a:endParaRPr lang="es-MX" i="1" dirty="0">
              <a:effectLst/>
              <a:latin typeface="Times New Roman" panose="02020603050405020304" pitchFamily="18" charset="0"/>
            </a:endParaRPr>
          </a:p>
          <a:p>
            <a:pPr algn="l">
              <a:buFont typeface="Arial" panose="020B0604020202020204" pitchFamily="34" charset="0"/>
              <a:buChar char="•"/>
            </a:pPr>
            <a:r>
              <a:rPr lang="es-MX" i="1"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Virtualización del sistema compatible</a:t>
            </a:r>
            <a:endParaRPr lang="es-MX" i="1" dirty="0">
              <a:effectLst/>
              <a:latin typeface="Times New Roman" panose="02020603050405020304" pitchFamily="18" charset="0"/>
            </a:endParaRPr>
          </a:p>
          <a:p>
            <a:pPr algn="l">
              <a:buFont typeface="Arial" panose="020B0604020202020204" pitchFamily="34" charset="0"/>
              <a:buChar char="•"/>
            </a:pPr>
            <a:r>
              <a:rPr lang="es-MX" i="1" dirty="0">
                <a:effectLst/>
                <a:latin typeface="Times New Roman" panose="02020603050405020304" pitchFamily="18" charset="0"/>
                <a:hlinkClick r:id="rId5">
                  <a:extLst>
                    <a:ext uri="{A12FA001-AC4F-418D-AE19-62706E023703}">
                      <ahyp:hlinkClr xmlns:ahyp="http://schemas.microsoft.com/office/drawing/2018/hyperlinkcolor" val="tx"/>
                    </a:ext>
                  </a:extLst>
                </a:hlinkClick>
              </a:rPr>
              <a:t>Espacio en disco necesario</a:t>
            </a:r>
            <a:endParaRPr lang="es-MX" i="1" dirty="0">
              <a:effectLst/>
              <a:latin typeface="Times New Roman" panose="02020603050405020304" pitchFamily="18" charset="0"/>
            </a:endParaRPr>
          </a:p>
          <a:p>
            <a:pPr algn="l">
              <a:buFont typeface="Arial" panose="020B0604020202020204" pitchFamily="34" charset="0"/>
              <a:buChar char="•"/>
            </a:pPr>
            <a:r>
              <a:rPr lang="es-MX" i="1" dirty="0">
                <a:effectLst/>
                <a:latin typeface="Times New Roman" panose="02020603050405020304" pitchFamily="18" charset="0"/>
                <a:hlinkClick r:id="rId6">
                  <a:extLst>
                    <a:ext uri="{A12FA001-AC4F-418D-AE19-62706E023703}">
                      <ahyp:hlinkClr xmlns:ahyp="http://schemas.microsoft.com/office/drawing/2018/hyperlinkcolor" val="tx"/>
                    </a:ext>
                  </a:extLst>
                </a:hlinkClick>
              </a:rPr>
              <a:t>Puertos libres necesarios</a:t>
            </a:r>
            <a:endParaRPr lang="es-MX" i="1" dirty="0">
              <a:effectLst/>
              <a:latin typeface="Times New Roman" panose="02020603050405020304" pitchFamily="18" charset="0"/>
            </a:endParaRPr>
          </a:p>
          <a:p>
            <a:pPr algn="l">
              <a:buFont typeface="Arial" panose="020B0604020202020204" pitchFamily="34" charset="0"/>
              <a:buChar char="•"/>
            </a:pPr>
            <a:r>
              <a:rPr lang="es-MX" i="1" dirty="0">
                <a:effectLst/>
                <a:latin typeface="Times New Roman" panose="02020603050405020304" pitchFamily="18" charset="0"/>
                <a:hlinkClick r:id="rId7">
                  <a:extLst>
                    <a:ext uri="{A12FA001-AC4F-418D-AE19-62706E023703}">
                      <ahyp:hlinkClr xmlns:ahyp="http://schemas.microsoft.com/office/drawing/2018/hyperlinkcolor" val="tx"/>
                    </a:ext>
                  </a:extLst>
                </a:hlinkClick>
              </a:rPr>
              <a:t>Información importante sobre revisiones del producto</a:t>
            </a:r>
            <a:endParaRPr lang="es-MX" i="1" dirty="0">
              <a:effectLst/>
              <a:latin typeface="Times New Roman" panose="02020603050405020304" pitchFamily="18" charset="0"/>
            </a:endParaRPr>
          </a:p>
          <a:p>
            <a:pPr algn="l">
              <a:buFont typeface="Arial" panose="020B0604020202020204" pitchFamily="34" charset="0"/>
              <a:buChar char="•"/>
            </a:pPr>
            <a:r>
              <a:rPr lang="es-MX" i="1" dirty="0">
                <a:effectLst/>
                <a:latin typeface="Times New Roman" panose="02020603050405020304" pitchFamily="18" charset="0"/>
                <a:hlinkClick r:id="rId8">
                  <a:extLst>
                    <a:ext uri="{A12FA001-AC4F-418D-AE19-62706E023703}">
                      <ahyp:hlinkClr xmlns:ahyp="http://schemas.microsoft.com/office/drawing/2018/hyperlinkcolor" val="tx"/>
                    </a:ext>
                  </a:extLst>
                </a:hlinkClick>
              </a:rPr>
              <a:t>Versión JDK requerida</a:t>
            </a:r>
            <a:endParaRPr lang="es-MX" i="1" dirty="0">
              <a:effectLst/>
              <a:latin typeface="Times New Roman" panose="02020603050405020304" pitchFamily="18" charset="0"/>
            </a:endParaRPr>
          </a:p>
          <a:p>
            <a:pPr algn="l">
              <a:buFont typeface="Arial" panose="020B0604020202020204" pitchFamily="34" charset="0"/>
              <a:buChar char="•"/>
            </a:pPr>
            <a:r>
              <a:rPr lang="es-MX" i="1" dirty="0">
                <a:effectLst/>
                <a:latin typeface="Times New Roman" panose="02020603050405020304" pitchFamily="18" charset="0"/>
                <a:hlinkClick r:id="rId9">
                  <a:extLst>
                    <a:ext uri="{A12FA001-AC4F-418D-AE19-62706E023703}">
                      <ahyp:hlinkClr xmlns:ahyp="http://schemas.microsoft.com/office/drawing/2018/hyperlinkcolor" val="tx"/>
                    </a:ext>
                  </a:extLst>
                </a:hlinkClick>
              </a:rPr>
              <a:t>Configuración de ruta para el software JDK</a:t>
            </a:r>
            <a:endParaRPr lang="es-MX" i="1" dirty="0">
              <a:effectLst/>
              <a:latin typeface="Times New Roman" panose="02020603050405020304" pitchFamily="18" charset="0"/>
            </a:endParaRPr>
          </a:p>
          <a:p>
            <a:pPr algn="l">
              <a:buFont typeface="Arial" panose="020B0604020202020204" pitchFamily="34" charset="0"/>
              <a:buChar char="•"/>
            </a:pPr>
            <a:r>
              <a:rPr lang="es-MX" i="1" dirty="0">
                <a:effectLst/>
                <a:latin typeface="Times New Roman" panose="02020603050405020304" pitchFamily="18" charset="0"/>
                <a:hlinkClick r:id="rId10">
                  <a:extLst>
                    <a:ext uri="{A12FA001-AC4F-418D-AE19-62706E023703}">
                      <ahyp:hlinkClr xmlns:ahyp="http://schemas.microsoft.com/office/drawing/2018/hyperlinkcolor" val="tx"/>
                    </a:ext>
                  </a:extLst>
                </a:hlinkClick>
              </a:rPr>
              <a:t>Bases de datos y controladores JDBC compatibles</a:t>
            </a:r>
            <a:endParaRPr lang="es-MX" i="1" dirty="0">
              <a:effectLst/>
              <a:latin typeface="Times New Roman" panose="02020603050405020304" pitchFamily="18" charset="0"/>
            </a:endParaRPr>
          </a:p>
          <a:p>
            <a:pPr algn="l">
              <a:buFont typeface="Arial" panose="020B0604020202020204" pitchFamily="34" charset="0"/>
              <a:buChar char="•"/>
            </a:pPr>
            <a:r>
              <a:rPr lang="es-MX" i="1" dirty="0">
                <a:effectLst/>
                <a:latin typeface="Times New Roman" panose="02020603050405020304" pitchFamily="18" charset="0"/>
                <a:hlinkClick r:id="rId11">
                  <a:extLst>
                    <a:ext uri="{A12FA001-AC4F-418D-AE19-62706E023703}">
                      <ahyp:hlinkClr xmlns:ahyp="http://schemas.microsoft.com/office/drawing/2018/hyperlinkcolor" val="tx"/>
                    </a:ext>
                  </a:extLst>
                </a:hlinkClick>
              </a:rPr>
              <a:t>Navegadores compatibles</a:t>
            </a:r>
            <a:endParaRPr lang="es-MX" i="1" dirty="0">
              <a:effectLst/>
              <a:latin typeface="Times New Roman" panose="02020603050405020304" pitchFamily="18" charset="0"/>
            </a:endParaRPr>
          </a:p>
          <a:p>
            <a:pPr algn="l">
              <a:buFont typeface="Arial" panose="020B0604020202020204" pitchFamily="34" charset="0"/>
              <a:buChar char="•"/>
            </a:pPr>
            <a:r>
              <a:rPr lang="es-MX" i="1" dirty="0">
                <a:solidFill>
                  <a:srgbClr val="0563C1"/>
                </a:solidFill>
                <a:effectLst/>
                <a:latin typeface="Times New Roman" panose="02020603050405020304" pitchFamily="18" charset="0"/>
                <a:hlinkClick r:id="rId12">
                  <a:extLst>
                    <a:ext uri="{A12FA001-AC4F-418D-AE19-62706E023703}">
                      <ahyp:hlinkClr xmlns:ahyp="http://schemas.microsoft.com/office/drawing/2018/hyperlinkcolor" val="tx"/>
                    </a:ext>
                  </a:extLst>
                </a:hlinkClick>
              </a:rPr>
              <a:t>Compatibilidad con </a:t>
            </a:r>
            <a:r>
              <a:rPr lang="es-MX" i="1" dirty="0" err="1">
                <a:effectLst/>
                <a:latin typeface="Times New Roman" panose="02020603050405020304" pitchFamily="18" charset="0"/>
                <a:hlinkClick r:id="rId12">
                  <a:extLst>
                    <a:ext uri="{A12FA001-AC4F-418D-AE19-62706E023703}">
                      <ahyp:hlinkClr xmlns:ahyp="http://schemas.microsoft.com/office/drawing/2018/hyperlinkcolor" val="tx"/>
                    </a:ext>
                  </a:extLst>
                </a:hlinkClick>
              </a:rPr>
              <a:t>mod_jk</a:t>
            </a:r>
            <a:endParaRPr lang="es-MX" i="1" dirty="0">
              <a:effectLst/>
              <a:latin typeface="Times New Roman" panose="02020603050405020304" pitchFamily="18" charset="0"/>
            </a:endParaRPr>
          </a:p>
          <a:p>
            <a:pPr algn="l"/>
            <a:endParaRPr lang="es-MX" dirty="0"/>
          </a:p>
        </p:txBody>
      </p:sp>
    </p:spTree>
    <p:extLst>
      <p:ext uri="{BB962C8B-B14F-4D97-AF65-F5344CB8AC3E}">
        <p14:creationId xmlns:p14="http://schemas.microsoft.com/office/powerpoint/2010/main" val="340796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8FAAAF1-5C58-4C73-872C-9CE3BB5C2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CuadroTexto 3">
            <a:extLst>
              <a:ext uri="{FF2B5EF4-FFF2-40B4-BE49-F238E27FC236}">
                <a16:creationId xmlns:a16="http://schemas.microsoft.com/office/drawing/2014/main" id="{6FC9BA1F-43D8-4842-9909-4A3C7EFC74ED}"/>
              </a:ext>
            </a:extLst>
          </p:cNvPr>
          <p:cNvSpPr txBox="1"/>
          <p:nvPr/>
        </p:nvSpPr>
        <p:spPr>
          <a:xfrm>
            <a:off x="671513" y="442913"/>
            <a:ext cx="11520487" cy="2862322"/>
          </a:xfrm>
          <a:prstGeom prst="rect">
            <a:avLst/>
          </a:prstGeom>
          <a:noFill/>
        </p:spPr>
        <p:txBody>
          <a:bodyPr wrap="square" rtlCol="0">
            <a:spAutoFit/>
          </a:bodyPr>
          <a:lstStyle/>
          <a:p>
            <a:pPr algn="l"/>
            <a:r>
              <a:rPr lang="es-MX" b="1" i="0">
                <a:solidFill>
                  <a:srgbClr val="000000"/>
                </a:solidFill>
                <a:effectLst/>
                <a:latin typeface="Times New Roman" panose="02020603050405020304" pitchFamily="18" charset="0"/>
              </a:rPr>
              <a:t>Plataformas admitidas</a:t>
            </a:r>
          </a:p>
          <a:p>
            <a:pPr algn="l"/>
            <a:r>
              <a:rPr lang="es-MX" b="0" i="0">
                <a:solidFill>
                  <a:srgbClr val="000000"/>
                </a:solidFill>
                <a:effectLst/>
                <a:latin typeface="Times New Roman" panose="02020603050405020304" pitchFamily="18" charset="0"/>
              </a:rPr>
              <a:t>Sun GlassFish Enterprise Server v3 requiere un mínimo de 200 MB de espacio libre en disco para instalarse y 100 MB de memoria libre para ejecutarse.</a:t>
            </a:r>
          </a:p>
          <a:p>
            <a:pPr algn="l"/>
            <a:r>
              <a:rPr lang="es-MX" b="0" i="0">
                <a:solidFill>
                  <a:srgbClr val="000000"/>
                </a:solidFill>
                <a:effectLst/>
                <a:latin typeface="Times New Roman" panose="02020603050405020304" pitchFamily="18" charset="0"/>
              </a:rPr>
              <a:t>La siguiente tabla enumera los sistemas operativos compatibles e incluye el valor mínimo de memoria, la memoria recomendada, el espacio mínimo en disco, el espacio en disco recomendado y la máquina virtual de Java para cada uno de ellos.</a:t>
            </a:r>
          </a:p>
          <a:p>
            <a:pPr algn="l"/>
            <a:r>
              <a:rPr lang="es-MX" b="0" i="0">
                <a:solidFill>
                  <a:srgbClr val="000000"/>
                </a:solidFill>
                <a:effectLst/>
                <a:latin typeface="Times New Roman" panose="02020603050405020304" pitchFamily="18" charset="0"/>
              </a:rPr>
              <a:t>Tal y como se indica a continuación, Enterprise Server requiere JDK</a:t>
            </a:r>
            <a:r>
              <a:rPr lang="es-MX" b="0" i="0" baseline="30000">
                <a:solidFill>
                  <a:srgbClr val="000000"/>
                </a:solidFill>
                <a:effectLst/>
                <a:latin typeface="Times New Roman" panose="02020603050405020304" pitchFamily="18" charset="0"/>
              </a:rPr>
              <a:t>TM</a:t>
            </a:r>
            <a:r>
              <a:rPr lang="es-MX" b="0" i="0">
                <a:solidFill>
                  <a:srgbClr val="000000"/>
                </a:solidFill>
                <a:effectLst/>
                <a:latin typeface="Times New Roman" panose="02020603050405020304" pitchFamily="18" charset="0"/>
              </a:rPr>
              <a:t> </a:t>
            </a:r>
            <a:r>
              <a:rPr lang="es-MX" b="0" i="0">
                <a:solidFill>
                  <a:srgbClr val="000000"/>
                </a:solidFill>
                <a:effectLst/>
                <a:latin typeface="Times New Roman" panose="02020603050405020304" pitchFamily="18" charset="0"/>
                <a:hlinkClick r:id="rId3"/>
              </a:rPr>
              <a:t>versión 6</a:t>
            </a:r>
            <a:r>
              <a:rPr lang="es-MX" b="0" i="0">
                <a:solidFill>
                  <a:srgbClr val="000000"/>
                </a:solidFill>
                <a:effectLst/>
                <a:latin typeface="Times New Roman" panose="02020603050405020304" pitchFamily="18" charset="0"/>
              </a:rPr>
              <a:t>. La versión mínima (y certificada) del software JDK 6 necesaria depende del sistema operativo. Para ver los requisitos específicos de la plataforma, consulte </a:t>
            </a:r>
            <a:r>
              <a:rPr lang="es-MX" b="0" i="0">
                <a:solidFill>
                  <a:srgbClr val="000000"/>
                </a:solidFill>
                <a:effectLst/>
                <a:latin typeface="Times New Roman" panose="02020603050405020304" pitchFamily="18" charset="0"/>
                <a:hlinkClick r:id="rId4"/>
              </a:rPr>
              <a:t>Versión JDK requerida</a:t>
            </a:r>
            <a:r>
              <a:rPr lang="es-MX" b="0" i="0">
                <a:solidFill>
                  <a:srgbClr val="000000"/>
                </a:solidFill>
                <a:effectLst/>
                <a:latin typeface="Times New Roman" panose="02020603050405020304" pitchFamily="18" charset="0"/>
              </a:rPr>
              <a:t>.</a:t>
            </a:r>
          </a:p>
          <a:p>
            <a:r>
              <a:rPr lang="es-MX" b="0" i="0">
                <a:solidFill>
                  <a:srgbClr val="000000"/>
                </a:solidFill>
                <a:effectLst/>
                <a:latin typeface="Times New Roman" panose="02020603050405020304" pitchFamily="18" charset="0"/>
              </a:rPr>
              <a:t>Tabla 1–2 Sistemas operativos admitidos</a:t>
            </a:r>
            <a:endParaRPr lang="es-MX" dirty="0"/>
          </a:p>
        </p:txBody>
      </p:sp>
    </p:spTree>
    <p:extLst>
      <p:ext uri="{BB962C8B-B14F-4D97-AF65-F5344CB8AC3E}">
        <p14:creationId xmlns:p14="http://schemas.microsoft.com/office/powerpoint/2010/main" val="21700254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950</Words>
  <Application>Microsoft Office PowerPoint</Application>
  <PresentationFormat>Panorámica</PresentationFormat>
  <Paragraphs>62</Paragraphs>
  <Slides>7</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7</vt:i4>
      </vt:variant>
    </vt:vector>
  </HeadingPairs>
  <TitlesOfParts>
    <vt:vector size="17" baseType="lpstr">
      <vt:lpstr>Aldhabi</vt:lpstr>
      <vt:lpstr>Arial</vt:lpstr>
      <vt:lpstr>Britannic Bold</vt:lpstr>
      <vt:lpstr>Calibri</vt:lpstr>
      <vt:lpstr>Calibri Light</vt:lpstr>
      <vt:lpstr>Noto Sans Symbols</vt:lpstr>
      <vt:lpstr>RalewayBold</vt:lpstr>
      <vt:lpstr>RalewayRegular</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Angie Gonzalez</dc:creator>
  <cp:lastModifiedBy>Angie Gonzalez</cp:lastModifiedBy>
  <cp:revision>11</cp:revision>
  <dcterms:created xsi:type="dcterms:W3CDTF">2020-10-19T13:08:30Z</dcterms:created>
  <dcterms:modified xsi:type="dcterms:W3CDTF">2020-10-19T17:22:46Z</dcterms:modified>
</cp:coreProperties>
</file>