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43"/>
  </p:notesMasterIdLst>
  <p:sldIdLst>
    <p:sldId id="256" r:id="rId2"/>
    <p:sldId id="261" r:id="rId3"/>
    <p:sldId id="267" r:id="rId4"/>
    <p:sldId id="269" r:id="rId5"/>
    <p:sldId id="318" r:id="rId6"/>
    <p:sldId id="265" r:id="rId7"/>
    <p:sldId id="317" r:id="rId8"/>
    <p:sldId id="319" r:id="rId9"/>
    <p:sldId id="320" r:id="rId10"/>
    <p:sldId id="321" r:id="rId11"/>
    <p:sldId id="258" r:id="rId12"/>
    <p:sldId id="323" r:id="rId13"/>
    <p:sldId id="324" r:id="rId14"/>
    <p:sldId id="259" r:id="rId15"/>
    <p:sldId id="264" r:id="rId16"/>
    <p:sldId id="325" r:id="rId17"/>
    <p:sldId id="326" r:id="rId18"/>
    <p:sldId id="327" r:id="rId19"/>
    <p:sldId id="305" r:id="rId20"/>
    <p:sldId id="306" r:id="rId21"/>
    <p:sldId id="307" r:id="rId22"/>
    <p:sldId id="304" r:id="rId23"/>
    <p:sldId id="308" r:id="rId24"/>
    <p:sldId id="309" r:id="rId25"/>
    <p:sldId id="277" r:id="rId26"/>
    <p:sldId id="303" r:id="rId27"/>
    <p:sldId id="310" r:id="rId28"/>
    <p:sldId id="311" r:id="rId29"/>
    <p:sldId id="312" r:id="rId30"/>
    <p:sldId id="313" r:id="rId31"/>
    <p:sldId id="314" r:id="rId32"/>
    <p:sldId id="316" r:id="rId33"/>
    <p:sldId id="315" r:id="rId34"/>
    <p:sldId id="328" r:id="rId35"/>
    <p:sldId id="329" r:id="rId36"/>
    <p:sldId id="330" r:id="rId37"/>
    <p:sldId id="331" r:id="rId38"/>
    <p:sldId id="332" r:id="rId39"/>
    <p:sldId id="333" r:id="rId40"/>
    <p:sldId id="268" r:id="rId41"/>
    <p:sldId id="282" r:id="rId42"/>
  </p:sldIdLst>
  <p:sldSz cx="9144000" cy="5143500" type="screen16x9"/>
  <p:notesSz cx="6858000" cy="9144000"/>
  <p:embeddedFontLst>
    <p:embeddedFont>
      <p:font typeface="Bebas Neue" panose="020B0604020202020204" charset="0"/>
      <p:regular r:id="rId44"/>
    </p:embeddedFont>
    <p:embeddedFont>
      <p:font typeface="Montserrat" panose="00000500000000000000" pitchFamily="2" charset="0"/>
      <p:regular r:id="rId45"/>
      <p:bold r:id="rId46"/>
      <p:italic r:id="rId47"/>
      <p:boldItalic r:id="rId48"/>
    </p:embeddedFont>
    <p:embeddedFont>
      <p:font typeface="Roboto" panose="02000000000000000000" pitchFamily="2" charset="0"/>
      <p:regular r:id="rId49"/>
      <p:bold r:id="rId50"/>
      <p:italic r:id="rId51"/>
      <p:boldItalic r:id="rId52"/>
    </p:embeddedFont>
    <p:embeddedFont>
      <p:font typeface="Source Sans Pro" panose="020B0503030403020204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íctor César" initials="VC" lastIdx="1" clrIdx="0">
    <p:extLst>
      <p:ext uri="{19B8F6BF-5375-455C-9EA6-DF929625EA0E}">
        <p15:presenceInfo xmlns:p15="http://schemas.microsoft.com/office/powerpoint/2012/main" userId="dc83248772b2cc6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4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2A3E53-D03B-4775-A993-7C8FD774F41A}">
  <a:tblStyle styleId="{C82A3E53-D03B-4775-A993-7C8FD774F4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149" autoAdjust="0"/>
  </p:normalViewPr>
  <p:slideViewPr>
    <p:cSldViewPr snapToGrid="0">
      <p:cViewPr varScale="1">
        <p:scale>
          <a:sx n="62" d="100"/>
          <a:sy n="62" d="100"/>
        </p:scale>
        <p:origin x="1626" y="-36"/>
      </p:cViewPr>
      <p:guideLst>
        <p:guide orient="horz" pos="3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Arquitetura_de_processador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t.wikipedia.org/wiki/Conjunto_de_instru%C3%A7%C3%B5es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92b9ca3f2f_0_1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0" name="Google Shape;2150;g92b9ca3f2f_0_1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334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86ca632bb8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86ca632bb8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g92b9ca3f2f_0_1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0" name="Google Shape;2440;g92b9ca3f2f_0_1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158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g92b9ca3f2f_0_1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0" name="Google Shape;2440;g92b9ca3f2f_0_1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235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g86ca632bb8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5" name="Google Shape;1895;g86ca632bb8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g92b987f4ac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8" name="Google Shape;2048;g92b987f4ac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g92b987f4ac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8" name="Google Shape;2048;g92b987f4ac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587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g92b987f4ac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8" name="Google Shape;2048;g92b987f4ac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729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92b9ca3f2f_0_1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0" name="Google Shape;2150;g92b9ca3f2f_0_1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855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g92b9ca3f2f_0_1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0" name="Google Shape;2440;g92b9ca3f2f_0_1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32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86ca632bb8_0_2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86ca632bb8_0_2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g92b9ca3f2f_0_1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0" name="Google Shape;2440;g92b9ca3f2f_0_1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2986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g92b9ca3f2f_0_1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0" name="Google Shape;2440;g92b9ca3f2f_0_1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34978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g92b9ca3f2f_0_1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0" name="Google Shape;2440;g92b9ca3f2f_0_1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5316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g92b9ca3f2f_0_1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0" name="Google Shape;2440;g92b9ca3f2f_0_1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0036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g92b9ca3f2f_0_1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0" name="Google Shape;2440;g92b9ca3f2f_0_1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3792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g92b9ca3f2f_0_1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0" name="Google Shape;2440;g92b9ca3f2f_0_1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g92b9ca3f2f_0_1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0" name="Google Shape;2440;g92b9ca3f2f_0_1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7923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g92b9ca3f2f_0_1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0" name="Google Shape;2440;g92b9ca3f2f_0_1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0136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g92b9ca3f2f_0_1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0" name="Google Shape;2440;g92b9ca3f2f_0_1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4799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g92b9ca3f2f_0_1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0" name="Google Shape;2440;g92b9ca3f2f_0_1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26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92b9ca3f2f_0_1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0" name="Google Shape;2150;g92b9ca3f2f_0_1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g92b9ca3f2f_0_1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0" name="Google Shape;2440;g92b9ca3f2f_0_1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0603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g92b9ca3f2f_0_1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0" name="Google Shape;2440;g92b9ca3f2f_0_1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4013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g92b9ca3f2f_0_1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0" name="Google Shape;2440;g92b9ca3f2f_0_1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2648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g92b9ca3f2f_0_1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0" name="Google Shape;2440;g92b9ca3f2f_0_1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3005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g92b9ca3f2f_0_1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0" name="Google Shape;2440;g92b9ca3f2f_0_1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8279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g92b9ca3f2f_0_1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0" name="Google Shape;2440;g92b9ca3f2f_0_1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94559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g92b9ca3f2f_0_1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0" name="Google Shape;2440;g92b9ca3f2f_0_1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9019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g92b9ca3f2f_0_1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0" name="Google Shape;2440;g92b9ca3f2f_0_1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3251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g92b9ca3f2f_0_1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0" name="Google Shape;2440;g92b9ca3f2f_0_1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0048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92b9ca3f2f_0_1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0" name="Google Shape;2150;g92b9ca3f2f_0_1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78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g92b9ca3f2f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4" name="Google Shape;2214;g92b9ca3f2f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g92b9ca3f2f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7" name="Google Shape;2157;g92b9ca3f2f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" name="Google Shape;2657;g92b9ca3f2f_0_2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8" name="Google Shape;2658;g92b9ca3f2f_0_2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92b9ca3f2f_0_1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0" name="Google Shape;2150;g92b9ca3f2f_0_1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085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g92b987f4ac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4" name="Google Shape;2094;g92b987f4ac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VISÃO QUE O PROGRAMADOR TEM DO COMPUTADOR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Computador com um conjunto reduzido de instruções") é uma linha de </a:t>
            </a:r>
            <a:r>
              <a:rPr lang="pt-B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Arquitetura de processador"/>
              </a:rPr>
              <a:t>arquitetura de processadores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que favorece um conjunto simples e pequeno de </a:t>
            </a:r>
            <a:r>
              <a:rPr lang="pt-B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Conjunto de instruções"/>
              </a:rPr>
              <a:t>instruções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que levam aproximadamente a mesma quantidade de tempo para serem executadas.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g92b987f4ac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4" name="Google Shape;2094;g92b987f4ac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Organização</a:t>
            </a:r>
            <a:r>
              <a:rPr lang="pt-B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de computador: refere-se às unidades operacionais e sua interconexão que realizam as especificações arquiteturais, invisíveis ao programador.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1978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g92b987f4ac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4" name="Google Shape;2094;g92b987f4ac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Organização</a:t>
            </a:r>
            <a:r>
              <a:rPr lang="pt-B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de computador: refere-se às unidades operacionais e sua interconexão que realizam as especificações arquiteturais, invisíveis ao programador.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2420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g92b987f4ac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4" name="Google Shape;2094;g92b987f4ac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Organização</a:t>
            </a:r>
            <a:r>
              <a:rPr lang="pt-B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de computador: refere-se às unidades operacionais e sua interconexão que realizam as especificações arquiteturais, invisíveis ao programador.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3357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s">
  <p:cSld name="CUSTOM_4"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17"/>
          <p:cNvGrpSpPr/>
          <p:nvPr/>
        </p:nvGrpSpPr>
        <p:grpSpPr>
          <a:xfrm>
            <a:off x="-566246" y="-536790"/>
            <a:ext cx="8377976" cy="1614718"/>
            <a:chOff x="-566246" y="-831315"/>
            <a:chExt cx="8377976" cy="1614718"/>
          </a:xfrm>
        </p:grpSpPr>
        <p:sp>
          <p:nvSpPr>
            <p:cNvPr id="1497" name="Google Shape;1497;p17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7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7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7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7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7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7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7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7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7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7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7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7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7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7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7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7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7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7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7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7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7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7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7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7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7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7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7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7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6" name="Google Shape;1526;p17"/>
          <p:cNvGrpSpPr/>
          <p:nvPr/>
        </p:nvGrpSpPr>
        <p:grpSpPr>
          <a:xfrm rot="5400000">
            <a:off x="617425" y="3321200"/>
            <a:ext cx="979800" cy="3475150"/>
            <a:chOff x="327125" y="2375600"/>
            <a:chExt cx="979800" cy="3475150"/>
          </a:xfrm>
        </p:grpSpPr>
        <p:sp>
          <p:nvSpPr>
            <p:cNvPr id="1527" name="Google Shape;1527;p17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7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7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7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7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7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7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7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7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7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7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7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7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7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7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2" name="Google Shape;1542;p17"/>
          <p:cNvSpPr txBox="1">
            <a:spLocks noGrp="1"/>
          </p:cNvSpPr>
          <p:nvPr>
            <p:ph type="title"/>
          </p:nvPr>
        </p:nvSpPr>
        <p:spPr>
          <a:xfrm>
            <a:off x="720125" y="1639950"/>
            <a:ext cx="3250500" cy="50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3" name="Google Shape;1543;p17"/>
          <p:cNvSpPr txBox="1">
            <a:spLocks noGrp="1"/>
          </p:cNvSpPr>
          <p:nvPr>
            <p:ph type="subTitle" idx="1"/>
          </p:nvPr>
        </p:nvSpPr>
        <p:spPr>
          <a:xfrm>
            <a:off x="886200" y="2735875"/>
            <a:ext cx="3084300" cy="141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s 1">
  <p:cSld name="CUSTOM_4_1"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18"/>
          <p:cNvGrpSpPr/>
          <p:nvPr/>
        </p:nvGrpSpPr>
        <p:grpSpPr>
          <a:xfrm flipH="1">
            <a:off x="1364650" y="-536790"/>
            <a:ext cx="8377976" cy="1614718"/>
            <a:chOff x="-566246" y="-831315"/>
            <a:chExt cx="8377976" cy="1614718"/>
          </a:xfrm>
        </p:grpSpPr>
        <p:sp>
          <p:nvSpPr>
            <p:cNvPr id="1546" name="Google Shape;1546;p18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8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8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8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8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8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8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8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8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8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8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8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8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8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8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8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8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8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8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8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8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8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8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8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8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8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8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8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8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5" name="Google Shape;1575;p18"/>
          <p:cNvGrpSpPr/>
          <p:nvPr/>
        </p:nvGrpSpPr>
        <p:grpSpPr>
          <a:xfrm rot="-5400000" flipH="1">
            <a:off x="7579155" y="3321200"/>
            <a:ext cx="979800" cy="3475150"/>
            <a:chOff x="327125" y="2375600"/>
            <a:chExt cx="979800" cy="3475150"/>
          </a:xfrm>
        </p:grpSpPr>
        <p:sp>
          <p:nvSpPr>
            <p:cNvPr id="1576" name="Google Shape;1576;p18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8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8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8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8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8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8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8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8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8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8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8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8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8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8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1" name="Google Shape;1591;p18"/>
          <p:cNvSpPr txBox="1">
            <a:spLocks noGrp="1"/>
          </p:cNvSpPr>
          <p:nvPr>
            <p:ph type="title"/>
          </p:nvPr>
        </p:nvSpPr>
        <p:spPr>
          <a:xfrm>
            <a:off x="5173500" y="1639950"/>
            <a:ext cx="3250500" cy="50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92" name="Google Shape;1592;p18"/>
          <p:cNvSpPr txBox="1">
            <a:spLocks noGrp="1"/>
          </p:cNvSpPr>
          <p:nvPr>
            <p:ph type="subTitle" idx="1"/>
          </p:nvPr>
        </p:nvSpPr>
        <p:spPr>
          <a:xfrm>
            <a:off x="5173375" y="2571750"/>
            <a:ext cx="3250500" cy="150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"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" name="Google Shape;1710;p20"/>
          <p:cNvGrpSpPr/>
          <p:nvPr/>
        </p:nvGrpSpPr>
        <p:grpSpPr>
          <a:xfrm>
            <a:off x="730476" y="4569012"/>
            <a:ext cx="1602149" cy="244468"/>
            <a:chOff x="1675453" y="-1233273"/>
            <a:chExt cx="1032712" cy="157579"/>
          </a:xfrm>
        </p:grpSpPr>
        <p:sp>
          <p:nvSpPr>
            <p:cNvPr id="1711" name="Google Shape;1711;p20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0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0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0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0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0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0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0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0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0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0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20"/>
          <p:cNvGrpSpPr/>
          <p:nvPr/>
        </p:nvGrpSpPr>
        <p:grpSpPr>
          <a:xfrm>
            <a:off x="8488400" y="2728975"/>
            <a:ext cx="1552150" cy="3475150"/>
            <a:chOff x="327125" y="2375600"/>
            <a:chExt cx="1552150" cy="3475150"/>
          </a:xfrm>
        </p:grpSpPr>
        <p:sp>
          <p:nvSpPr>
            <p:cNvPr id="1723" name="Google Shape;1723;p2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0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0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0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0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0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0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0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0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4" name="Google Shape;1744;p20"/>
          <p:cNvGrpSpPr/>
          <p:nvPr/>
        </p:nvGrpSpPr>
        <p:grpSpPr>
          <a:xfrm>
            <a:off x="-364925" y="-2353500"/>
            <a:ext cx="9644000" cy="3383025"/>
            <a:chOff x="-364925" y="-2353500"/>
            <a:chExt cx="9644000" cy="3383025"/>
          </a:xfrm>
        </p:grpSpPr>
        <p:grpSp>
          <p:nvGrpSpPr>
            <p:cNvPr id="1745" name="Google Shape;1745;p20"/>
            <p:cNvGrpSpPr/>
            <p:nvPr/>
          </p:nvGrpSpPr>
          <p:grpSpPr>
            <a:xfrm>
              <a:off x="-364925" y="-2353500"/>
              <a:ext cx="9644000" cy="3383025"/>
              <a:chOff x="-364925" y="-1720950"/>
              <a:chExt cx="9644000" cy="3383025"/>
            </a:xfrm>
          </p:grpSpPr>
          <p:grpSp>
            <p:nvGrpSpPr>
              <p:cNvPr id="1746" name="Google Shape;1746;p20"/>
              <p:cNvGrpSpPr/>
              <p:nvPr/>
            </p:nvGrpSpPr>
            <p:grpSpPr>
              <a:xfrm flipH="1">
                <a:off x="-364925" y="-1720950"/>
                <a:ext cx="8364453" cy="3383025"/>
                <a:chOff x="-572625" y="294775"/>
                <a:chExt cx="8364453" cy="3383025"/>
              </a:xfrm>
            </p:grpSpPr>
            <p:sp>
              <p:nvSpPr>
                <p:cNvPr id="1747" name="Google Shape;1747;p20"/>
                <p:cNvSpPr/>
                <p:nvPr/>
              </p:nvSpPr>
              <p:spPr>
                <a:xfrm>
                  <a:off x="1686375" y="607200"/>
                  <a:ext cx="142125" cy="12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5" h="5182" extrusionOk="0">
                      <a:moveTo>
                        <a:pt x="2834" y="1"/>
                      </a:moveTo>
                      <a:cubicBezTo>
                        <a:pt x="2169" y="1"/>
                        <a:pt x="1507" y="252"/>
                        <a:pt x="1005" y="754"/>
                      </a:cubicBezTo>
                      <a:cubicBezTo>
                        <a:pt x="1" y="1781"/>
                        <a:pt x="1" y="3402"/>
                        <a:pt x="1005" y="4429"/>
                      </a:cubicBezTo>
                      <a:cubicBezTo>
                        <a:pt x="1507" y="4931"/>
                        <a:pt x="2169" y="5182"/>
                        <a:pt x="2834" y="5182"/>
                      </a:cubicBezTo>
                      <a:cubicBezTo>
                        <a:pt x="3499" y="5182"/>
                        <a:pt x="4166" y="4931"/>
                        <a:pt x="4680" y="4429"/>
                      </a:cubicBezTo>
                      <a:cubicBezTo>
                        <a:pt x="5684" y="3402"/>
                        <a:pt x="5684" y="1781"/>
                        <a:pt x="4680" y="754"/>
                      </a:cubicBezTo>
                      <a:cubicBezTo>
                        <a:pt x="4166" y="252"/>
                        <a:pt x="3499" y="1"/>
                        <a:pt x="28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8" name="Google Shape;1748;p20"/>
                <p:cNvSpPr/>
                <p:nvPr/>
              </p:nvSpPr>
              <p:spPr>
                <a:xfrm>
                  <a:off x="6609800" y="3191600"/>
                  <a:ext cx="148950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9" name="Google Shape;1749;p20"/>
                <p:cNvSpPr/>
                <p:nvPr/>
              </p:nvSpPr>
              <p:spPr>
                <a:xfrm>
                  <a:off x="672165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0" name="Google Shape;1750;p20"/>
                <p:cNvSpPr/>
                <p:nvPr/>
              </p:nvSpPr>
              <p:spPr>
                <a:xfrm>
                  <a:off x="6834050" y="3191600"/>
                  <a:ext cx="14897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1" name="Google Shape;1751;p20"/>
                <p:cNvSpPr/>
                <p:nvPr/>
              </p:nvSpPr>
              <p:spPr>
                <a:xfrm>
                  <a:off x="6945900" y="3191600"/>
                  <a:ext cx="148950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2" name="Google Shape;1752;p20"/>
                <p:cNvSpPr/>
                <p:nvPr/>
              </p:nvSpPr>
              <p:spPr>
                <a:xfrm>
                  <a:off x="705775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0" y="0"/>
                      </a:moveTo>
                      <a:lnTo>
                        <a:pt x="3607" y="3721"/>
                      </a:lnTo>
                      <a:lnTo>
                        <a:pt x="5980" y="3721"/>
                      </a:lnTo>
                      <a:lnTo>
                        <a:pt x="239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3" name="Google Shape;1753;p20"/>
                <p:cNvSpPr/>
                <p:nvPr/>
              </p:nvSpPr>
              <p:spPr>
                <a:xfrm>
                  <a:off x="7170150" y="3191600"/>
                  <a:ext cx="14897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4" name="Google Shape;1754;p20"/>
                <p:cNvSpPr/>
                <p:nvPr/>
              </p:nvSpPr>
              <p:spPr>
                <a:xfrm>
                  <a:off x="728200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5" name="Google Shape;1755;p20"/>
                <p:cNvSpPr/>
                <p:nvPr/>
              </p:nvSpPr>
              <p:spPr>
                <a:xfrm>
                  <a:off x="2406525" y="1218350"/>
                  <a:ext cx="5385303" cy="11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36" h="44419" extrusionOk="0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206"/>
                      </a:cubicBezTo>
                      <a:cubicBezTo>
                        <a:pt x="0" y="297"/>
                        <a:pt x="91" y="388"/>
                        <a:pt x="183" y="388"/>
                      </a:cubicBezTo>
                      <a:lnTo>
                        <a:pt x="31887" y="388"/>
                      </a:lnTo>
                      <a:lnTo>
                        <a:pt x="54507" y="23031"/>
                      </a:lnTo>
                      <a:lnTo>
                        <a:pt x="101870" y="23031"/>
                      </a:lnTo>
                      <a:lnTo>
                        <a:pt x="123257" y="44418"/>
                      </a:lnTo>
                      <a:lnTo>
                        <a:pt x="205930" y="44418"/>
                      </a:lnTo>
                      <a:cubicBezTo>
                        <a:pt x="206044" y="44418"/>
                        <a:pt x="206136" y="44327"/>
                        <a:pt x="206136" y="44213"/>
                      </a:cubicBezTo>
                      <a:cubicBezTo>
                        <a:pt x="206136" y="44122"/>
                        <a:pt x="206044" y="44030"/>
                        <a:pt x="205930" y="44030"/>
                      </a:cubicBezTo>
                      <a:lnTo>
                        <a:pt x="123417" y="44030"/>
                      </a:lnTo>
                      <a:lnTo>
                        <a:pt x="102029" y="22643"/>
                      </a:lnTo>
                      <a:lnTo>
                        <a:pt x="54667" y="22643"/>
                      </a:lnTo>
                      <a:lnTo>
                        <a:pt x="320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6" name="Google Shape;1756;p20"/>
                <p:cNvSpPr/>
                <p:nvPr/>
              </p:nvSpPr>
              <p:spPr>
                <a:xfrm>
                  <a:off x="987925" y="355975"/>
                  <a:ext cx="6210225" cy="146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409" h="58736" extrusionOk="0">
                      <a:moveTo>
                        <a:pt x="248203" y="1"/>
                      </a:moveTo>
                      <a:cubicBezTo>
                        <a:pt x="248151" y="1"/>
                        <a:pt x="248100" y="18"/>
                        <a:pt x="248066" y="52"/>
                      </a:cubicBezTo>
                      <a:lnTo>
                        <a:pt x="196663" y="51455"/>
                      </a:lnTo>
                      <a:lnTo>
                        <a:pt x="175778" y="51455"/>
                      </a:lnTo>
                      <a:lnTo>
                        <a:pt x="155760" y="31460"/>
                      </a:lnTo>
                      <a:lnTo>
                        <a:pt x="121112" y="31460"/>
                      </a:lnTo>
                      <a:lnTo>
                        <a:pt x="94200" y="58371"/>
                      </a:lnTo>
                      <a:lnTo>
                        <a:pt x="183" y="58371"/>
                      </a:lnTo>
                      <a:cubicBezTo>
                        <a:pt x="92" y="58371"/>
                        <a:pt x="0" y="58439"/>
                        <a:pt x="0" y="58553"/>
                      </a:cubicBezTo>
                      <a:cubicBezTo>
                        <a:pt x="0" y="58645"/>
                        <a:pt x="92" y="58736"/>
                        <a:pt x="183" y="58736"/>
                      </a:cubicBezTo>
                      <a:lnTo>
                        <a:pt x="94360" y="58736"/>
                      </a:lnTo>
                      <a:lnTo>
                        <a:pt x="121248" y="31848"/>
                      </a:lnTo>
                      <a:lnTo>
                        <a:pt x="155623" y="31848"/>
                      </a:lnTo>
                      <a:lnTo>
                        <a:pt x="175618" y="51843"/>
                      </a:lnTo>
                      <a:lnTo>
                        <a:pt x="196823" y="51843"/>
                      </a:lnTo>
                      <a:lnTo>
                        <a:pt x="248340" y="326"/>
                      </a:lnTo>
                      <a:cubicBezTo>
                        <a:pt x="248408" y="235"/>
                        <a:pt x="248408" y="121"/>
                        <a:pt x="248340" y="52"/>
                      </a:cubicBezTo>
                      <a:cubicBezTo>
                        <a:pt x="248306" y="18"/>
                        <a:pt x="248254" y="1"/>
                        <a:pt x="2482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7" name="Google Shape;1757;p20"/>
                <p:cNvSpPr/>
                <p:nvPr/>
              </p:nvSpPr>
              <p:spPr>
                <a:xfrm>
                  <a:off x="1265250" y="1389550"/>
                  <a:ext cx="6299250" cy="195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970" h="78200" extrusionOk="0">
                      <a:moveTo>
                        <a:pt x="389" y="0"/>
                      </a:moveTo>
                      <a:cubicBezTo>
                        <a:pt x="160" y="0"/>
                        <a:pt x="1" y="183"/>
                        <a:pt x="1" y="388"/>
                      </a:cubicBezTo>
                      <a:cubicBezTo>
                        <a:pt x="1" y="593"/>
                        <a:pt x="160" y="776"/>
                        <a:pt x="389" y="776"/>
                      </a:cubicBezTo>
                      <a:lnTo>
                        <a:pt x="66217" y="776"/>
                      </a:lnTo>
                      <a:lnTo>
                        <a:pt x="89179" y="23738"/>
                      </a:lnTo>
                      <a:lnTo>
                        <a:pt x="125197" y="23738"/>
                      </a:lnTo>
                      <a:lnTo>
                        <a:pt x="179659" y="78199"/>
                      </a:lnTo>
                      <a:lnTo>
                        <a:pt x="251581" y="78199"/>
                      </a:lnTo>
                      <a:cubicBezTo>
                        <a:pt x="251787" y="78199"/>
                        <a:pt x="251969" y="78040"/>
                        <a:pt x="251969" y="77834"/>
                      </a:cubicBezTo>
                      <a:cubicBezTo>
                        <a:pt x="251969" y="77606"/>
                        <a:pt x="251787" y="77446"/>
                        <a:pt x="251581" y="77446"/>
                      </a:cubicBezTo>
                      <a:lnTo>
                        <a:pt x="179978" y="77446"/>
                      </a:lnTo>
                      <a:lnTo>
                        <a:pt x="125517" y="22962"/>
                      </a:lnTo>
                      <a:lnTo>
                        <a:pt x="89499" y="22962"/>
                      </a:lnTo>
                      <a:lnTo>
                        <a:pt x="665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8" name="Google Shape;1758;p20"/>
                <p:cNvSpPr/>
                <p:nvPr/>
              </p:nvSpPr>
              <p:spPr>
                <a:xfrm>
                  <a:off x="1631600" y="1974425"/>
                  <a:ext cx="6160000" cy="109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00" h="43826" extrusionOk="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206"/>
                      </a:cubicBezTo>
                      <a:cubicBezTo>
                        <a:pt x="0" y="298"/>
                        <a:pt x="69" y="389"/>
                        <a:pt x="183" y="389"/>
                      </a:cubicBezTo>
                      <a:lnTo>
                        <a:pt x="61286" y="389"/>
                      </a:lnTo>
                      <a:lnTo>
                        <a:pt x="104723" y="43825"/>
                      </a:lnTo>
                      <a:lnTo>
                        <a:pt x="165210" y="43825"/>
                      </a:lnTo>
                      <a:lnTo>
                        <a:pt x="207414" y="1599"/>
                      </a:lnTo>
                      <a:lnTo>
                        <a:pt x="246217" y="1599"/>
                      </a:lnTo>
                      <a:cubicBezTo>
                        <a:pt x="246308" y="1599"/>
                        <a:pt x="246400" y="1507"/>
                        <a:pt x="246400" y="1416"/>
                      </a:cubicBezTo>
                      <a:cubicBezTo>
                        <a:pt x="246400" y="1302"/>
                        <a:pt x="246308" y="1233"/>
                        <a:pt x="246217" y="1233"/>
                      </a:cubicBezTo>
                      <a:lnTo>
                        <a:pt x="207254" y="1233"/>
                      </a:lnTo>
                      <a:lnTo>
                        <a:pt x="165050" y="43437"/>
                      </a:lnTo>
                      <a:lnTo>
                        <a:pt x="104883" y="43437"/>
                      </a:lnTo>
                      <a:lnTo>
                        <a:pt x="614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9" name="Google Shape;1759;p20"/>
                <p:cNvSpPr/>
                <p:nvPr/>
              </p:nvSpPr>
              <p:spPr>
                <a:xfrm>
                  <a:off x="1978550" y="331575"/>
                  <a:ext cx="4691750" cy="12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670" h="51587" extrusionOk="0">
                      <a:moveTo>
                        <a:pt x="187453" y="1"/>
                      </a:moveTo>
                      <a:cubicBezTo>
                        <a:pt x="187407" y="1"/>
                        <a:pt x="187362" y="24"/>
                        <a:pt x="187327" y="69"/>
                      </a:cubicBezTo>
                      <a:lnTo>
                        <a:pt x="143594" y="43780"/>
                      </a:lnTo>
                      <a:lnTo>
                        <a:pt x="103992" y="43780"/>
                      </a:lnTo>
                      <a:lnTo>
                        <a:pt x="87444" y="27232"/>
                      </a:lnTo>
                      <a:lnTo>
                        <a:pt x="46838" y="27232"/>
                      </a:lnTo>
                      <a:lnTo>
                        <a:pt x="22871" y="51198"/>
                      </a:lnTo>
                      <a:lnTo>
                        <a:pt x="183" y="51198"/>
                      </a:lnTo>
                      <a:cubicBezTo>
                        <a:pt x="91" y="51198"/>
                        <a:pt x="0" y="51289"/>
                        <a:pt x="0" y="51403"/>
                      </a:cubicBezTo>
                      <a:cubicBezTo>
                        <a:pt x="0" y="51495"/>
                        <a:pt x="91" y="51586"/>
                        <a:pt x="183" y="51586"/>
                      </a:cubicBezTo>
                      <a:lnTo>
                        <a:pt x="23031" y="51586"/>
                      </a:lnTo>
                      <a:lnTo>
                        <a:pt x="46997" y="27620"/>
                      </a:lnTo>
                      <a:lnTo>
                        <a:pt x="87284" y="27620"/>
                      </a:lnTo>
                      <a:lnTo>
                        <a:pt x="103833" y="44168"/>
                      </a:lnTo>
                      <a:lnTo>
                        <a:pt x="143754" y="44168"/>
                      </a:lnTo>
                      <a:lnTo>
                        <a:pt x="187579" y="321"/>
                      </a:lnTo>
                      <a:cubicBezTo>
                        <a:pt x="187670" y="252"/>
                        <a:pt x="187670" y="138"/>
                        <a:pt x="187579" y="69"/>
                      </a:cubicBezTo>
                      <a:cubicBezTo>
                        <a:pt x="187544" y="24"/>
                        <a:pt x="187499" y="1"/>
                        <a:pt x="1874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0" name="Google Shape;1760;p20"/>
                <p:cNvSpPr/>
                <p:nvPr/>
              </p:nvSpPr>
              <p:spPr>
                <a:xfrm>
                  <a:off x="937150" y="2104550"/>
                  <a:ext cx="6622775" cy="15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911" h="60419" extrusionOk="0">
                      <a:moveTo>
                        <a:pt x="183" y="0"/>
                      </a:moveTo>
                      <a:cubicBezTo>
                        <a:pt x="91" y="0"/>
                        <a:pt x="0" y="69"/>
                        <a:pt x="0" y="183"/>
                      </a:cubicBezTo>
                      <a:cubicBezTo>
                        <a:pt x="0" y="297"/>
                        <a:pt x="91" y="365"/>
                        <a:pt x="183" y="365"/>
                      </a:cubicBezTo>
                      <a:lnTo>
                        <a:pt x="57177" y="365"/>
                      </a:lnTo>
                      <a:lnTo>
                        <a:pt x="70941" y="14129"/>
                      </a:lnTo>
                      <a:lnTo>
                        <a:pt x="129214" y="14129"/>
                      </a:lnTo>
                      <a:lnTo>
                        <a:pt x="175504" y="60419"/>
                      </a:lnTo>
                      <a:lnTo>
                        <a:pt x="203419" y="60419"/>
                      </a:lnTo>
                      <a:lnTo>
                        <a:pt x="232316" y="31499"/>
                      </a:lnTo>
                      <a:lnTo>
                        <a:pt x="264705" y="31499"/>
                      </a:lnTo>
                      <a:cubicBezTo>
                        <a:pt x="264819" y="31499"/>
                        <a:pt x="264911" y="31430"/>
                        <a:pt x="264911" y="31316"/>
                      </a:cubicBezTo>
                      <a:cubicBezTo>
                        <a:pt x="264911" y="31225"/>
                        <a:pt x="264819" y="31134"/>
                        <a:pt x="264705" y="31134"/>
                      </a:cubicBezTo>
                      <a:lnTo>
                        <a:pt x="232156" y="31134"/>
                      </a:lnTo>
                      <a:lnTo>
                        <a:pt x="203259" y="60031"/>
                      </a:lnTo>
                      <a:lnTo>
                        <a:pt x="175664" y="60031"/>
                      </a:lnTo>
                      <a:lnTo>
                        <a:pt x="129374" y="13764"/>
                      </a:lnTo>
                      <a:lnTo>
                        <a:pt x="71101" y="13764"/>
                      </a:lnTo>
                      <a:lnTo>
                        <a:pt x="5733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1" name="Google Shape;1761;p20"/>
                <p:cNvSpPr/>
                <p:nvPr/>
              </p:nvSpPr>
              <p:spPr>
                <a:xfrm>
                  <a:off x="1664700" y="294775"/>
                  <a:ext cx="3135650" cy="7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26" h="30667" extrusionOk="0">
                      <a:moveTo>
                        <a:pt x="125014" y="1"/>
                      </a:moveTo>
                      <a:cubicBezTo>
                        <a:pt x="124917" y="1"/>
                        <a:pt x="124820" y="35"/>
                        <a:pt x="124741" y="103"/>
                      </a:cubicBezTo>
                      <a:lnTo>
                        <a:pt x="111936" y="12931"/>
                      </a:lnTo>
                      <a:lnTo>
                        <a:pt x="47020" y="12931"/>
                      </a:lnTo>
                      <a:lnTo>
                        <a:pt x="30016" y="29913"/>
                      </a:lnTo>
                      <a:lnTo>
                        <a:pt x="388" y="29913"/>
                      </a:lnTo>
                      <a:cubicBezTo>
                        <a:pt x="160" y="29913"/>
                        <a:pt x="0" y="30073"/>
                        <a:pt x="0" y="30301"/>
                      </a:cubicBezTo>
                      <a:cubicBezTo>
                        <a:pt x="0" y="30507"/>
                        <a:pt x="160" y="30666"/>
                        <a:pt x="388" y="30666"/>
                      </a:cubicBezTo>
                      <a:lnTo>
                        <a:pt x="30335" y="30666"/>
                      </a:lnTo>
                      <a:lnTo>
                        <a:pt x="47340" y="13685"/>
                      </a:lnTo>
                      <a:lnTo>
                        <a:pt x="112255" y="13685"/>
                      </a:lnTo>
                      <a:lnTo>
                        <a:pt x="125288" y="651"/>
                      </a:lnTo>
                      <a:cubicBezTo>
                        <a:pt x="125425" y="514"/>
                        <a:pt x="125425" y="263"/>
                        <a:pt x="125288" y="103"/>
                      </a:cubicBezTo>
                      <a:cubicBezTo>
                        <a:pt x="125208" y="35"/>
                        <a:pt x="125111" y="1"/>
                        <a:pt x="12501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2" name="Google Shape;1762;p20"/>
                <p:cNvSpPr/>
                <p:nvPr/>
              </p:nvSpPr>
              <p:spPr>
                <a:xfrm>
                  <a:off x="100600" y="2193550"/>
                  <a:ext cx="3410675" cy="53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27" h="21229" extrusionOk="0">
                      <a:moveTo>
                        <a:pt x="20748" y="1"/>
                      </a:moveTo>
                      <a:lnTo>
                        <a:pt x="160" y="20589"/>
                      </a:lnTo>
                      <a:cubicBezTo>
                        <a:pt x="0" y="20726"/>
                        <a:pt x="0" y="20977"/>
                        <a:pt x="160" y="21114"/>
                      </a:cubicBezTo>
                      <a:cubicBezTo>
                        <a:pt x="228" y="21205"/>
                        <a:pt x="342" y="21228"/>
                        <a:pt x="434" y="21228"/>
                      </a:cubicBezTo>
                      <a:cubicBezTo>
                        <a:pt x="525" y="21228"/>
                        <a:pt x="616" y="21205"/>
                        <a:pt x="708" y="21114"/>
                      </a:cubicBezTo>
                      <a:lnTo>
                        <a:pt x="21045" y="777"/>
                      </a:lnTo>
                      <a:lnTo>
                        <a:pt x="85390" y="777"/>
                      </a:lnTo>
                      <a:lnTo>
                        <a:pt x="103307" y="18672"/>
                      </a:lnTo>
                      <a:lnTo>
                        <a:pt x="136039" y="18672"/>
                      </a:lnTo>
                      <a:cubicBezTo>
                        <a:pt x="136267" y="18672"/>
                        <a:pt x="136427" y="18512"/>
                        <a:pt x="136427" y="18307"/>
                      </a:cubicBezTo>
                      <a:cubicBezTo>
                        <a:pt x="136427" y="18078"/>
                        <a:pt x="136267" y="17919"/>
                        <a:pt x="136039" y="17919"/>
                      </a:cubicBezTo>
                      <a:lnTo>
                        <a:pt x="103627" y="17919"/>
                      </a:lnTo>
                      <a:lnTo>
                        <a:pt x="8570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3" name="Google Shape;1763;p20"/>
                <p:cNvSpPr/>
                <p:nvPr/>
              </p:nvSpPr>
              <p:spPr>
                <a:xfrm>
                  <a:off x="106300" y="832600"/>
                  <a:ext cx="2024625" cy="39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85" h="15819" extrusionOk="0">
                      <a:moveTo>
                        <a:pt x="206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297"/>
                        <a:pt x="92" y="389"/>
                        <a:pt x="206" y="389"/>
                      </a:cubicBezTo>
                      <a:lnTo>
                        <a:pt x="37297" y="389"/>
                      </a:lnTo>
                      <a:lnTo>
                        <a:pt x="52750" y="15818"/>
                      </a:lnTo>
                      <a:lnTo>
                        <a:pt x="80779" y="15818"/>
                      </a:lnTo>
                      <a:cubicBezTo>
                        <a:pt x="80893" y="15818"/>
                        <a:pt x="80985" y="15727"/>
                        <a:pt x="80985" y="15636"/>
                      </a:cubicBezTo>
                      <a:cubicBezTo>
                        <a:pt x="80985" y="15522"/>
                        <a:pt x="80893" y="15430"/>
                        <a:pt x="80779" y="15430"/>
                      </a:cubicBezTo>
                      <a:lnTo>
                        <a:pt x="52909" y="15430"/>
                      </a:lnTo>
                      <a:lnTo>
                        <a:pt x="3745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4" name="Google Shape;1764;p20"/>
                <p:cNvSpPr/>
                <p:nvPr/>
              </p:nvSpPr>
              <p:spPr>
                <a:xfrm>
                  <a:off x="24125" y="1108225"/>
                  <a:ext cx="1654850" cy="5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94" h="20521" extrusionOk="0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5245" y="388"/>
                      </a:lnTo>
                      <a:lnTo>
                        <a:pt x="45377" y="20520"/>
                      </a:lnTo>
                      <a:lnTo>
                        <a:pt x="66011" y="20520"/>
                      </a:lnTo>
                      <a:cubicBezTo>
                        <a:pt x="66103" y="20520"/>
                        <a:pt x="66194" y="20429"/>
                        <a:pt x="66194" y="20337"/>
                      </a:cubicBezTo>
                      <a:cubicBezTo>
                        <a:pt x="66194" y="20223"/>
                        <a:pt x="66103" y="20132"/>
                        <a:pt x="66011" y="20132"/>
                      </a:cubicBezTo>
                      <a:lnTo>
                        <a:pt x="45537" y="20132"/>
                      </a:lnTo>
                      <a:lnTo>
                        <a:pt x="25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5" name="Google Shape;1765;p20"/>
                <p:cNvSpPr/>
                <p:nvPr/>
              </p:nvSpPr>
              <p:spPr>
                <a:xfrm>
                  <a:off x="24125" y="1371850"/>
                  <a:ext cx="979225" cy="45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9" h="18079" extrusionOk="0">
                      <a:moveTo>
                        <a:pt x="183" y="0"/>
                      </a:moveTo>
                      <a:cubicBezTo>
                        <a:pt x="92" y="0"/>
                        <a:pt x="1" y="92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1182" y="388"/>
                      </a:lnTo>
                      <a:lnTo>
                        <a:pt x="38826" y="18010"/>
                      </a:lnTo>
                      <a:cubicBezTo>
                        <a:pt x="38849" y="18055"/>
                        <a:pt x="38895" y="18078"/>
                        <a:pt x="38940" y="18078"/>
                      </a:cubicBezTo>
                      <a:cubicBezTo>
                        <a:pt x="39009" y="18078"/>
                        <a:pt x="39055" y="18055"/>
                        <a:pt x="39077" y="18010"/>
                      </a:cubicBezTo>
                      <a:cubicBezTo>
                        <a:pt x="39169" y="17941"/>
                        <a:pt x="39169" y="17827"/>
                        <a:pt x="39077" y="17736"/>
                      </a:cubicBezTo>
                      <a:lnTo>
                        <a:pt x="213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6" name="Google Shape;1766;p20"/>
                <p:cNvSpPr/>
                <p:nvPr/>
              </p:nvSpPr>
              <p:spPr>
                <a:xfrm>
                  <a:off x="5585500" y="1408375"/>
                  <a:ext cx="1529900" cy="58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96" h="23214" extrusionOk="0">
                      <a:moveTo>
                        <a:pt x="49121" y="0"/>
                      </a:moveTo>
                      <a:lnTo>
                        <a:pt x="26661" y="22460"/>
                      </a:lnTo>
                      <a:lnTo>
                        <a:pt x="389" y="22460"/>
                      </a:lnTo>
                      <a:cubicBezTo>
                        <a:pt x="161" y="22460"/>
                        <a:pt x="1" y="22620"/>
                        <a:pt x="1" y="22848"/>
                      </a:cubicBezTo>
                      <a:cubicBezTo>
                        <a:pt x="1" y="23054"/>
                        <a:pt x="161" y="23214"/>
                        <a:pt x="389" y="23214"/>
                      </a:cubicBezTo>
                      <a:lnTo>
                        <a:pt x="26980" y="23214"/>
                      </a:lnTo>
                      <a:lnTo>
                        <a:pt x="49441" y="776"/>
                      </a:lnTo>
                      <a:lnTo>
                        <a:pt x="60808" y="776"/>
                      </a:lnTo>
                      <a:cubicBezTo>
                        <a:pt x="61013" y="776"/>
                        <a:pt x="61196" y="594"/>
                        <a:pt x="61196" y="388"/>
                      </a:cubicBezTo>
                      <a:cubicBezTo>
                        <a:pt x="61196" y="183"/>
                        <a:pt x="61013" y="0"/>
                        <a:pt x="608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7" name="Google Shape;1767;p20"/>
                <p:cNvSpPr/>
                <p:nvPr/>
              </p:nvSpPr>
              <p:spPr>
                <a:xfrm>
                  <a:off x="5953000" y="354310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5022" y="1416"/>
                        <a:pt x="5022" y="2694"/>
                      </a:cubicBezTo>
                      <a:cubicBezTo>
                        <a:pt x="5022" y="3949"/>
                        <a:pt x="3972" y="4999"/>
                        <a:pt x="2694" y="4999"/>
                      </a:cubicBezTo>
                      <a:cubicBezTo>
                        <a:pt x="1416" y="4999"/>
                        <a:pt x="388" y="3949"/>
                        <a:pt x="388" y="2694"/>
                      </a:cubicBezTo>
                      <a:cubicBezTo>
                        <a:pt x="388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187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187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8" name="Google Shape;1768;p20"/>
                <p:cNvSpPr/>
                <p:nvPr/>
              </p:nvSpPr>
              <p:spPr>
                <a:xfrm>
                  <a:off x="5976400" y="3566500"/>
                  <a:ext cx="87900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493" extrusionOk="0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58"/>
                      </a:cubicBezTo>
                      <a:cubicBezTo>
                        <a:pt x="0" y="2717"/>
                        <a:pt x="799" y="3493"/>
                        <a:pt x="1758" y="3493"/>
                      </a:cubicBezTo>
                      <a:cubicBezTo>
                        <a:pt x="2739" y="3493"/>
                        <a:pt x="3515" y="2717"/>
                        <a:pt x="3515" y="1758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9" name="Google Shape;1769;p20"/>
                <p:cNvSpPr/>
                <p:nvPr/>
              </p:nvSpPr>
              <p:spPr>
                <a:xfrm>
                  <a:off x="5421175" y="2256325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2"/>
                        <a:pt x="3972" y="5022"/>
                        <a:pt x="2694" y="5022"/>
                      </a:cubicBezTo>
                      <a:cubicBezTo>
                        <a:pt x="1415" y="5022"/>
                        <a:pt x="365" y="3972"/>
                        <a:pt x="365" y="2694"/>
                      </a:cubicBezTo>
                      <a:cubicBezTo>
                        <a:pt x="365" y="1416"/>
                        <a:pt x="1415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0" name="Google Shape;1770;p20"/>
                <p:cNvSpPr/>
                <p:nvPr/>
              </p:nvSpPr>
              <p:spPr>
                <a:xfrm>
                  <a:off x="5444575" y="22797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0"/>
                      </a:moveTo>
                      <a:cubicBezTo>
                        <a:pt x="776" y="0"/>
                        <a:pt x="0" y="799"/>
                        <a:pt x="0" y="1758"/>
                      </a:cubicBezTo>
                      <a:cubicBezTo>
                        <a:pt x="0" y="2739"/>
                        <a:pt x="776" y="3516"/>
                        <a:pt x="1758" y="3516"/>
                      </a:cubicBezTo>
                      <a:cubicBezTo>
                        <a:pt x="2716" y="3516"/>
                        <a:pt x="3515" y="2739"/>
                        <a:pt x="3515" y="1758"/>
                      </a:cubicBezTo>
                      <a:cubicBezTo>
                        <a:pt x="3515" y="799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1" name="Google Shape;1771;p20"/>
                <p:cNvSpPr/>
                <p:nvPr/>
              </p:nvSpPr>
              <p:spPr>
                <a:xfrm>
                  <a:off x="5459400" y="1912225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2" name="Google Shape;1772;p20"/>
                <p:cNvSpPr/>
                <p:nvPr/>
              </p:nvSpPr>
              <p:spPr>
                <a:xfrm>
                  <a:off x="5482800" y="19356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99" y="1"/>
                        <a:pt x="0" y="777"/>
                        <a:pt x="0" y="1758"/>
                      </a:cubicBezTo>
                      <a:cubicBezTo>
                        <a:pt x="0" y="2717"/>
                        <a:pt x="799" y="3516"/>
                        <a:pt x="1758" y="3516"/>
                      </a:cubicBezTo>
                      <a:cubicBezTo>
                        <a:pt x="2739" y="3516"/>
                        <a:pt x="3515" y="2717"/>
                        <a:pt x="3515" y="1758"/>
                      </a:cubicBezTo>
                      <a:cubicBezTo>
                        <a:pt x="3515" y="777"/>
                        <a:pt x="2739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1773;p20"/>
                <p:cNvSpPr/>
                <p:nvPr/>
              </p:nvSpPr>
              <p:spPr>
                <a:xfrm>
                  <a:off x="4736975" y="19356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77" y="1"/>
                        <a:pt x="1" y="777"/>
                        <a:pt x="1" y="1758"/>
                      </a:cubicBezTo>
                      <a:cubicBezTo>
                        <a:pt x="1" y="2717"/>
                        <a:pt x="777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20"/>
                <p:cNvSpPr/>
                <p:nvPr/>
              </p:nvSpPr>
              <p:spPr>
                <a:xfrm>
                  <a:off x="7044625" y="2632950"/>
                  <a:ext cx="87900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493" extrusionOk="0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35"/>
                      </a:cubicBezTo>
                      <a:cubicBezTo>
                        <a:pt x="0" y="2716"/>
                        <a:pt x="799" y="3493"/>
                        <a:pt x="1758" y="3493"/>
                      </a:cubicBezTo>
                      <a:cubicBezTo>
                        <a:pt x="2739" y="3493"/>
                        <a:pt x="3515" y="2716"/>
                        <a:pt x="3515" y="1735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5" name="Google Shape;1775;p20"/>
                <p:cNvSpPr/>
                <p:nvPr/>
              </p:nvSpPr>
              <p:spPr>
                <a:xfrm>
                  <a:off x="4222850" y="1085400"/>
                  <a:ext cx="134675" cy="1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7" h="5387" extrusionOk="0">
                      <a:moveTo>
                        <a:pt x="2694" y="388"/>
                      </a:moveTo>
                      <a:cubicBezTo>
                        <a:pt x="3972" y="388"/>
                        <a:pt x="5022" y="1415"/>
                        <a:pt x="5022" y="2694"/>
                      </a:cubicBezTo>
                      <a:cubicBezTo>
                        <a:pt x="5022" y="3972"/>
                        <a:pt x="3972" y="4999"/>
                        <a:pt x="2694" y="4999"/>
                      </a:cubicBezTo>
                      <a:cubicBezTo>
                        <a:pt x="1415" y="4999"/>
                        <a:pt x="388" y="3972"/>
                        <a:pt x="388" y="2694"/>
                      </a:cubicBezTo>
                      <a:cubicBezTo>
                        <a:pt x="388" y="1415"/>
                        <a:pt x="1415" y="388"/>
                        <a:pt x="2694" y="388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7"/>
                        <a:pt x="1210" y="5387"/>
                        <a:pt x="2694" y="5387"/>
                      </a:cubicBezTo>
                      <a:cubicBezTo>
                        <a:pt x="4177" y="5387"/>
                        <a:pt x="5387" y="4177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6" name="Google Shape;1776;p20"/>
                <p:cNvSpPr/>
                <p:nvPr/>
              </p:nvSpPr>
              <p:spPr>
                <a:xfrm>
                  <a:off x="4246800" y="1108775"/>
                  <a:ext cx="87350" cy="8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4" h="3517" extrusionOk="0">
                      <a:moveTo>
                        <a:pt x="1736" y="1"/>
                      </a:moveTo>
                      <a:cubicBezTo>
                        <a:pt x="777" y="1"/>
                        <a:pt x="1" y="800"/>
                        <a:pt x="1" y="1759"/>
                      </a:cubicBezTo>
                      <a:cubicBezTo>
                        <a:pt x="1" y="2717"/>
                        <a:pt x="777" y="3516"/>
                        <a:pt x="1736" y="3516"/>
                      </a:cubicBezTo>
                      <a:cubicBezTo>
                        <a:pt x="2717" y="3516"/>
                        <a:pt x="3493" y="2717"/>
                        <a:pt x="3493" y="1759"/>
                      </a:cubicBezTo>
                      <a:cubicBezTo>
                        <a:pt x="3493" y="800"/>
                        <a:pt x="2717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7" name="Google Shape;1777;p20"/>
                <p:cNvSpPr/>
                <p:nvPr/>
              </p:nvSpPr>
              <p:spPr>
                <a:xfrm>
                  <a:off x="3502700" y="258500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8" name="Google Shape;1778;p20"/>
                <p:cNvSpPr/>
                <p:nvPr/>
              </p:nvSpPr>
              <p:spPr>
                <a:xfrm>
                  <a:off x="3526100" y="2608400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76" y="1"/>
                        <a:pt x="0" y="777"/>
                        <a:pt x="0" y="1758"/>
                      </a:cubicBezTo>
                      <a:cubicBezTo>
                        <a:pt x="0" y="2717"/>
                        <a:pt x="776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9" name="Google Shape;1779;p20"/>
                <p:cNvSpPr/>
                <p:nvPr/>
              </p:nvSpPr>
              <p:spPr>
                <a:xfrm>
                  <a:off x="2281550" y="115615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2"/>
                        <a:pt x="3972" y="4999"/>
                        <a:pt x="2694" y="4999"/>
                      </a:cubicBezTo>
                      <a:cubicBezTo>
                        <a:pt x="1416" y="4999"/>
                        <a:pt x="366" y="3972"/>
                        <a:pt x="366" y="2694"/>
                      </a:cubicBezTo>
                      <a:cubicBezTo>
                        <a:pt x="366" y="1416"/>
                        <a:pt x="1416" y="366"/>
                        <a:pt x="2694" y="366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0" name="Google Shape;1780;p20"/>
                <p:cNvSpPr/>
                <p:nvPr/>
              </p:nvSpPr>
              <p:spPr>
                <a:xfrm>
                  <a:off x="2304950" y="1179550"/>
                  <a:ext cx="87325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3" h="3516" extrusionOk="0">
                      <a:moveTo>
                        <a:pt x="1758" y="0"/>
                      </a:moveTo>
                      <a:cubicBezTo>
                        <a:pt x="776" y="0"/>
                        <a:pt x="0" y="776"/>
                        <a:pt x="0" y="1758"/>
                      </a:cubicBezTo>
                      <a:cubicBezTo>
                        <a:pt x="0" y="2717"/>
                        <a:pt x="776" y="3515"/>
                        <a:pt x="1758" y="3515"/>
                      </a:cubicBezTo>
                      <a:cubicBezTo>
                        <a:pt x="2716" y="3515"/>
                        <a:pt x="3493" y="2717"/>
                        <a:pt x="3493" y="1758"/>
                      </a:cubicBezTo>
                      <a:cubicBezTo>
                        <a:pt x="3493" y="776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1" name="Google Shape;1781;p20"/>
                <p:cNvSpPr/>
                <p:nvPr/>
              </p:nvSpPr>
              <p:spPr>
                <a:xfrm>
                  <a:off x="1577950" y="1004925"/>
                  <a:ext cx="94750" cy="9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0" h="3790" extrusionOk="0">
                      <a:moveTo>
                        <a:pt x="1895" y="366"/>
                      </a:moveTo>
                      <a:cubicBezTo>
                        <a:pt x="2717" y="366"/>
                        <a:pt x="3402" y="1051"/>
                        <a:pt x="3402" y="1895"/>
                      </a:cubicBezTo>
                      <a:cubicBezTo>
                        <a:pt x="3402" y="2717"/>
                        <a:pt x="2717" y="3402"/>
                        <a:pt x="1895" y="3402"/>
                      </a:cubicBezTo>
                      <a:cubicBezTo>
                        <a:pt x="1051" y="3402"/>
                        <a:pt x="366" y="2717"/>
                        <a:pt x="366" y="1895"/>
                      </a:cubicBezTo>
                      <a:cubicBezTo>
                        <a:pt x="366" y="1051"/>
                        <a:pt x="1051" y="366"/>
                        <a:pt x="1895" y="366"/>
                      </a:cubicBezTo>
                      <a:close/>
                      <a:moveTo>
                        <a:pt x="1895" y="1"/>
                      </a:moveTo>
                      <a:cubicBezTo>
                        <a:pt x="845" y="1"/>
                        <a:pt x="1" y="845"/>
                        <a:pt x="1" y="1895"/>
                      </a:cubicBezTo>
                      <a:cubicBezTo>
                        <a:pt x="1" y="2922"/>
                        <a:pt x="845" y="3790"/>
                        <a:pt x="1895" y="3790"/>
                      </a:cubicBezTo>
                      <a:cubicBezTo>
                        <a:pt x="2922" y="3790"/>
                        <a:pt x="3790" y="2922"/>
                        <a:pt x="3790" y="1895"/>
                      </a:cubicBezTo>
                      <a:cubicBezTo>
                        <a:pt x="3790" y="845"/>
                        <a:pt x="2922" y="1"/>
                        <a:pt x="18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2" name="Google Shape;1782;p20"/>
                <p:cNvSpPr/>
                <p:nvPr/>
              </p:nvSpPr>
              <p:spPr>
                <a:xfrm>
                  <a:off x="1595075" y="1022050"/>
                  <a:ext cx="59950" cy="5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8" h="2398" extrusionOk="0">
                      <a:moveTo>
                        <a:pt x="1210" y="1"/>
                      </a:moveTo>
                      <a:cubicBezTo>
                        <a:pt x="548" y="1"/>
                        <a:pt x="1" y="548"/>
                        <a:pt x="1" y="1210"/>
                      </a:cubicBezTo>
                      <a:cubicBezTo>
                        <a:pt x="1" y="1872"/>
                        <a:pt x="548" y="2397"/>
                        <a:pt x="1210" y="2397"/>
                      </a:cubicBezTo>
                      <a:cubicBezTo>
                        <a:pt x="1872" y="2397"/>
                        <a:pt x="2397" y="1872"/>
                        <a:pt x="2397" y="1210"/>
                      </a:cubicBezTo>
                      <a:cubicBezTo>
                        <a:pt x="2397" y="548"/>
                        <a:pt x="1872" y="1"/>
                        <a:pt x="1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3" name="Google Shape;1783;p20"/>
                <p:cNvSpPr/>
                <p:nvPr/>
              </p:nvSpPr>
              <p:spPr>
                <a:xfrm>
                  <a:off x="2892125" y="1170425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310" y="4246"/>
                        <a:pt x="4246" y="3287"/>
                        <a:pt x="4246" y="2123"/>
                      </a:cubicBezTo>
                      <a:cubicBezTo>
                        <a:pt x="4246" y="936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20"/>
                <p:cNvSpPr/>
                <p:nvPr/>
              </p:nvSpPr>
              <p:spPr>
                <a:xfrm>
                  <a:off x="7004675" y="136615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36" y="0"/>
                        <a:pt x="0" y="959"/>
                        <a:pt x="0" y="2123"/>
                      </a:cubicBezTo>
                      <a:cubicBezTo>
                        <a:pt x="0" y="3310"/>
                        <a:pt x="936" y="4246"/>
                        <a:pt x="2123" y="4246"/>
                      </a:cubicBezTo>
                      <a:cubicBezTo>
                        <a:pt x="3287" y="4246"/>
                        <a:pt x="4246" y="3310"/>
                        <a:pt x="4246" y="2123"/>
                      </a:cubicBezTo>
                      <a:cubicBezTo>
                        <a:pt x="4246" y="959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5" name="Google Shape;1785;p20"/>
                <p:cNvSpPr/>
                <p:nvPr/>
              </p:nvSpPr>
              <p:spPr>
                <a:xfrm>
                  <a:off x="6446600" y="227060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59"/>
                        <a:pt x="0" y="2123"/>
                      </a:cubicBezTo>
                      <a:cubicBezTo>
                        <a:pt x="0" y="3310"/>
                        <a:pt x="959" y="4246"/>
                        <a:pt x="2123" y="4246"/>
                      </a:cubicBezTo>
                      <a:cubicBezTo>
                        <a:pt x="3310" y="4246"/>
                        <a:pt x="4246" y="3310"/>
                        <a:pt x="4246" y="2123"/>
                      </a:cubicBezTo>
                      <a:cubicBezTo>
                        <a:pt x="4246" y="959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6" name="Google Shape;1786;p20"/>
                <p:cNvSpPr/>
                <p:nvPr/>
              </p:nvSpPr>
              <p:spPr>
                <a:xfrm>
                  <a:off x="6258275" y="3300575"/>
                  <a:ext cx="69650" cy="6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6" h="2786" extrusionOk="0">
                      <a:moveTo>
                        <a:pt x="1393" y="1"/>
                      </a:moveTo>
                      <a:cubicBezTo>
                        <a:pt x="617" y="1"/>
                        <a:pt x="1" y="617"/>
                        <a:pt x="1" y="1393"/>
                      </a:cubicBezTo>
                      <a:cubicBezTo>
                        <a:pt x="1" y="2146"/>
                        <a:pt x="617" y="2786"/>
                        <a:pt x="1393" y="2786"/>
                      </a:cubicBezTo>
                      <a:cubicBezTo>
                        <a:pt x="2169" y="2786"/>
                        <a:pt x="2786" y="2146"/>
                        <a:pt x="2786" y="1393"/>
                      </a:cubicBezTo>
                      <a:cubicBezTo>
                        <a:pt x="2786" y="617"/>
                        <a:pt x="2169" y="1"/>
                        <a:pt x="13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7" name="Google Shape;1787;p20"/>
                <p:cNvSpPr/>
                <p:nvPr/>
              </p:nvSpPr>
              <p:spPr>
                <a:xfrm>
                  <a:off x="4746100" y="3030675"/>
                  <a:ext cx="69650" cy="6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6" h="2763" extrusionOk="0">
                      <a:moveTo>
                        <a:pt x="1393" y="0"/>
                      </a:moveTo>
                      <a:cubicBezTo>
                        <a:pt x="617" y="0"/>
                        <a:pt x="1" y="617"/>
                        <a:pt x="1" y="1393"/>
                      </a:cubicBezTo>
                      <a:cubicBezTo>
                        <a:pt x="1" y="2146"/>
                        <a:pt x="617" y="2762"/>
                        <a:pt x="1393" y="2762"/>
                      </a:cubicBezTo>
                      <a:cubicBezTo>
                        <a:pt x="2169" y="2762"/>
                        <a:pt x="2786" y="2146"/>
                        <a:pt x="2786" y="1393"/>
                      </a:cubicBezTo>
                      <a:cubicBezTo>
                        <a:pt x="2786" y="617"/>
                        <a:pt x="2169" y="0"/>
                        <a:pt x="13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8" name="Google Shape;1788;p20"/>
                <p:cNvSpPr/>
                <p:nvPr/>
              </p:nvSpPr>
              <p:spPr>
                <a:xfrm>
                  <a:off x="5111875" y="1378700"/>
                  <a:ext cx="106175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6" extrusionOk="0">
                      <a:moveTo>
                        <a:pt x="2124" y="0"/>
                      </a:moveTo>
                      <a:cubicBezTo>
                        <a:pt x="960" y="0"/>
                        <a:pt x="1" y="959"/>
                        <a:pt x="1" y="2123"/>
                      </a:cubicBezTo>
                      <a:cubicBezTo>
                        <a:pt x="1" y="3310"/>
                        <a:pt x="960" y="4246"/>
                        <a:pt x="2124" y="4246"/>
                      </a:cubicBezTo>
                      <a:cubicBezTo>
                        <a:pt x="3288" y="4246"/>
                        <a:pt x="4246" y="3310"/>
                        <a:pt x="4246" y="2123"/>
                      </a:cubicBezTo>
                      <a:cubicBezTo>
                        <a:pt x="4246" y="959"/>
                        <a:pt x="3288" y="0"/>
                        <a:pt x="21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9" name="Google Shape;1789;p20"/>
                <p:cNvSpPr/>
                <p:nvPr/>
              </p:nvSpPr>
              <p:spPr>
                <a:xfrm>
                  <a:off x="5692225" y="1404950"/>
                  <a:ext cx="75350" cy="7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4" h="2991" extrusionOk="0">
                      <a:moveTo>
                        <a:pt x="1507" y="0"/>
                      </a:moveTo>
                      <a:cubicBezTo>
                        <a:pt x="685" y="0"/>
                        <a:pt x="0" y="662"/>
                        <a:pt x="0" y="1507"/>
                      </a:cubicBezTo>
                      <a:cubicBezTo>
                        <a:pt x="0" y="2328"/>
                        <a:pt x="685" y="2990"/>
                        <a:pt x="1507" y="2990"/>
                      </a:cubicBezTo>
                      <a:cubicBezTo>
                        <a:pt x="2328" y="2990"/>
                        <a:pt x="3013" y="2328"/>
                        <a:pt x="3013" y="1507"/>
                      </a:cubicBezTo>
                      <a:cubicBezTo>
                        <a:pt x="3013" y="662"/>
                        <a:pt x="2328" y="0"/>
                        <a:pt x="15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0" name="Google Shape;1790;p20"/>
                <p:cNvSpPr/>
                <p:nvPr/>
              </p:nvSpPr>
              <p:spPr>
                <a:xfrm>
                  <a:off x="5821750" y="1469425"/>
                  <a:ext cx="79350" cy="7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4" h="3174" extrusionOk="0">
                      <a:moveTo>
                        <a:pt x="1598" y="1"/>
                      </a:moveTo>
                      <a:cubicBezTo>
                        <a:pt x="708" y="1"/>
                        <a:pt x="1" y="708"/>
                        <a:pt x="1" y="1575"/>
                      </a:cubicBezTo>
                      <a:cubicBezTo>
                        <a:pt x="1" y="2466"/>
                        <a:pt x="708" y="3173"/>
                        <a:pt x="1598" y="3173"/>
                      </a:cubicBezTo>
                      <a:cubicBezTo>
                        <a:pt x="2466" y="3173"/>
                        <a:pt x="3173" y="2466"/>
                        <a:pt x="3173" y="1575"/>
                      </a:cubicBezTo>
                      <a:cubicBezTo>
                        <a:pt x="3173" y="708"/>
                        <a:pt x="2466" y="1"/>
                        <a:pt x="15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1" name="Google Shape;1791;p20"/>
                <p:cNvSpPr/>
                <p:nvPr/>
              </p:nvSpPr>
              <p:spPr>
                <a:xfrm>
                  <a:off x="3572900" y="2384150"/>
                  <a:ext cx="139825" cy="13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3" h="5570" extrusionOk="0">
                      <a:moveTo>
                        <a:pt x="2808" y="0"/>
                      </a:moveTo>
                      <a:cubicBezTo>
                        <a:pt x="1255" y="0"/>
                        <a:pt x="0" y="1233"/>
                        <a:pt x="0" y="2785"/>
                      </a:cubicBezTo>
                      <a:cubicBezTo>
                        <a:pt x="0" y="4314"/>
                        <a:pt x="1255" y="5570"/>
                        <a:pt x="2808" y="5570"/>
                      </a:cubicBezTo>
                      <a:cubicBezTo>
                        <a:pt x="4337" y="5570"/>
                        <a:pt x="5592" y="4314"/>
                        <a:pt x="5592" y="2785"/>
                      </a:cubicBezTo>
                      <a:cubicBezTo>
                        <a:pt x="5592" y="1233"/>
                        <a:pt x="4337" y="0"/>
                        <a:pt x="28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2" name="Google Shape;1792;p20"/>
                <p:cNvSpPr/>
                <p:nvPr/>
              </p:nvSpPr>
              <p:spPr>
                <a:xfrm>
                  <a:off x="5419450" y="2995300"/>
                  <a:ext cx="139825" cy="13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3" h="5593" extrusionOk="0">
                      <a:moveTo>
                        <a:pt x="2785" y="0"/>
                      </a:moveTo>
                      <a:cubicBezTo>
                        <a:pt x="1256" y="0"/>
                        <a:pt x="1" y="1256"/>
                        <a:pt x="1" y="2808"/>
                      </a:cubicBezTo>
                      <a:cubicBezTo>
                        <a:pt x="1" y="4337"/>
                        <a:pt x="1256" y="5592"/>
                        <a:pt x="2785" y="5592"/>
                      </a:cubicBezTo>
                      <a:cubicBezTo>
                        <a:pt x="4338" y="5592"/>
                        <a:pt x="5593" y="4337"/>
                        <a:pt x="5593" y="2808"/>
                      </a:cubicBezTo>
                      <a:cubicBezTo>
                        <a:pt x="5593" y="1256"/>
                        <a:pt x="4338" y="0"/>
                        <a:pt x="27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3" name="Google Shape;1793;p20"/>
                <p:cNvSpPr/>
                <p:nvPr/>
              </p:nvSpPr>
              <p:spPr>
                <a:xfrm>
                  <a:off x="3311550" y="1787275"/>
                  <a:ext cx="65075" cy="6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" h="2603" extrusionOk="0">
                      <a:moveTo>
                        <a:pt x="1301" y="0"/>
                      </a:moveTo>
                      <a:cubicBezTo>
                        <a:pt x="594" y="0"/>
                        <a:pt x="0" y="571"/>
                        <a:pt x="0" y="1301"/>
                      </a:cubicBezTo>
                      <a:cubicBezTo>
                        <a:pt x="0" y="2009"/>
                        <a:pt x="594" y="2602"/>
                        <a:pt x="1301" y="2602"/>
                      </a:cubicBezTo>
                      <a:cubicBezTo>
                        <a:pt x="2009" y="2602"/>
                        <a:pt x="2602" y="2009"/>
                        <a:pt x="2602" y="1301"/>
                      </a:cubicBezTo>
                      <a:cubicBezTo>
                        <a:pt x="2602" y="571"/>
                        <a:pt x="2009" y="0"/>
                        <a:pt x="13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4" name="Google Shape;1794;p20"/>
                <p:cNvSpPr/>
                <p:nvPr/>
              </p:nvSpPr>
              <p:spPr>
                <a:xfrm>
                  <a:off x="3501550" y="1519075"/>
                  <a:ext cx="143825" cy="14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5776" extrusionOk="0">
                      <a:moveTo>
                        <a:pt x="2877" y="388"/>
                      </a:moveTo>
                      <a:cubicBezTo>
                        <a:pt x="4246" y="388"/>
                        <a:pt x="5388" y="1507"/>
                        <a:pt x="5388" y="2899"/>
                      </a:cubicBezTo>
                      <a:cubicBezTo>
                        <a:pt x="5388" y="4269"/>
                        <a:pt x="4246" y="5410"/>
                        <a:pt x="2877" y="5410"/>
                      </a:cubicBezTo>
                      <a:cubicBezTo>
                        <a:pt x="1485" y="5410"/>
                        <a:pt x="366" y="4269"/>
                        <a:pt x="366" y="2899"/>
                      </a:cubicBezTo>
                      <a:cubicBezTo>
                        <a:pt x="366" y="1507"/>
                        <a:pt x="1485" y="388"/>
                        <a:pt x="2877" y="388"/>
                      </a:cubicBezTo>
                      <a:close/>
                      <a:moveTo>
                        <a:pt x="2877" y="0"/>
                      </a:moveTo>
                      <a:cubicBezTo>
                        <a:pt x="1279" y="0"/>
                        <a:pt x="1" y="1301"/>
                        <a:pt x="1" y="2899"/>
                      </a:cubicBezTo>
                      <a:cubicBezTo>
                        <a:pt x="1" y="4497"/>
                        <a:pt x="1279" y="5775"/>
                        <a:pt x="2877" y="5775"/>
                      </a:cubicBezTo>
                      <a:cubicBezTo>
                        <a:pt x="4475" y="5775"/>
                        <a:pt x="5753" y="4497"/>
                        <a:pt x="5753" y="2899"/>
                      </a:cubicBezTo>
                      <a:cubicBezTo>
                        <a:pt x="5753" y="1301"/>
                        <a:pt x="4475" y="0"/>
                        <a:pt x="28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5" name="Google Shape;1795;p20"/>
                <p:cNvSpPr/>
                <p:nvPr/>
              </p:nvSpPr>
              <p:spPr>
                <a:xfrm>
                  <a:off x="3526675" y="1544750"/>
                  <a:ext cx="936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4" h="3722" extrusionOk="0">
                      <a:moveTo>
                        <a:pt x="1872" y="0"/>
                      </a:moveTo>
                      <a:cubicBezTo>
                        <a:pt x="845" y="0"/>
                        <a:pt x="0" y="845"/>
                        <a:pt x="0" y="1872"/>
                      </a:cubicBezTo>
                      <a:cubicBezTo>
                        <a:pt x="0" y="2899"/>
                        <a:pt x="845" y="3721"/>
                        <a:pt x="1872" y="3721"/>
                      </a:cubicBezTo>
                      <a:cubicBezTo>
                        <a:pt x="2899" y="3721"/>
                        <a:pt x="3744" y="2899"/>
                        <a:pt x="3744" y="1872"/>
                      </a:cubicBezTo>
                      <a:cubicBezTo>
                        <a:pt x="3744" y="845"/>
                        <a:pt x="2899" y="0"/>
                        <a:pt x="18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6" name="Google Shape;1796;p20"/>
                <p:cNvSpPr/>
                <p:nvPr/>
              </p:nvSpPr>
              <p:spPr>
                <a:xfrm>
                  <a:off x="1930050" y="1563575"/>
                  <a:ext cx="106150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7" extrusionOk="0">
                      <a:moveTo>
                        <a:pt x="2123" y="1"/>
                      </a:moveTo>
                      <a:cubicBezTo>
                        <a:pt x="959" y="1"/>
                        <a:pt x="0" y="937"/>
                        <a:pt x="0" y="2123"/>
                      </a:cubicBezTo>
                      <a:cubicBezTo>
                        <a:pt x="0" y="3288"/>
                        <a:pt x="959" y="4246"/>
                        <a:pt x="2123" y="4246"/>
                      </a:cubicBezTo>
                      <a:cubicBezTo>
                        <a:pt x="3310" y="4246"/>
                        <a:pt x="4246" y="3288"/>
                        <a:pt x="4246" y="2123"/>
                      </a:cubicBezTo>
                      <a:cubicBezTo>
                        <a:pt x="4246" y="937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7" name="Google Shape;1797;p20"/>
                <p:cNvSpPr/>
                <p:nvPr/>
              </p:nvSpPr>
              <p:spPr>
                <a:xfrm>
                  <a:off x="1621325" y="1563575"/>
                  <a:ext cx="106175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7" extrusionOk="0">
                      <a:moveTo>
                        <a:pt x="2123" y="1"/>
                      </a:moveTo>
                      <a:cubicBezTo>
                        <a:pt x="936" y="1"/>
                        <a:pt x="1" y="937"/>
                        <a:pt x="1" y="2123"/>
                      </a:cubicBezTo>
                      <a:cubicBezTo>
                        <a:pt x="1" y="3288"/>
                        <a:pt x="936" y="4246"/>
                        <a:pt x="2123" y="4246"/>
                      </a:cubicBezTo>
                      <a:cubicBezTo>
                        <a:pt x="3287" y="4246"/>
                        <a:pt x="4246" y="3288"/>
                        <a:pt x="4246" y="2123"/>
                      </a:cubicBezTo>
                      <a:cubicBezTo>
                        <a:pt x="4246" y="937"/>
                        <a:pt x="3287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8" name="Google Shape;1798;p20"/>
                <p:cNvSpPr/>
                <p:nvPr/>
              </p:nvSpPr>
              <p:spPr>
                <a:xfrm>
                  <a:off x="944550" y="1765575"/>
                  <a:ext cx="106175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7" extrusionOk="0">
                      <a:moveTo>
                        <a:pt x="2123" y="1"/>
                      </a:moveTo>
                      <a:cubicBezTo>
                        <a:pt x="959" y="1"/>
                        <a:pt x="1" y="960"/>
                        <a:pt x="1" y="2124"/>
                      </a:cubicBezTo>
                      <a:cubicBezTo>
                        <a:pt x="1" y="3311"/>
                        <a:pt x="959" y="4246"/>
                        <a:pt x="2123" y="4246"/>
                      </a:cubicBezTo>
                      <a:cubicBezTo>
                        <a:pt x="3310" y="4246"/>
                        <a:pt x="4246" y="3311"/>
                        <a:pt x="4246" y="2124"/>
                      </a:cubicBezTo>
                      <a:cubicBezTo>
                        <a:pt x="4246" y="960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9" name="Google Shape;1799;p20"/>
                <p:cNvSpPr/>
                <p:nvPr/>
              </p:nvSpPr>
              <p:spPr>
                <a:xfrm>
                  <a:off x="-572625" y="288915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287" y="4246"/>
                        <a:pt x="4246" y="3287"/>
                        <a:pt x="4246" y="2123"/>
                      </a:cubicBezTo>
                      <a:cubicBezTo>
                        <a:pt x="4246" y="936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0" name="Google Shape;1800;p20"/>
                <p:cNvSpPr/>
                <p:nvPr/>
              </p:nvSpPr>
              <p:spPr>
                <a:xfrm>
                  <a:off x="3168300" y="1186975"/>
                  <a:ext cx="72500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0" h="2922" extrusionOk="0">
                      <a:moveTo>
                        <a:pt x="1462" y="0"/>
                      </a:moveTo>
                      <a:cubicBezTo>
                        <a:pt x="640" y="0"/>
                        <a:pt x="1" y="639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1" y="2922"/>
                        <a:pt x="2900" y="2260"/>
                        <a:pt x="2900" y="1461"/>
                      </a:cubicBezTo>
                      <a:cubicBezTo>
                        <a:pt x="2900" y="639"/>
                        <a:pt x="2261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1" name="Google Shape;1801;p20"/>
                <p:cNvSpPr/>
                <p:nvPr/>
              </p:nvSpPr>
              <p:spPr>
                <a:xfrm>
                  <a:off x="1238425" y="1362725"/>
                  <a:ext cx="73075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3" h="2922" extrusionOk="0">
                      <a:moveTo>
                        <a:pt x="1462" y="0"/>
                      </a:moveTo>
                      <a:cubicBezTo>
                        <a:pt x="640" y="0"/>
                        <a:pt x="1" y="662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0" y="2922"/>
                        <a:pt x="2922" y="2260"/>
                        <a:pt x="2922" y="1461"/>
                      </a:cubicBezTo>
                      <a:cubicBezTo>
                        <a:pt x="2922" y="662"/>
                        <a:pt x="2260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2" name="Google Shape;1802;p20"/>
                <p:cNvSpPr/>
                <p:nvPr/>
              </p:nvSpPr>
              <p:spPr>
                <a:xfrm>
                  <a:off x="2281550" y="832600"/>
                  <a:ext cx="29958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34" h="389" extrusionOk="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183"/>
                      </a:cubicBezTo>
                      <a:cubicBezTo>
                        <a:pt x="0" y="297"/>
                        <a:pt x="69" y="389"/>
                        <a:pt x="183" y="389"/>
                      </a:cubicBezTo>
                      <a:lnTo>
                        <a:pt x="119628" y="389"/>
                      </a:lnTo>
                      <a:cubicBezTo>
                        <a:pt x="119742" y="389"/>
                        <a:pt x="119833" y="297"/>
                        <a:pt x="119833" y="183"/>
                      </a:cubicBezTo>
                      <a:cubicBezTo>
                        <a:pt x="119833" y="92"/>
                        <a:pt x="119742" y="1"/>
                        <a:pt x="1196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3" name="Google Shape;1803;p20"/>
                <p:cNvSpPr/>
                <p:nvPr/>
              </p:nvSpPr>
              <p:spPr>
                <a:xfrm>
                  <a:off x="2222775" y="800650"/>
                  <a:ext cx="73075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3" h="2922" extrusionOk="0">
                      <a:moveTo>
                        <a:pt x="1461" y="0"/>
                      </a:moveTo>
                      <a:cubicBezTo>
                        <a:pt x="640" y="0"/>
                        <a:pt x="0" y="662"/>
                        <a:pt x="0" y="1461"/>
                      </a:cubicBezTo>
                      <a:cubicBezTo>
                        <a:pt x="0" y="2283"/>
                        <a:pt x="640" y="2922"/>
                        <a:pt x="1461" y="2922"/>
                      </a:cubicBezTo>
                      <a:cubicBezTo>
                        <a:pt x="2260" y="2922"/>
                        <a:pt x="2922" y="2283"/>
                        <a:pt x="2922" y="1461"/>
                      </a:cubicBezTo>
                      <a:cubicBezTo>
                        <a:pt x="2922" y="662"/>
                        <a:pt x="2260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4" name="Google Shape;1804;p20"/>
                <p:cNvSpPr/>
                <p:nvPr/>
              </p:nvSpPr>
              <p:spPr>
                <a:xfrm>
                  <a:off x="5235725" y="800650"/>
                  <a:ext cx="73050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2" h="2922" extrusionOk="0">
                      <a:moveTo>
                        <a:pt x="1461" y="0"/>
                      </a:moveTo>
                      <a:cubicBezTo>
                        <a:pt x="662" y="0"/>
                        <a:pt x="0" y="662"/>
                        <a:pt x="0" y="1461"/>
                      </a:cubicBezTo>
                      <a:cubicBezTo>
                        <a:pt x="0" y="2283"/>
                        <a:pt x="662" y="2922"/>
                        <a:pt x="1461" y="2922"/>
                      </a:cubicBezTo>
                      <a:cubicBezTo>
                        <a:pt x="2283" y="2922"/>
                        <a:pt x="2922" y="2283"/>
                        <a:pt x="2922" y="1461"/>
                      </a:cubicBezTo>
                      <a:cubicBezTo>
                        <a:pt x="2922" y="662"/>
                        <a:pt x="2283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5" name="Google Shape;1805;p20"/>
                <p:cNvSpPr/>
                <p:nvPr/>
              </p:nvSpPr>
              <p:spPr>
                <a:xfrm>
                  <a:off x="5732175" y="319450"/>
                  <a:ext cx="1118450" cy="111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38" h="44699" extrusionOk="0">
                      <a:moveTo>
                        <a:pt x="44532" y="1"/>
                      </a:moveTo>
                      <a:cubicBezTo>
                        <a:pt x="44481" y="1"/>
                        <a:pt x="44430" y="18"/>
                        <a:pt x="44395" y="52"/>
                      </a:cubicBezTo>
                      <a:lnTo>
                        <a:pt x="91" y="44356"/>
                      </a:lnTo>
                      <a:cubicBezTo>
                        <a:pt x="0" y="44447"/>
                        <a:pt x="0" y="44562"/>
                        <a:pt x="91" y="44630"/>
                      </a:cubicBezTo>
                      <a:cubicBezTo>
                        <a:pt x="114" y="44676"/>
                        <a:pt x="160" y="44699"/>
                        <a:pt x="228" y="44699"/>
                      </a:cubicBezTo>
                      <a:cubicBezTo>
                        <a:pt x="274" y="44699"/>
                        <a:pt x="320" y="44676"/>
                        <a:pt x="342" y="44630"/>
                      </a:cubicBezTo>
                      <a:lnTo>
                        <a:pt x="44669" y="326"/>
                      </a:lnTo>
                      <a:cubicBezTo>
                        <a:pt x="44738" y="258"/>
                        <a:pt x="44738" y="121"/>
                        <a:pt x="44669" y="52"/>
                      </a:cubicBezTo>
                      <a:cubicBezTo>
                        <a:pt x="44635" y="18"/>
                        <a:pt x="44584" y="1"/>
                        <a:pt x="445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6" name="Google Shape;1806;p20"/>
                <p:cNvSpPr/>
                <p:nvPr/>
              </p:nvSpPr>
              <p:spPr>
                <a:xfrm>
                  <a:off x="5870250" y="381100"/>
                  <a:ext cx="1118475" cy="11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39" h="44698" extrusionOk="0">
                      <a:moveTo>
                        <a:pt x="44522" y="0"/>
                      </a:moveTo>
                      <a:cubicBezTo>
                        <a:pt x="44476" y="0"/>
                        <a:pt x="44430" y="17"/>
                        <a:pt x="44396" y="51"/>
                      </a:cubicBezTo>
                      <a:lnTo>
                        <a:pt x="69" y="44378"/>
                      </a:lnTo>
                      <a:cubicBezTo>
                        <a:pt x="1" y="44447"/>
                        <a:pt x="1" y="44561"/>
                        <a:pt x="69" y="44629"/>
                      </a:cubicBezTo>
                      <a:cubicBezTo>
                        <a:pt x="115" y="44675"/>
                        <a:pt x="161" y="44698"/>
                        <a:pt x="206" y="44698"/>
                      </a:cubicBezTo>
                      <a:cubicBezTo>
                        <a:pt x="252" y="44698"/>
                        <a:pt x="298" y="44675"/>
                        <a:pt x="343" y="44629"/>
                      </a:cubicBezTo>
                      <a:lnTo>
                        <a:pt x="44647" y="325"/>
                      </a:lnTo>
                      <a:cubicBezTo>
                        <a:pt x="44738" y="257"/>
                        <a:pt x="44738" y="120"/>
                        <a:pt x="44647" y="51"/>
                      </a:cubicBezTo>
                      <a:cubicBezTo>
                        <a:pt x="44613" y="17"/>
                        <a:pt x="44567" y="0"/>
                        <a:pt x="445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7" name="Google Shape;1807;p20"/>
                <p:cNvSpPr/>
                <p:nvPr/>
              </p:nvSpPr>
              <p:spPr>
                <a:xfrm>
                  <a:off x="4775775" y="1974875"/>
                  <a:ext cx="2300825" cy="70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33" h="28264" extrusionOk="0">
                      <a:moveTo>
                        <a:pt x="206" y="0"/>
                      </a:moveTo>
                      <a:cubicBezTo>
                        <a:pt x="155" y="0"/>
                        <a:pt x="104" y="17"/>
                        <a:pt x="69" y="51"/>
                      </a:cubicBezTo>
                      <a:cubicBezTo>
                        <a:pt x="1" y="120"/>
                        <a:pt x="1" y="234"/>
                        <a:pt x="69" y="325"/>
                      </a:cubicBezTo>
                      <a:lnTo>
                        <a:pt x="28007" y="28263"/>
                      </a:lnTo>
                      <a:lnTo>
                        <a:pt x="91850" y="28263"/>
                      </a:lnTo>
                      <a:cubicBezTo>
                        <a:pt x="91941" y="28263"/>
                        <a:pt x="92032" y="28172"/>
                        <a:pt x="92032" y="28058"/>
                      </a:cubicBezTo>
                      <a:cubicBezTo>
                        <a:pt x="92032" y="27967"/>
                        <a:pt x="91941" y="27875"/>
                        <a:pt x="91850" y="27875"/>
                      </a:cubicBezTo>
                      <a:lnTo>
                        <a:pt x="28167" y="27875"/>
                      </a:lnTo>
                      <a:lnTo>
                        <a:pt x="343" y="51"/>
                      </a:lnTo>
                      <a:cubicBezTo>
                        <a:pt x="309" y="17"/>
                        <a:pt x="258" y="0"/>
                        <a:pt x="2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20"/>
                <p:cNvSpPr/>
                <p:nvPr/>
              </p:nvSpPr>
              <p:spPr>
                <a:xfrm>
                  <a:off x="3518100" y="2023500"/>
                  <a:ext cx="1495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2" h="3722" extrusionOk="0">
                      <a:moveTo>
                        <a:pt x="1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9" name="Google Shape;1809;p20"/>
                <p:cNvSpPr/>
                <p:nvPr/>
              </p:nvSpPr>
              <p:spPr>
                <a:xfrm>
                  <a:off x="3630525" y="2023500"/>
                  <a:ext cx="1489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2" extrusionOk="0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0" name="Google Shape;1810;p20"/>
                <p:cNvSpPr/>
                <p:nvPr/>
              </p:nvSpPr>
              <p:spPr>
                <a:xfrm>
                  <a:off x="374237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1" name="Google Shape;1811;p20"/>
                <p:cNvSpPr/>
                <p:nvPr/>
              </p:nvSpPr>
              <p:spPr>
                <a:xfrm>
                  <a:off x="3854775" y="2023500"/>
                  <a:ext cx="14897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2" name="Google Shape;1812;p20"/>
                <p:cNvSpPr/>
                <p:nvPr/>
              </p:nvSpPr>
              <p:spPr>
                <a:xfrm>
                  <a:off x="3966625" y="2023500"/>
                  <a:ext cx="1489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3" name="Google Shape;1813;p20"/>
                <p:cNvSpPr/>
                <p:nvPr/>
              </p:nvSpPr>
              <p:spPr>
                <a:xfrm>
                  <a:off x="407847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0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4" name="Google Shape;1814;p20"/>
                <p:cNvSpPr/>
                <p:nvPr/>
              </p:nvSpPr>
              <p:spPr>
                <a:xfrm>
                  <a:off x="4190875" y="2023500"/>
                  <a:ext cx="14897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5" name="Google Shape;1815;p20"/>
                <p:cNvSpPr/>
                <p:nvPr/>
              </p:nvSpPr>
              <p:spPr>
                <a:xfrm>
                  <a:off x="430272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6" name="Google Shape;1816;p20"/>
                <p:cNvSpPr/>
                <p:nvPr/>
              </p:nvSpPr>
              <p:spPr>
                <a:xfrm>
                  <a:off x="2718075" y="28001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7" name="Google Shape;1817;p20"/>
                <p:cNvSpPr/>
                <p:nvPr/>
              </p:nvSpPr>
              <p:spPr>
                <a:xfrm>
                  <a:off x="29258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0" y="6916"/>
                      </a:lnTo>
                      <a:lnTo>
                        <a:pt x="4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8" name="Google Shape;1818;p20"/>
                <p:cNvSpPr/>
                <p:nvPr/>
              </p:nvSpPr>
              <p:spPr>
                <a:xfrm>
                  <a:off x="31335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2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9" name="Google Shape;1819;p20"/>
                <p:cNvSpPr/>
                <p:nvPr/>
              </p:nvSpPr>
              <p:spPr>
                <a:xfrm>
                  <a:off x="3341775" y="28001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1" y="0"/>
                      </a:moveTo>
                      <a:lnTo>
                        <a:pt x="6643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0" name="Google Shape;1820;p20"/>
                <p:cNvSpPr/>
                <p:nvPr/>
              </p:nvSpPr>
              <p:spPr>
                <a:xfrm>
                  <a:off x="35495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1" name="Google Shape;1821;p20"/>
                <p:cNvSpPr/>
                <p:nvPr/>
              </p:nvSpPr>
              <p:spPr>
                <a:xfrm>
                  <a:off x="37572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1822;p20"/>
                <p:cNvSpPr/>
                <p:nvPr/>
              </p:nvSpPr>
              <p:spPr>
                <a:xfrm>
                  <a:off x="6113925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20"/>
                <p:cNvSpPr/>
                <p:nvPr/>
              </p:nvSpPr>
              <p:spPr>
                <a:xfrm>
                  <a:off x="5906200" y="4354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4" name="Google Shape;1824;p20"/>
                <p:cNvSpPr/>
                <p:nvPr/>
              </p:nvSpPr>
              <p:spPr>
                <a:xfrm>
                  <a:off x="56985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43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5" name="Google Shape;1825;p20"/>
                <p:cNvSpPr/>
                <p:nvPr/>
              </p:nvSpPr>
              <p:spPr>
                <a:xfrm>
                  <a:off x="5490225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6" name="Google Shape;1826;p20"/>
                <p:cNvSpPr/>
                <p:nvPr/>
              </p:nvSpPr>
              <p:spPr>
                <a:xfrm>
                  <a:off x="52825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7" name="Google Shape;1827;p20"/>
                <p:cNvSpPr/>
                <p:nvPr/>
              </p:nvSpPr>
              <p:spPr>
                <a:xfrm>
                  <a:off x="50748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8" name="Google Shape;1828;p20"/>
                <p:cNvSpPr/>
                <p:nvPr/>
              </p:nvSpPr>
              <p:spPr>
                <a:xfrm>
                  <a:off x="4867075" y="4354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6643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9" name="Google Shape;1829;p20"/>
                <p:cNvSpPr/>
                <p:nvPr/>
              </p:nvSpPr>
              <p:spPr>
                <a:xfrm>
                  <a:off x="46588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29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0" name="Google Shape;1830;p20"/>
                <p:cNvSpPr/>
                <p:nvPr/>
              </p:nvSpPr>
              <p:spPr>
                <a:xfrm>
                  <a:off x="4853400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1" name="Google Shape;1831;p20"/>
                <p:cNvSpPr/>
                <p:nvPr/>
              </p:nvSpPr>
              <p:spPr>
                <a:xfrm>
                  <a:off x="49407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2" name="Google Shape;1832;p20"/>
                <p:cNvSpPr/>
                <p:nvPr/>
              </p:nvSpPr>
              <p:spPr>
                <a:xfrm>
                  <a:off x="50280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20"/>
                <p:cNvSpPr/>
                <p:nvPr/>
              </p:nvSpPr>
              <p:spPr>
                <a:xfrm>
                  <a:off x="51153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20"/>
                <p:cNvSpPr/>
                <p:nvPr/>
              </p:nvSpPr>
              <p:spPr>
                <a:xfrm>
                  <a:off x="52026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515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20"/>
                <p:cNvSpPr/>
                <p:nvPr/>
              </p:nvSpPr>
              <p:spPr>
                <a:xfrm>
                  <a:off x="52899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516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20"/>
                <p:cNvSpPr/>
                <p:nvPr/>
              </p:nvSpPr>
              <p:spPr>
                <a:xfrm>
                  <a:off x="53772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89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20"/>
                <p:cNvSpPr/>
                <p:nvPr/>
              </p:nvSpPr>
              <p:spPr>
                <a:xfrm>
                  <a:off x="5465100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1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30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20"/>
                <p:cNvSpPr/>
                <p:nvPr/>
              </p:nvSpPr>
              <p:spPr>
                <a:xfrm>
                  <a:off x="5552425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9" name="Google Shape;1839;p20"/>
                <p:cNvSpPr/>
                <p:nvPr/>
              </p:nvSpPr>
              <p:spPr>
                <a:xfrm>
                  <a:off x="56397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20"/>
                <p:cNvSpPr/>
                <p:nvPr/>
              </p:nvSpPr>
              <p:spPr>
                <a:xfrm>
                  <a:off x="57270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841" name="Google Shape;1841;p20"/>
              <p:cNvCxnSpPr/>
              <p:nvPr/>
            </p:nvCxnSpPr>
            <p:spPr>
              <a:xfrm>
                <a:off x="7315575" y="705500"/>
                <a:ext cx="1963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42" name="Google Shape;1842;p20"/>
            <p:cNvSpPr/>
            <p:nvPr/>
          </p:nvSpPr>
          <p:spPr>
            <a:xfrm flipH="1">
              <a:off x="6008353" y="-398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3" name="Google Shape;1843;p20"/>
          <p:cNvSpPr txBox="1">
            <a:spLocks noGrp="1"/>
          </p:cNvSpPr>
          <p:nvPr>
            <p:ph type="title"/>
          </p:nvPr>
        </p:nvSpPr>
        <p:spPr>
          <a:xfrm>
            <a:off x="720000" y="314175"/>
            <a:ext cx="7704000" cy="89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4" name="Google Shape;1844;p20"/>
          <p:cNvSpPr txBox="1">
            <a:spLocks noGrp="1"/>
          </p:cNvSpPr>
          <p:nvPr>
            <p:ph type="subTitle" idx="1"/>
          </p:nvPr>
        </p:nvSpPr>
        <p:spPr>
          <a:xfrm>
            <a:off x="3488850" y="1978325"/>
            <a:ext cx="2166300" cy="158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45" name="Google Shape;1845;p20"/>
          <p:cNvSpPr txBox="1"/>
          <p:nvPr/>
        </p:nvSpPr>
        <p:spPr>
          <a:xfrm>
            <a:off x="2493000" y="3787200"/>
            <a:ext cx="41580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5"/>
          <p:cNvGrpSpPr/>
          <p:nvPr/>
        </p:nvGrpSpPr>
        <p:grpSpPr>
          <a:xfrm flipH="1">
            <a:off x="-741540" y="-2483486"/>
            <a:ext cx="7884219" cy="3433770"/>
            <a:chOff x="24125" y="294775"/>
            <a:chExt cx="7767703" cy="3383025"/>
          </a:xfrm>
        </p:grpSpPr>
        <p:sp>
          <p:nvSpPr>
            <p:cNvPr id="276" name="Google Shape;276;p5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5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371" name="Google Shape;371;p5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5"/>
          <p:cNvSpPr txBox="1">
            <a:spLocks noGrp="1"/>
          </p:cNvSpPr>
          <p:nvPr>
            <p:ph type="subTitle" idx="1"/>
          </p:nvPr>
        </p:nvSpPr>
        <p:spPr>
          <a:xfrm>
            <a:off x="1216375" y="3517675"/>
            <a:ext cx="2693700" cy="10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4" name="Google Shape;394;p5"/>
          <p:cNvSpPr txBox="1">
            <a:spLocks noGrp="1"/>
          </p:cNvSpPr>
          <p:nvPr>
            <p:ph type="subTitle" idx="2"/>
          </p:nvPr>
        </p:nvSpPr>
        <p:spPr>
          <a:xfrm>
            <a:off x="5234100" y="3517675"/>
            <a:ext cx="2693700" cy="10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5" name="Google Shape;395;p5"/>
          <p:cNvSpPr txBox="1">
            <a:spLocks noGrp="1"/>
          </p:cNvSpPr>
          <p:nvPr>
            <p:ph type="title" idx="3"/>
          </p:nvPr>
        </p:nvSpPr>
        <p:spPr>
          <a:xfrm>
            <a:off x="1216350" y="2984775"/>
            <a:ext cx="2693700" cy="35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6" name="Google Shape;396;p5"/>
          <p:cNvSpPr txBox="1">
            <a:spLocks noGrp="1"/>
          </p:cNvSpPr>
          <p:nvPr>
            <p:ph type="title" idx="4"/>
          </p:nvPr>
        </p:nvSpPr>
        <p:spPr>
          <a:xfrm>
            <a:off x="5234100" y="2984775"/>
            <a:ext cx="2693700" cy="35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6"/>
          <p:cNvGrpSpPr/>
          <p:nvPr/>
        </p:nvGrpSpPr>
        <p:grpSpPr>
          <a:xfrm>
            <a:off x="3139285" y="-1283134"/>
            <a:ext cx="7944547" cy="2608119"/>
            <a:chOff x="3748885" y="-758409"/>
            <a:chExt cx="7944547" cy="2608119"/>
          </a:xfrm>
        </p:grpSpPr>
        <p:sp>
          <p:nvSpPr>
            <p:cNvPr id="399" name="Google Shape;399;p6"/>
            <p:cNvSpPr/>
            <p:nvPr/>
          </p:nvSpPr>
          <p:spPr>
            <a:xfrm>
              <a:off x="6227221" y="-646632"/>
              <a:ext cx="5466211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9826894" y="1712989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6124123" y="-686014"/>
              <a:ext cx="88635" cy="89219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" name="Google Shape;443;p6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44" name="Google Shape;444;p6"/>
          <p:cNvGrpSpPr/>
          <p:nvPr/>
        </p:nvGrpSpPr>
        <p:grpSpPr>
          <a:xfrm flipH="1">
            <a:off x="-1056675" y="3555950"/>
            <a:ext cx="1552150" cy="3475150"/>
            <a:chOff x="327125" y="2375600"/>
            <a:chExt cx="1552150" cy="3475150"/>
          </a:xfrm>
        </p:grpSpPr>
        <p:sp>
          <p:nvSpPr>
            <p:cNvPr id="445" name="Google Shape;445;p6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9"/>
          <p:cNvGrpSpPr/>
          <p:nvPr/>
        </p:nvGrpSpPr>
        <p:grpSpPr>
          <a:xfrm flipH="1">
            <a:off x="-271725" y="-1955550"/>
            <a:ext cx="7767703" cy="3383025"/>
            <a:chOff x="24125" y="294775"/>
            <a:chExt cx="7767703" cy="3383025"/>
          </a:xfrm>
        </p:grpSpPr>
        <p:sp>
          <p:nvSpPr>
            <p:cNvPr id="548" name="Google Shape;548;p9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9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643" name="Google Shape;643;p9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64" name="Google Shape;664;p9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65" name="Google Shape;665;p9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9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75" name="Google Shape;675;p9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6" name="Google Shape;676;p9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677" name="Google Shape;677;p9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9"/>
          <p:cNvGrpSpPr/>
          <p:nvPr/>
        </p:nvGrpSpPr>
        <p:grpSpPr>
          <a:xfrm>
            <a:off x="7723214" y="1254245"/>
            <a:ext cx="1068186" cy="967252"/>
            <a:chOff x="7723214" y="1254245"/>
            <a:chExt cx="1068186" cy="967252"/>
          </a:xfrm>
        </p:grpSpPr>
        <p:grpSp>
          <p:nvGrpSpPr>
            <p:cNvPr id="695" name="Google Shape;695;p9"/>
            <p:cNvGrpSpPr/>
            <p:nvPr/>
          </p:nvGrpSpPr>
          <p:grpSpPr>
            <a:xfrm>
              <a:off x="7883587" y="1867634"/>
              <a:ext cx="352280" cy="353863"/>
              <a:chOff x="1448125" y="1450525"/>
              <a:chExt cx="133500" cy="134100"/>
            </a:xfrm>
          </p:grpSpPr>
          <p:sp>
            <p:nvSpPr>
              <p:cNvPr id="696" name="Google Shape;696;p9"/>
              <p:cNvSpPr/>
              <p:nvPr/>
            </p:nvSpPr>
            <p:spPr>
              <a:xfrm>
                <a:off x="1448125" y="1450525"/>
                <a:ext cx="133500" cy="134100"/>
              </a:xfrm>
              <a:custGeom>
                <a:avLst/>
                <a:gdLst/>
                <a:ahLst/>
                <a:cxnLst/>
                <a:rect l="l" t="t" r="r" b="b"/>
                <a:pathLst>
                  <a:path w="5340" h="5364" extrusionOk="0">
                    <a:moveTo>
                      <a:pt x="2457" y="1"/>
                    </a:moveTo>
                    <a:lnTo>
                      <a:pt x="2256" y="452"/>
                    </a:lnTo>
                    <a:cubicBezTo>
                      <a:pt x="2056" y="502"/>
                      <a:pt x="1855" y="577"/>
                      <a:pt x="1680" y="652"/>
                    </a:cubicBezTo>
                    <a:lnTo>
                      <a:pt x="1229" y="427"/>
                    </a:lnTo>
                    <a:cubicBezTo>
                      <a:pt x="1003" y="552"/>
                      <a:pt x="803" y="727"/>
                      <a:pt x="627" y="928"/>
                    </a:cubicBezTo>
                    <a:lnTo>
                      <a:pt x="828" y="1404"/>
                    </a:lnTo>
                    <a:cubicBezTo>
                      <a:pt x="703" y="1579"/>
                      <a:pt x="602" y="1755"/>
                      <a:pt x="527" y="1955"/>
                    </a:cubicBezTo>
                    <a:lnTo>
                      <a:pt x="51" y="2081"/>
                    </a:lnTo>
                    <a:cubicBezTo>
                      <a:pt x="26" y="2281"/>
                      <a:pt x="1" y="2482"/>
                      <a:pt x="1" y="2682"/>
                    </a:cubicBezTo>
                    <a:cubicBezTo>
                      <a:pt x="1" y="2757"/>
                      <a:pt x="1" y="2808"/>
                      <a:pt x="1" y="2883"/>
                    </a:cubicBezTo>
                    <a:lnTo>
                      <a:pt x="452" y="3083"/>
                    </a:lnTo>
                    <a:cubicBezTo>
                      <a:pt x="502" y="3284"/>
                      <a:pt x="552" y="3484"/>
                      <a:pt x="652" y="3685"/>
                    </a:cubicBezTo>
                    <a:lnTo>
                      <a:pt x="402" y="4111"/>
                    </a:lnTo>
                    <a:cubicBezTo>
                      <a:pt x="552" y="4336"/>
                      <a:pt x="728" y="4537"/>
                      <a:pt x="928" y="4712"/>
                    </a:cubicBezTo>
                    <a:lnTo>
                      <a:pt x="1379" y="4537"/>
                    </a:lnTo>
                    <a:cubicBezTo>
                      <a:pt x="1555" y="4637"/>
                      <a:pt x="1755" y="4737"/>
                      <a:pt x="1956" y="4813"/>
                    </a:cubicBezTo>
                    <a:lnTo>
                      <a:pt x="2081" y="5289"/>
                    </a:lnTo>
                    <a:cubicBezTo>
                      <a:pt x="2282" y="5339"/>
                      <a:pt x="2457" y="5364"/>
                      <a:pt x="2657" y="5364"/>
                    </a:cubicBezTo>
                    <a:cubicBezTo>
                      <a:pt x="2733" y="5364"/>
                      <a:pt x="2808" y="5364"/>
                      <a:pt x="2883" y="5339"/>
                    </a:cubicBezTo>
                    <a:lnTo>
                      <a:pt x="3084" y="4888"/>
                    </a:lnTo>
                    <a:cubicBezTo>
                      <a:pt x="3284" y="4863"/>
                      <a:pt x="3485" y="4787"/>
                      <a:pt x="3660" y="4687"/>
                    </a:cubicBezTo>
                    <a:lnTo>
                      <a:pt x="4111" y="4938"/>
                    </a:lnTo>
                    <a:cubicBezTo>
                      <a:pt x="4337" y="4787"/>
                      <a:pt x="4537" y="4612"/>
                      <a:pt x="4713" y="4412"/>
                    </a:cubicBezTo>
                    <a:lnTo>
                      <a:pt x="4512" y="3960"/>
                    </a:lnTo>
                    <a:cubicBezTo>
                      <a:pt x="4637" y="3785"/>
                      <a:pt x="4738" y="3610"/>
                      <a:pt x="4813" y="3409"/>
                    </a:cubicBezTo>
                    <a:lnTo>
                      <a:pt x="5289" y="3259"/>
                    </a:lnTo>
                    <a:cubicBezTo>
                      <a:pt x="5314" y="3083"/>
                      <a:pt x="5339" y="2883"/>
                      <a:pt x="5339" y="2682"/>
                    </a:cubicBezTo>
                    <a:cubicBezTo>
                      <a:pt x="5339" y="2607"/>
                      <a:pt x="5339" y="2532"/>
                      <a:pt x="5339" y="2482"/>
                    </a:cubicBezTo>
                    <a:lnTo>
                      <a:pt x="4888" y="2281"/>
                    </a:lnTo>
                    <a:cubicBezTo>
                      <a:pt x="4838" y="2056"/>
                      <a:pt x="4788" y="1855"/>
                      <a:pt x="4688" y="1680"/>
                    </a:cubicBezTo>
                    <a:lnTo>
                      <a:pt x="4938" y="1254"/>
                    </a:lnTo>
                    <a:cubicBezTo>
                      <a:pt x="4788" y="1028"/>
                      <a:pt x="4612" y="828"/>
                      <a:pt x="4412" y="652"/>
                    </a:cubicBezTo>
                    <a:lnTo>
                      <a:pt x="3961" y="828"/>
                    </a:lnTo>
                    <a:cubicBezTo>
                      <a:pt x="3785" y="702"/>
                      <a:pt x="3585" y="602"/>
                      <a:pt x="3384" y="552"/>
                    </a:cubicBezTo>
                    <a:lnTo>
                      <a:pt x="3259" y="76"/>
                    </a:lnTo>
                    <a:cubicBezTo>
                      <a:pt x="3058" y="26"/>
                      <a:pt x="2883" y="1"/>
                      <a:pt x="26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9"/>
              <p:cNvSpPr/>
              <p:nvPr/>
            </p:nvSpPr>
            <p:spPr>
              <a:xfrm>
                <a:off x="1476325" y="1479350"/>
                <a:ext cx="77100" cy="7647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3059" extrusionOk="0">
                    <a:moveTo>
                      <a:pt x="1529" y="0"/>
                    </a:moveTo>
                    <a:cubicBezTo>
                      <a:pt x="702" y="0"/>
                      <a:pt x="1" y="677"/>
                      <a:pt x="1" y="1529"/>
                    </a:cubicBezTo>
                    <a:cubicBezTo>
                      <a:pt x="1" y="2381"/>
                      <a:pt x="702" y="3058"/>
                      <a:pt x="1529" y="3058"/>
                    </a:cubicBezTo>
                    <a:cubicBezTo>
                      <a:pt x="2382" y="3058"/>
                      <a:pt x="3083" y="2381"/>
                      <a:pt x="3083" y="1529"/>
                    </a:cubicBezTo>
                    <a:cubicBezTo>
                      <a:pt x="3083" y="677"/>
                      <a:pt x="2382" y="0"/>
                      <a:pt x="15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8" name="Google Shape;698;p9"/>
            <p:cNvGrpSpPr/>
            <p:nvPr/>
          </p:nvGrpSpPr>
          <p:grpSpPr>
            <a:xfrm>
              <a:off x="8239099" y="1536926"/>
              <a:ext cx="552301" cy="552301"/>
              <a:chOff x="1582850" y="1325200"/>
              <a:chExt cx="209300" cy="209300"/>
            </a:xfrm>
          </p:grpSpPr>
          <p:sp>
            <p:nvSpPr>
              <p:cNvPr id="699" name="Google Shape;699;p9"/>
              <p:cNvSpPr/>
              <p:nvPr/>
            </p:nvSpPr>
            <p:spPr>
              <a:xfrm>
                <a:off x="1582850" y="1325200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4111" y="1"/>
                    </a:moveTo>
                    <a:cubicBezTo>
                      <a:pt x="3810" y="1"/>
                      <a:pt x="3509" y="26"/>
                      <a:pt x="3208" y="101"/>
                    </a:cubicBezTo>
                    <a:cubicBezTo>
                      <a:pt x="3083" y="126"/>
                      <a:pt x="2983" y="176"/>
                      <a:pt x="2883" y="201"/>
                    </a:cubicBezTo>
                    <a:lnTo>
                      <a:pt x="2757" y="953"/>
                    </a:lnTo>
                    <a:cubicBezTo>
                      <a:pt x="2456" y="1104"/>
                      <a:pt x="2181" y="1279"/>
                      <a:pt x="1930" y="1480"/>
                    </a:cubicBezTo>
                    <a:lnTo>
                      <a:pt x="1178" y="1279"/>
                    </a:lnTo>
                    <a:cubicBezTo>
                      <a:pt x="878" y="1580"/>
                      <a:pt x="652" y="1931"/>
                      <a:pt x="451" y="2282"/>
                    </a:cubicBezTo>
                    <a:lnTo>
                      <a:pt x="903" y="2933"/>
                    </a:lnTo>
                    <a:cubicBezTo>
                      <a:pt x="777" y="3234"/>
                      <a:pt x="702" y="3560"/>
                      <a:pt x="677" y="3886"/>
                    </a:cubicBezTo>
                    <a:lnTo>
                      <a:pt x="0" y="4262"/>
                    </a:lnTo>
                    <a:cubicBezTo>
                      <a:pt x="0" y="4562"/>
                      <a:pt x="50" y="4863"/>
                      <a:pt x="126" y="5189"/>
                    </a:cubicBezTo>
                    <a:cubicBezTo>
                      <a:pt x="151" y="5289"/>
                      <a:pt x="176" y="5389"/>
                      <a:pt x="201" y="5490"/>
                    </a:cubicBezTo>
                    <a:lnTo>
                      <a:pt x="978" y="5615"/>
                    </a:lnTo>
                    <a:cubicBezTo>
                      <a:pt x="1103" y="5941"/>
                      <a:pt x="1279" y="6217"/>
                      <a:pt x="1504" y="6442"/>
                    </a:cubicBezTo>
                    <a:lnTo>
                      <a:pt x="1279" y="7194"/>
                    </a:lnTo>
                    <a:cubicBezTo>
                      <a:pt x="1579" y="7495"/>
                      <a:pt x="1930" y="7745"/>
                      <a:pt x="2306" y="7921"/>
                    </a:cubicBezTo>
                    <a:lnTo>
                      <a:pt x="2933" y="7470"/>
                    </a:lnTo>
                    <a:cubicBezTo>
                      <a:pt x="3233" y="7595"/>
                      <a:pt x="3559" y="7670"/>
                      <a:pt x="3885" y="7695"/>
                    </a:cubicBezTo>
                    <a:lnTo>
                      <a:pt x="4261" y="8372"/>
                    </a:lnTo>
                    <a:cubicBezTo>
                      <a:pt x="4562" y="8372"/>
                      <a:pt x="4888" y="8322"/>
                      <a:pt x="5188" y="8247"/>
                    </a:cubicBezTo>
                    <a:cubicBezTo>
                      <a:pt x="5289" y="8222"/>
                      <a:pt x="5389" y="8196"/>
                      <a:pt x="5489" y="8171"/>
                    </a:cubicBezTo>
                    <a:lnTo>
                      <a:pt x="5639" y="7394"/>
                    </a:lnTo>
                    <a:cubicBezTo>
                      <a:pt x="5940" y="7269"/>
                      <a:pt x="6216" y="7094"/>
                      <a:pt x="6467" y="6893"/>
                    </a:cubicBezTo>
                    <a:lnTo>
                      <a:pt x="7218" y="7094"/>
                    </a:lnTo>
                    <a:cubicBezTo>
                      <a:pt x="7494" y="6793"/>
                      <a:pt x="7745" y="6442"/>
                      <a:pt x="7920" y="6066"/>
                    </a:cubicBezTo>
                    <a:lnTo>
                      <a:pt x="7494" y="5440"/>
                    </a:lnTo>
                    <a:cubicBezTo>
                      <a:pt x="7594" y="5139"/>
                      <a:pt x="7670" y="4813"/>
                      <a:pt x="7695" y="4487"/>
                    </a:cubicBezTo>
                    <a:lnTo>
                      <a:pt x="8371" y="4111"/>
                    </a:lnTo>
                    <a:cubicBezTo>
                      <a:pt x="8371" y="3810"/>
                      <a:pt x="8346" y="3485"/>
                      <a:pt x="8271" y="3184"/>
                    </a:cubicBezTo>
                    <a:cubicBezTo>
                      <a:pt x="8246" y="3084"/>
                      <a:pt x="8196" y="2983"/>
                      <a:pt x="8171" y="2883"/>
                    </a:cubicBezTo>
                    <a:lnTo>
                      <a:pt x="7419" y="2758"/>
                    </a:lnTo>
                    <a:cubicBezTo>
                      <a:pt x="7269" y="2432"/>
                      <a:pt x="7093" y="2156"/>
                      <a:pt x="6893" y="1906"/>
                    </a:cubicBezTo>
                    <a:lnTo>
                      <a:pt x="7093" y="1179"/>
                    </a:lnTo>
                    <a:cubicBezTo>
                      <a:pt x="6792" y="878"/>
                      <a:pt x="6467" y="628"/>
                      <a:pt x="6091" y="452"/>
                    </a:cubicBezTo>
                    <a:lnTo>
                      <a:pt x="5439" y="903"/>
                    </a:lnTo>
                    <a:cubicBezTo>
                      <a:pt x="5138" y="778"/>
                      <a:pt x="4812" y="703"/>
                      <a:pt x="4487" y="678"/>
                    </a:cubicBezTo>
                    <a:lnTo>
                      <a:pt x="4111" y="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9"/>
              <p:cNvSpPr/>
              <p:nvPr/>
            </p:nvSpPr>
            <p:spPr>
              <a:xfrm>
                <a:off x="1621075" y="1369750"/>
                <a:ext cx="132850" cy="120200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4808" extrusionOk="0">
                    <a:moveTo>
                      <a:pt x="2667" y="1"/>
                    </a:moveTo>
                    <a:cubicBezTo>
                      <a:pt x="2474" y="1"/>
                      <a:pt x="2277" y="24"/>
                      <a:pt x="2080" y="74"/>
                    </a:cubicBezTo>
                    <a:cubicBezTo>
                      <a:pt x="802" y="374"/>
                      <a:pt x="0" y="1678"/>
                      <a:pt x="326" y="2981"/>
                    </a:cubicBezTo>
                    <a:cubicBezTo>
                      <a:pt x="603" y="4066"/>
                      <a:pt x="1584" y="4808"/>
                      <a:pt x="2656" y="4808"/>
                    </a:cubicBezTo>
                    <a:cubicBezTo>
                      <a:pt x="2847" y="4808"/>
                      <a:pt x="3040" y="4784"/>
                      <a:pt x="3233" y="4735"/>
                    </a:cubicBezTo>
                    <a:cubicBezTo>
                      <a:pt x="4511" y="4435"/>
                      <a:pt x="5313" y="3131"/>
                      <a:pt x="4988" y="1828"/>
                    </a:cubicBezTo>
                    <a:cubicBezTo>
                      <a:pt x="4732" y="743"/>
                      <a:pt x="3754" y="1"/>
                      <a:pt x="2667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1643000" y="1389100"/>
                <a:ext cx="89625" cy="81300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3252" extrusionOk="0">
                    <a:moveTo>
                      <a:pt x="1801" y="1"/>
                    </a:moveTo>
                    <a:cubicBezTo>
                      <a:pt x="1670" y="1"/>
                      <a:pt x="1537" y="17"/>
                      <a:pt x="1404" y="51"/>
                    </a:cubicBezTo>
                    <a:cubicBezTo>
                      <a:pt x="527" y="252"/>
                      <a:pt x="0" y="1154"/>
                      <a:pt x="201" y="2006"/>
                    </a:cubicBezTo>
                    <a:cubicBezTo>
                      <a:pt x="394" y="2758"/>
                      <a:pt x="1066" y="3252"/>
                      <a:pt x="1806" y="3252"/>
                    </a:cubicBezTo>
                    <a:cubicBezTo>
                      <a:pt x="1930" y="3252"/>
                      <a:pt x="2055" y="3238"/>
                      <a:pt x="2181" y="3209"/>
                    </a:cubicBezTo>
                    <a:cubicBezTo>
                      <a:pt x="3033" y="2984"/>
                      <a:pt x="3584" y="2107"/>
                      <a:pt x="3359" y="1254"/>
                    </a:cubicBezTo>
                    <a:cubicBezTo>
                      <a:pt x="3189" y="510"/>
                      <a:pt x="2532" y="1"/>
                      <a:pt x="1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9"/>
              <p:cNvSpPr/>
              <p:nvPr/>
            </p:nvSpPr>
            <p:spPr>
              <a:xfrm>
                <a:off x="1664925" y="1409050"/>
                <a:ext cx="45775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657" extrusionOk="0">
                    <a:moveTo>
                      <a:pt x="922" y="0"/>
                    </a:moveTo>
                    <a:cubicBezTo>
                      <a:pt x="850" y="0"/>
                      <a:pt x="776" y="10"/>
                      <a:pt x="702" y="30"/>
                    </a:cubicBezTo>
                    <a:cubicBezTo>
                      <a:pt x="276" y="131"/>
                      <a:pt x="1" y="582"/>
                      <a:pt x="101" y="1033"/>
                    </a:cubicBezTo>
                    <a:cubicBezTo>
                      <a:pt x="186" y="1418"/>
                      <a:pt x="527" y="1656"/>
                      <a:pt x="905" y="1656"/>
                    </a:cubicBezTo>
                    <a:cubicBezTo>
                      <a:pt x="970" y="1656"/>
                      <a:pt x="1037" y="1649"/>
                      <a:pt x="1103" y="1634"/>
                    </a:cubicBezTo>
                    <a:cubicBezTo>
                      <a:pt x="1554" y="1534"/>
                      <a:pt x="1830" y="1083"/>
                      <a:pt x="1705" y="632"/>
                    </a:cubicBezTo>
                    <a:cubicBezTo>
                      <a:pt x="1621" y="255"/>
                      <a:pt x="1292" y="0"/>
                      <a:pt x="9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" name="Google Shape;703;p9"/>
            <p:cNvGrpSpPr/>
            <p:nvPr/>
          </p:nvGrpSpPr>
          <p:grpSpPr>
            <a:xfrm>
              <a:off x="7723214" y="1254245"/>
              <a:ext cx="552301" cy="552301"/>
              <a:chOff x="1387350" y="1218075"/>
              <a:chExt cx="209300" cy="209300"/>
            </a:xfrm>
          </p:grpSpPr>
          <p:sp>
            <p:nvSpPr>
              <p:cNvPr id="704" name="Google Shape;704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fill="none" extrusionOk="0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9"/>
              <p:cNvSpPr/>
              <p:nvPr/>
            </p:nvSpPr>
            <p:spPr>
              <a:xfrm>
                <a:off x="1431850" y="1262550"/>
                <a:ext cx="120325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extrusionOk="0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9"/>
              <p:cNvSpPr/>
              <p:nvPr/>
            </p:nvSpPr>
            <p:spPr>
              <a:xfrm>
                <a:off x="1451275" y="1281975"/>
                <a:ext cx="81475" cy="81475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59" fill="none" extrusionOk="0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solidFill>
                <a:srgbClr val="0F3570"/>
              </a:solidFill>
              <a:ln w="9525" cap="flat" cmpd="sng">
                <a:solidFill>
                  <a:schemeClr val="dk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8" name="Google Shape;708;p9"/>
          <p:cNvSpPr txBox="1">
            <a:spLocks noGrp="1"/>
          </p:cNvSpPr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09" name="Google Shape;709;p9"/>
          <p:cNvSpPr txBox="1">
            <a:spLocks noGrp="1"/>
          </p:cNvSpPr>
          <p:nvPr>
            <p:ph type="subTitle" idx="1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10" name="Google Shape;710;p9"/>
          <p:cNvSpPr txBox="1">
            <a:spLocks noGrp="1"/>
          </p:cNvSpPr>
          <p:nvPr>
            <p:ph type="title" idx="2" hasCustomPrompt="1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10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13" name="Google Shape;713;p1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" name="Google Shape;742;p10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43" name="Google Shape;743;p10"/>
          <p:cNvGrpSpPr/>
          <p:nvPr/>
        </p:nvGrpSpPr>
        <p:grpSpPr>
          <a:xfrm rot="5400000" flipH="1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44" name="Google Shape;744;p1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13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878" name="Google Shape;878;p13"/>
            <p:cNvSpPr/>
            <p:nvPr/>
          </p:nvSpPr>
          <p:spPr>
            <a:xfrm>
              <a:off x="878255" y="1659206"/>
              <a:ext cx="584816" cy="58481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820418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820418" y="1622632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820418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865983" y="1601247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1520782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1520782" y="1643896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1520782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844719" y="2301733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732082" y="1513033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88" name="Google Shape;888;p13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889" name="Google Shape;889;p13"/>
            <p:cNvSpPr/>
            <p:nvPr/>
          </p:nvSpPr>
          <p:spPr>
            <a:xfrm>
              <a:off x="636097" y="2039765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642173" y="1802341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596487" y="1689583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2" name="Google Shape;892;p13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893" name="Google Shape;893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5" name="Google Shape;895;p13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sp>
          <p:nvSpPr>
            <p:cNvPr id="896" name="Google Shape;896;p13"/>
            <p:cNvSpPr/>
            <p:nvPr/>
          </p:nvSpPr>
          <p:spPr>
            <a:xfrm>
              <a:off x="1615281" y="2064188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1612256" y="2173787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1612144" y="1732231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1612156" y="1823604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3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901" name="Google Shape;901;p13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902" name="Google Shape;902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15" name="Google Shape;915;p13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6" name="Google Shape;916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20" name="Google Shape;920;p13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21" name="Google Shape;921;p13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22" name="Google Shape;922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24" name="Google Shape;924;p13"/>
          <p:cNvGrpSpPr/>
          <p:nvPr/>
        </p:nvGrpSpPr>
        <p:grpSpPr>
          <a:xfrm>
            <a:off x="6368275" y="1619796"/>
            <a:ext cx="3003300" cy="1565405"/>
            <a:chOff x="6368275" y="1619796"/>
            <a:chExt cx="3003300" cy="1565405"/>
          </a:xfrm>
        </p:grpSpPr>
        <p:grpSp>
          <p:nvGrpSpPr>
            <p:cNvPr id="925" name="Google Shape;925;p13"/>
            <p:cNvGrpSpPr/>
            <p:nvPr/>
          </p:nvGrpSpPr>
          <p:grpSpPr>
            <a:xfrm>
              <a:off x="6368275" y="1619796"/>
              <a:ext cx="3003300" cy="877163"/>
              <a:chOff x="3363525" y="1503696"/>
              <a:chExt cx="3003300" cy="877163"/>
            </a:xfrm>
          </p:grpSpPr>
          <p:cxnSp>
            <p:nvCxnSpPr>
              <p:cNvPr id="926" name="Google Shape;926;p13"/>
              <p:cNvCxnSpPr/>
              <p:nvPr/>
            </p:nvCxnSpPr>
            <p:spPr>
              <a:xfrm>
                <a:off x="4565325" y="1925200"/>
                <a:ext cx="1801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927" name="Google Shape;927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40" name="Google Shape;940;p13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41" name="Google Shape;941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5" name="Google Shape;945;p13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46" name="Google Shape;946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48" name="Google Shape;948;p13"/>
          <p:cNvGrpSpPr/>
          <p:nvPr/>
        </p:nvGrpSpPr>
        <p:grpSpPr>
          <a:xfrm>
            <a:off x="1463060" y="-2483486"/>
            <a:ext cx="7884219" cy="3433770"/>
            <a:chOff x="24125" y="294775"/>
            <a:chExt cx="7767703" cy="3383025"/>
          </a:xfrm>
        </p:grpSpPr>
        <p:sp>
          <p:nvSpPr>
            <p:cNvPr id="949" name="Google Shape;949;p13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3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3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3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13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044" name="Google Shape;1044;p13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5" name="Google Shape;1065;p13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13"/>
          <p:cNvSpPr txBox="1">
            <a:spLocks noGrp="1"/>
          </p:cNvSpPr>
          <p:nvPr>
            <p:ph type="subTitle" idx="1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7" name="Google Shape;1067;p13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8" name="Google Shape;1068;p13"/>
          <p:cNvSpPr txBox="1">
            <a:spLocks noGrp="1"/>
          </p:cNvSpPr>
          <p:nvPr>
            <p:ph type="title" idx="3" hasCustomPrompt="1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9" name="Google Shape;1069;p13"/>
          <p:cNvSpPr txBox="1">
            <a:spLocks noGrp="1"/>
          </p:cNvSpPr>
          <p:nvPr>
            <p:ph type="subTitle" idx="4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0" name="Google Shape;1070;p13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14220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1" name="Google Shape;1071;p13"/>
          <p:cNvSpPr txBox="1">
            <a:spLocks noGrp="1"/>
          </p:cNvSpPr>
          <p:nvPr>
            <p:ph type="title" idx="6" hasCustomPrompt="1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2" name="Google Shape;1072;p13"/>
          <p:cNvSpPr txBox="1">
            <a:spLocks noGrp="1"/>
          </p:cNvSpPr>
          <p:nvPr>
            <p:ph type="subTitle" idx="7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3" name="Google Shape;1073;p13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1368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4" name="Google Shape;1074;p13"/>
          <p:cNvSpPr txBox="1">
            <a:spLocks noGrp="1"/>
          </p:cNvSpPr>
          <p:nvPr>
            <p:ph type="title" idx="9" hasCustomPrompt="1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5" name="Google Shape;1075;p13"/>
          <p:cNvSpPr/>
          <p:nvPr/>
        </p:nvSpPr>
        <p:spPr>
          <a:xfrm rot="5400000">
            <a:off x="500408" y="-71091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13"/>
          <p:cNvSpPr/>
          <p:nvPr/>
        </p:nvSpPr>
        <p:spPr>
          <a:xfrm rot="5400000">
            <a:off x="501950" y="75727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13"/>
          <p:cNvSpPr/>
          <p:nvPr/>
        </p:nvSpPr>
        <p:spPr>
          <a:xfrm rot="5400000">
            <a:off x="500408" y="222546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13"/>
          <p:cNvSpPr/>
          <p:nvPr/>
        </p:nvSpPr>
        <p:spPr>
          <a:xfrm rot="5400000">
            <a:off x="501950" y="369365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13"/>
          <p:cNvSpPr/>
          <p:nvPr/>
        </p:nvSpPr>
        <p:spPr>
          <a:xfrm rot="5400000">
            <a:off x="500408" y="516183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13"/>
          <p:cNvSpPr/>
          <p:nvPr/>
        </p:nvSpPr>
        <p:spPr>
          <a:xfrm rot="5400000">
            <a:off x="501950" y="663002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"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2" name="Google Shape;1082;p14"/>
          <p:cNvCxnSpPr/>
          <p:nvPr/>
        </p:nvCxnSpPr>
        <p:spPr>
          <a:xfrm>
            <a:off x="-13375" y="2030650"/>
            <a:ext cx="47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3" name="Google Shape;1083;p14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1084" name="Google Shape;1084;p14"/>
            <p:cNvSpPr/>
            <p:nvPr/>
          </p:nvSpPr>
          <p:spPr>
            <a:xfrm>
              <a:off x="878255" y="1659206"/>
              <a:ext cx="584816" cy="58481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820418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820418" y="1622632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820418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865983" y="1601247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1520782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1520782" y="1643896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1520782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844719" y="2301733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732082" y="1513033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94" name="Google Shape;1094;p14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095" name="Google Shape;1095;p14"/>
            <p:cNvSpPr/>
            <p:nvPr/>
          </p:nvSpPr>
          <p:spPr>
            <a:xfrm>
              <a:off x="636097" y="2039765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642173" y="1802341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6487" y="1689583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8" name="Google Shape;1098;p14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1099" name="Google Shape;1099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0" name="Google Shape;1100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101" name="Google Shape;1101;p14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sp>
          <p:nvSpPr>
            <p:cNvPr id="1102" name="Google Shape;1102;p14"/>
            <p:cNvSpPr/>
            <p:nvPr/>
          </p:nvSpPr>
          <p:spPr>
            <a:xfrm>
              <a:off x="1615281" y="2064188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1612256" y="2173787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4"/>
            <p:cNvSpPr/>
            <p:nvPr/>
          </p:nvSpPr>
          <p:spPr>
            <a:xfrm>
              <a:off x="1612144" y="1732231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4"/>
            <p:cNvSpPr/>
            <p:nvPr/>
          </p:nvSpPr>
          <p:spPr>
            <a:xfrm>
              <a:off x="1612156" y="1823604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6" name="Google Shape;1106;p14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1107" name="Google Shape;1107;p14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1108" name="Google Shape;1108;p1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21" name="Google Shape;1121;p14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22" name="Google Shape;1122;p1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26" name="Google Shape;1126;p14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127" name="Google Shape;1127;p14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28" name="Google Shape;1128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9" name="Google Shape;1129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1130" name="Google Shape;1130;p14"/>
          <p:cNvGrpSpPr/>
          <p:nvPr/>
        </p:nvGrpSpPr>
        <p:grpSpPr>
          <a:xfrm>
            <a:off x="6368275" y="1619796"/>
            <a:ext cx="1299390" cy="1565405"/>
            <a:chOff x="6368275" y="1619796"/>
            <a:chExt cx="1299390" cy="1565405"/>
          </a:xfrm>
        </p:grpSpPr>
        <p:grpSp>
          <p:nvGrpSpPr>
            <p:cNvPr id="1131" name="Google Shape;1131;p14"/>
            <p:cNvGrpSpPr/>
            <p:nvPr/>
          </p:nvGrpSpPr>
          <p:grpSpPr>
            <a:xfrm>
              <a:off x="6368275" y="1619796"/>
              <a:ext cx="1299390" cy="877163"/>
              <a:chOff x="3363525" y="1503696"/>
              <a:chExt cx="1299390" cy="877163"/>
            </a:xfrm>
          </p:grpSpPr>
          <p:sp>
            <p:nvSpPr>
              <p:cNvPr id="1132" name="Google Shape;1132;p1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45" name="Google Shape;1145;p14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46" name="Google Shape;1146;p1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0" name="Google Shape;1150;p14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51" name="Google Shape;1151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1153" name="Google Shape;1153;p14"/>
          <p:cNvGrpSpPr/>
          <p:nvPr/>
        </p:nvGrpSpPr>
        <p:grpSpPr>
          <a:xfrm flipH="1">
            <a:off x="-274340" y="-2483486"/>
            <a:ext cx="7884219" cy="3433770"/>
            <a:chOff x="24125" y="294775"/>
            <a:chExt cx="7767703" cy="3383025"/>
          </a:xfrm>
        </p:grpSpPr>
        <p:sp>
          <p:nvSpPr>
            <p:cNvPr id="1154" name="Google Shape;1154;p14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4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4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4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4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4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4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4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4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4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4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4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4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4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4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4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4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4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4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4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4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4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4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4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4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4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4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4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4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4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4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4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4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4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4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4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4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4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4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8" name="Google Shape;1248;p14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249" name="Google Shape;1249;p14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4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4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4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4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4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4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4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4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4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4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4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4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4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0" name="Google Shape;1270;p1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1" name="Google Shape;1271;p14"/>
          <p:cNvSpPr txBox="1">
            <a:spLocks noGrp="1"/>
          </p:cNvSpPr>
          <p:nvPr>
            <p:ph type="subTitle" idx="1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72" name="Google Shape;1272;p14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9114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3" name="Google Shape;1273;p14"/>
          <p:cNvSpPr txBox="1">
            <a:spLocks noGrp="1"/>
          </p:cNvSpPr>
          <p:nvPr>
            <p:ph type="title" idx="3" hasCustomPrompt="1"/>
          </p:nvPr>
        </p:nvSpPr>
        <p:spPr>
          <a:xfrm>
            <a:off x="87835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4" name="Google Shape;1274;p14"/>
          <p:cNvSpPr txBox="1">
            <a:spLocks noGrp="1"/>
          </p:cNvSpPr>
          <p:nvPr>
            <p:ph type="subTitle" idx="4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75" name="Google Shape;1275;p14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9114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6" name="Google Shape;1276;p14"/>
          <p:cNvSpPr txBox="1">
            <a:spLocks noGrp="1"/>
          </p:cNvSpPr>
          <p:nvPr>
            <p:ph type="title" idx="6" hasCustomPrompt="1"/>
          </p:nvPr>
        </p:nvSpPr>
        <p:spPr>
          <a:xfrm>
            <a:off x="382835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7" name="Google Shape;1277;p14"/>
          <p:cNvSpPr txBox="1">
            <a:spLocks noGrp="1"/>
          </p:cNvSpPr>
          <p:nvPr>
            <p:ph type="subTitle" idx="7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78" name="Google Shape;1278;p14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9114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9" name="Google Shape;1279;p14"/>
          <p:cNvSpPr txBox="1">
            <a:spLocks noGrp="1"/>
          </p:cNvSpPr>
          <p:nvPr>
            <p:ph type="title" idx="9" hasCustomPrompt="1"/>
          </p:nvPr>
        </p:nvSpPr>
        <p:spPr>
          <a:xfrm>
            <a:off x="683250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0" name="Google Shape;1280;p14"/>
          <p:cNvSpPr/>
          <p:nvPr/>
        </p:nvSpPr>
        <p:spPr>
          <a:xfrm rot="5400000">
            <a:off x="8495108" y="-71091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14"/>
          <p:cNvSpPr/>
          <p:nvPr/>
        </p:nvSpPr>
        <p:spPr>
          <a:xfrm rot="5400000">
            <a:off x="8496650" y="75727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14"/>
          <p:cNvSpPr/>
          <p:nvPr/>
        </p:nvSpPr>
        <p:spPr>
          <a:xfrm rot="5400000">
            <a:off x="8495108" y="222546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14"/>
          <p:cNvSpPr/>
          <p:nvPr/>
        </p:nvSpPr>
        <p:spPr>
          <a:xfrm rot="5400000">
            <a:off x="8496650" y="369365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14"/>
          <p:cNvSpPr/>
          <p:nvPr/>
        </p:nvSpPr>
        <p:spPr>
          <a:xfrm rot="5400000">
            <a:off x="8495108" y="516183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14"/>
          <p:cNvSpPr/>
          <p:nvPr/>
        </p:nvSpPr>
        <p:spPr>
          <a:xfrm rot="5400000">
            <a:off x="8496650" y="663002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7" name="Google Shape;1287;p15"/>
          <p:cNvGrpSpPr/>
          <p:nvPr/>
        </p:nvGrpSpPr>
        <p:grpSpPr>
          <a:xfrm>
            <a:off x="2019110" y="-2483486"/>
            <a:ext cx="7884219" cy="3433770"/>
            <a:chOff x="24125" y="294775"/>
            <a:chExt cx="7767703" cy="3383025"/>
          </a:xfrm>
        </p:grpSpPr>
        <p:sp>
          <p:nvSpPr>
            <p:cNvPr id="1288" name="Google Shape;1288;p15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5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5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5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5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5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5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5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5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5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5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5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5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5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5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5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5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5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5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2" name="Google Shape;1382;p15"/>
          <p:cNvGrpSpPr/>
          <p:nvPr/>
        </p:nvGrpSpPr>
        <p:grpSpPr>
          <a:xfrm rot="5400000">
            <a:off x="674625" y="3321200"/>
            <a:ext cx="979800" cy="3475150"/>
            <a:chOff x="327125" y="2375600"/>
            <a:chExt cx="979800" cy="3475150"/>
          </a:xfrm>
        </p:grpSpPr>
        <p:sp>
          <p:nvSpPr>
            <p:cNvPr id="1383" name="Google Shape;1383;p15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5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8" name="Google Shape;1398;p1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9" name="Google Shape;1399;p15"/>
          <p:cNvSpPr txBox="1">
            <a:spLocks noGrp="1"/>
          </p:cNvSpPr>
          <p:nvPr>
            <p:ph type="subTitle" idx="1"/>
          </p:nvPr>
        </p:nvSpPr>
        <p:spPr>
          <a:xfrm>
            <a:off x="719994" y="2088317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0" name="Google Shape;1400;p15"/>
          <p:cNvSpPr txBox="1">
            <a:spLocks noGrp="1"/>
          </p:cNvSpPr>
          <p:nvPr>
            <p:ph type="title" idx="2"/>
          </p:nvPr>
        </p:nvSpPr>
        <p:spPr>
          <a:xfrm>
            <a:off x="720000" y="1607275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1" name="Google Shape;1401;p15"/>
          <p:cNvSpPr txBox="1">
            <a:spLocks noGrp="1"/>
          </p:cNvSpPr>
          <p:nvPr>
            <p:ph type="subTitle" idx="3"/>
          </p:nvPr>
        </p:nvSpPr>
        <p:spPr>
          <a:xfrm>
            <a:off x="719994" y="36261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2" name="Google Shape;1402;p15"/>
          <p:cNvSpPr txBox="1">
            <a:spLocks noGrp="1"/>
          </p:cNvSpPr>
          <p:nvPr>
            <p:ph type="title" idx="4"/>
          </p:nvPr>
        </p:nvSpPr>
        <p:spPr>
          <a:xfrm>
            <a:off x="720000" y="3145150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3" name="Google Shape;1403;p15"/>
          <p:cNvSpPr txBox="1">
            <a:spLocks noGrp="1"/>
          </p:cNvSpPr>
          <p:nvPr>
            <p:ph type="subTitle" idx="5"/>
          </p:nvPr>
        </p:nvSpPr>
        <p:spPr>
          <a:xfrm>
            <a:off x="6672294" y="2088317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4" name="Google Shape;1404;p15"/>
          <p:cNvSpPr txBox="1">
            <a:spLocks noGrp="1"/>
          </p:cNvSpPr>
          <p:nvPr>
            <p:ph type="title" idx="6"/>
          </p:nvPr>
        </p:nvSpPr>
        <p:spPr>
          <a:xfrm>
            <a:off x="6672300" y="1607275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5" name="Google Shape;1405;p15"/>
          <p:cNvSpPr txBox="1">
            <a:spLocks noGrp="1"/>
          </p:cNvSpPr>
          <p:nvPr>
            <p:ph type="subTitle" idx="7"/>
          </p:nvPr>
        </p:nvSpPr>
        <p:spPr>
          <a:xfrm>
            <a:off x="6672294" y="36261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6" name="Google Shape;1406;p15"/>
          <p:cNvSpPr txBox="1">
            <a:spLocks noGrp="1"/>
          </p:cNvSpPr>
          <p:nvPr>
            <p:ph type="title" idx="8"/>
          </p:nvPr>
        </p:nvSpPr>
        <p:spPr>
          <a:xfrm>
            <a:off x="6672300" y="3145150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6" r:id="rId5"/>
    <p:sldLayoutId id="2147483658" r:id="rId6"/>
    <p:sldLayoutId id="2147483659" r:id="rId7"/>
    <p:sldLayoutId id="2147483660" r:id="rId8"/>
    <p:sldLayoutId id="2147483661" r:id="rId9"/>
    <p:sldLayoutId id="2147483663" r:id="rId10"/>
    <p:sldLayoutId id="2147483664" r:id="rId11"/>
    <p:sldLayoutId id="2147483666" r:id="rId12"/>
    <p:sldLayoutId id="214748366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victorcesarts/Final" TargetMode="Externa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24"/>
          <p:cNvSpPr txBox="1">
            <a:spLocks noGrp="1"/>
          </p:cNvSpPr>
          <p:nvPr>
            <p:ph type="ctrTitle"/>
          </p:nvPr>
        </p:nvSpPr>
        <p:spPr>
          <a:xfrm>
            <a:off x="1563197" y="1621013"/>
            <a:ext cx="6023870" cy="198751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>
                <a:solidFill>
                  <a:schemeClr val="dk2"/>
                </a:solidFill>
              </a:rPr>
              <a:t>MICROARQUITETURA SINGLE CYCLE EM FPGA</a:t>
            </a:r>
            <a:endParaRPr sz="5200" dirty="0">
              <a:solidFill>
                <a:schemeClr val="dk2"/>
              </a:solidFill>
            </a:endParaRPr>
          </a:p>
        </p:txBody>
      </p:sp>
      <p:sp>
        <p:nvSpPr>
          <p:cNvPr id="1856" name="Google Shape;1856;p24"/>
          <p:cNvSpPr txBox="1">
            <a:spLocks noGrp="1"/>
          </p:cNvSpPr>
          <p:nvPr>
            <p:ph type="subTitle" idx="1"/>
          </p:nvPr>
        </p:nvSpPr>
        <p:spPr>
          <a:xfrm>
            <a:off x="1009200" y="3215662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</a:rPr>
              <a:t>Projeto final Laboratório de Sistemas Digitais</a:t>
            </a:r>
          </a:p>
        </p:txBody>
      </p:sp>
      <p:grpSp>
        <p:nvGrpSpPr>
          <p:cNvPr id="1857" name="Google Shape;1857;p24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8" name="Google Shape;1858;p24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4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4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4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4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4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4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" name="Google Shape;1866;p24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67" name="Google Shape;1867;p24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1856;p24">
            <a:extLst>
              <a:ext uri="{FF2B5EF4-FFF2-40B4-BE49-F238E27FC236}">
                <a16:creationId xmlns:a16="http://schemas.microsoft.com/office/drawing/2014/main" id="{798A0F4C-9B06-404E-B4A7-DAD5EAB803EA}"/>
              </a:ext>
            </a:extLst>
          </p:cNvPr>
          <p:cNvSpPr txBox="1">
            <a:spLocks/>
          </p:cNvSpPr>
          <p:nvPr/>
        </p:nvSpPr>
        <p:spPr>
          <a:xfrm>
            <a:off x="947331" y="3754353"/>
            <a:ext cx="7125600" cy="29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" sz="1600" dirty="0">
                <a:solidFill>
                  <a:schemeClr val="dk1"/>
                </a:solidFill>
              </a:rPr>
              <a:t>Víctor César Teixeira Santos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35"/>
          <p:cNvSpPr txBox="1">
            <a:spLocks noGrp="1"/>
          </p:cNvSpPr>
          <p:nvPr>
            <p:ph type="title" idx="2"/>
          </p:nvPr>
        </p:nvSpPr>
        <p:spPr>
          <a:xfrm>
            <a:off x="4006825" y="1350314"/>
            <a:ext cx="1028255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0011</a:t>
            </a:r>
            <a:endParaRPr sz="5000" dirty="0"/>
          </a:p>
        </p:txBody>
      </p:sp>
      <p:sp>
        <p:nvSpPr>
          <p:cNvPr id="2153" name="Google Shape;2153;p35"/>
          <p:cNvSpPr txBox="1">
            <a:spLocks noGrp="1"/>
          </p:cNvSpPr>
          <p:nvPr>
            <p:ph type="title"/>
          </p:nvPr>
        </p:nvSpPr>
        <p:spPr>
          <a:xfrm>
            <a:off x="2549400" y="2780944"/>
            <a:ext cx="40452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MÉTODOS</a:t>
            </a:r>
            <a:endParaRPr dirty="0"/>
          </a:p>
        </p:txBody>
      </p:sp>
      <p:sp>
        <p:nvSpPr>
          <p:cNvPr id="2154" name="Google Shape;2154;p35"/>
          <p:cNvSpPr txBox="1">
            <a:spLocks noGrp="1"/>
          </p:cNvSpPr>
          <p:nvPr>
            <p:ph type="subTitle" idx="1"/>
          </p:nvPr>
        </p:nvSpPr>
        <p:spPr>
          <a:xfrm>
            <a:off x="2549400" y="3580425"/>
            <a:ext cx="4045200" cy="70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pt-BR" sz="1600" dirty="0"/>
              <a:t>Realização do projeto</a:t>
            </a:r>
          </a:p>
        </p:txBody>
      </p:sp>
      <p:grpSp>
        <p:nvGrpSpPr>
          <p:cNvPr id="6" name="Google Shape;2053;p32">
            <a:extLst>
              <a:ext uri="{FF2B5EF4-FFF2-40B4-BE49-F238E27FC236}">
                <a16:creationId xmlns:a16="http://schemas.microsoft.com/office/drawing/2014/main" id="{5A1BC139-D544-4972-B03E-BBBC2CD08438}"/>
              </a:ext>
            </a:extLst>
          </p:cNvPr>
          <p:cNvGrpSpPr/>
          <p:nvPr/>
        </p:nvGrpSpPr>
        <p:grpSpPr>
          <a:xfrm>
            <a:off x="3181874" y="799650"/>
            <a:ext cx="2517239" cy="1772100"/>
            <a:chOff x="3499629" y="1503696"/>
            <a:chExt cx="1163286" cy="877163"/>
          </a:xfrm>
        </p:grpSpPr>
        <p:sp>
          <p:nvSpPr>
            <p:cNvPr id="10" name="Google Shape;2054;p32">
              <a:extLst>
                <a:ext uri="{FF2B5EF4-FFF2-40B4-BE49-F238E27FC236}">
                  <a16:creationId xmlns:a16="http://schemas.microsoft.com/office/drawing/2014/main" id="{E24FE35D-03A2-45C2-BC1E-241FEAD2B2C4}"/>
                </a:ext>
              </a:extLst>
            </p:cNvPr>
            <p:cNvSpPr/>
            <p:nvPr/>
          </p:nvSpPr>
          <p:spPr>
            <a:xfrm>
              <a:off x="3828305" y="1649868"/>
              <a:ext cx="584816" cy="58481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55;p32">
              <a:extLst>
                <a:ext uri="{FF2B5EF4-FFF2-40B4-BE49-F238E27FC236}">
                  <a16:creationId xmlns:a16="http://schemas.microsoft.com/office/drawing/2014/main" id="{FC2FA31E-E094-41C7-9307-8AE16797A481}"/>
                </a:ext>
              </a:extLst>
            </p:cNvPr>
            <p:cNvSpPr/>
            <p:nvPr/>
          </p:nvSpPr>
          <p:spPr>
            <a:xfrm>
              <a:off x="3770468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56;p32">
              <a:extLst>
                <a:ext uri="{FF2B5EF4-FFF2-40B4-BE49-F238E27FC236}">
                  <a16:creationId xmlns:a16="http://schemas.microsoft.com/office/drawing/2014/main" id="{9A1F1672-B0E1-4BC0-8951-AD9EBB7494C2}"/>
                </a:ext>
              </a:extLst>
            </p:cNvPr>
            <p:cNvSpPr/>
            <p:nvPr/>
          </p:nvSpPr>
          <p:spPr>
            <a:xfrm>
              <a:off x="3770468" y="1613295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57;p32">
              <a:extLst>
                <a:ext uri="{FF2B5EF4-FFF2-40B4-BE49-F238E27FC236}">
                  <a16:creationId xmlns:a16="http://schemas.microsoft.com/office/drawing/2014/main" id="{2F6E2CDC-80D5-43A7-B585-74CBA0F3D42A}"/>
                </a:ext>
              </a:extLst>
            </p:cNvPr>
            <p:cNvSpPr/>
            <p:nvPr/>
          </p:nvSpPr>
          <p:spPr>
            <a:xfrm>
              <a:off x="3770468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58;p32">
              <a:extLst>
                <a:ext uri="{FF2B5EF4-FFF2-40B4-BE49-F238E27FC236}">
                  <a16:creationId xmlns:a16="http://schemas.microsoft.com/office/drawing/2014/main" id="{19EDF8EB-4D13-47AF-8EF1-E8C8F6B5E042}"/>
                </a:ext>
              </a:extLst>
            </p:cNvPr>
            <p:cNvSpPr/>
            <p:nvPr/>
          </p:nvSpPr>
          <p:spPr>
            <a:xfrm>
              <a:off x="3816033" y="1591910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59;p32">
              <a:extLst>
                <a:ext uri="{FF2B5EF4-FFF2-40B4-BE49-F238E27FC236}">
                  <a16:creationId xmlns:a16="http://schemas.microsoft.com/office/drawing/2014/main" id="{A4D1382A-3321-441D-BEC3-26C56C858CAC}"/>
                </a:ext>
              </a:extLst>
            </p:cNvPr>
            <p:cNvSpPr/>
            <p:nvPr/>
          </p:nvSpPr>
          <p:spPr>
            <a:xfrm>
              <a:off x="4470832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60;p32">
              <a:extLst>
                <a:ext uri="{FF2B5EF4-FFF2-40B4-BE49-F238E27FC236}">
                  <a16:creationId xmlns:a16="http://schemas.microsoft.com/office/drawing/2014/main" id="{6B0916B4-8C8D-4DA5-8B2B-5BD97AE5442B}"/>
                </a:ext>
              </a:extLst>
            </p:cNvPr>
            <p:cNvSpPr/>
            <p:nvPr/>
          </p:nvSpPr>
          <p:spPr>
            <a:xfrm>
              <a:off x="4470832" y="1634559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61;p32">
              <a:extLst>
                <a:ext uri="{FF2B5EF4-FFF2-40B4-BE49-F238E27FC236}">
                  <a16:creationId xmlns:a16="http://schemas.microsoft.com/office/drawing/2014/main" id="{70576885-CA5A-41F6-A39B-E655BF162BD4}"/>
                </a:ext>
              </a:extLst>
            </p:cNvPr>
            <p:cNvSpPr/>
            <p:nvPr/>
          </p:nvSpPr>
          <p:spPr>
            <a:xfrm>
              <a:off x="4470832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2;p32">
              <a:extLst>
                <a:ext uri="{FF2B5EF4-FFF2-40B4-BE49-F238E27FC236}">
                  <a16:creationId xmlns:a16="http://schemas.microsoft.com/office/drawing/2014/main" id="{7FE0ED12-4E93-4C1E-8BF3-9DA397B2EA3C}"/>
                </a:ext>
              </a:extLst>
            </p:cNvPr>
            <p:cNvSpPr/>
            <p:nvPr/>
          </p:nvSpPr>
          <p:spPr>
            <a:xfrm>
              <a:off x="3794769" y="2292396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63;p32">
              <a:extLst>
                <a:ext uri="{FF2B5EF4-FFF2-40B4-BE49-F238E27FC236}">
                  <a16:creationId xmlns:a16="http://schemas.microsoft.com/office/drawing/2014/main" id="{DE957CC8-8EFE-4643-B4B4-71A9FBB3321F}"/>
                </a:ext>
              </a:extLst>
            </p:cNvPr>
            <p:cNvSpPr/>
            <p:nvPr/>
          </p:nvSpPr>
          <p:spPr>
            <a:xfrm>
              <a:off x="3682132" y="1503696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64;p32">
              <a:extLst>
                <a:ext uri="{FF2B5EF4-FFF2-40B4-BE49-F238E27FC236}">
                  <a16:creationId xmlns:a16="http://schemas.microsoft.com/office/drawing/2014/main" id="{D3493CF9-D0B1-4E15-82BA-A422736929F0}"/>
                </a:ext>
              </a:extLst>
            </p:cNvPr>
            <p:cNvSpPr/>
            <p:nvPr/>
          </p:nvSpPr>
          <p:spPr>
            <a:xfrm>
              <a:off x="3586147" y="2030427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65;p32">
              <a:extLst>
                <a:ext uri="{FF2B5EF4-FFF2-40B4-BE49-F238E27FC236}">
                  <a16:creationId xmlns:a16="http://schemas.microsoft.com/office/drawing/2014/main" id="{134BCDD9-4EA5-4F13-A1C0-D71BC2B047E6}"/>
                </a:ext>
              </a:extLst>
            </p:cNvPr>
            <p:cNvSpPr/>
            <p:nvPr/>
          </p:nvSpPr>
          <p:spPr>
            <a:xfrm>
              <a:off x="3592223" y="1793003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66;p32">
              <a:extLst>
                <a:ext uri="{FF2B5EF4-FFF2-40B4-BE49-F238E27FC236}">
                  <a16:creationId xmlns:a16="http://schemas.microsoft.com/office/drawing/2014/main" id="{EEB549CD-E9C1-45D0-BBE9-CAF6FEC18D91}"/>
                </a:ext>
              </a:extLst>
            </p:cNvPr>
            <p:cNvSpPr/>
            <p:nvPr/>
          </p:nvSpPr>
          <p:spPr>
            <a:xfrm>
              <a:off x="3546537" y="1680245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" name="Google Shape;2067;p32">
              <a:extLst>
                <a:ext uri="{FF2B5EF4-FFF2-40B4-BE49-F238E27FC236}">
                  <a16:creationId xmlns:a16="http://schemas.microsoft.com/office/drawing/2014/main" id="{01F91F25-7F25-4541-BE26-3A50B3C9D9D8}"/>
                </a:ext>
              </a:extLst>
            </p:cNvPr>
            <p:cNvCxnSpPr/>
            <p:nvPr/>
          </p:nvCxnSpPr>
          <p:spPr>
            <a:xfrm>
              <a:off x="3499629" y="1925203"/>
              <a:ext cx="179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" name="Google Shape;2068;p32">
              <a:extLst>
                <a:ext uri="{FF2B5EF4-FFF2-40B4-BE49-F238E27FC236}">
                  <a16:creationId xmlns:a16="http://schemas.microsoft.com/office/drawing/2014/main" id="{74E7A945-EBAC-43B2-B576-C0994D50EE83}"/>
                </a:ext>
              </a:extLst>
            </p:cNvPr>
            <p:cNvSpPr/>
            <p:nvPr/>
          </p:nvSpPr>
          <p:spPr>
            <a:xfrm>
              <a:off x="4565331" y="205485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69;p32">
              <a:extLst>
                <a:ext uri="{FF2B5EF4-FFF2-40B4-BE49-F238E27FC236}">
                  <a16:creationId xmlns:a16="http://schemas.microsoft.com/office/drawing/2014/main" id="{BE5A6798-E391-4253-8E1E-0203F66C0E79}"/>
                </a:ext>
              </a:extLst>
            </p:cNvPr>
            <p:cNvSpPr/>
            <p:nvPr/>
          </p:nvSpPr>
          <p:spPr>
            <a:xfrm>
              <a:off x="4562306" y="2164449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70;p32">
              <a:extLst>
                <a:ext uri="{FF2B5EF4-FFF2-40B4-BE49-F238E27FC236}">
                  <a16:creationId xmlns:a16="http://schemas.microsoft.com/office/drawing/2014/main" id="{D58E9955-12AC-4D1E-BE6F-E5C9EB41899F}"/>
                </a:ext>
              </a:extLst>
            </p:cNvPr>
            <p:cNvSpPr/>
            <p:nvPr/>
          </p:nvSpPr>
          <p:spPr>
            <a:xfrm>
              <a:off x="4562194" y="172289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71;p32">
              <a:extLst>
                <a:ext uri="{FF2B5EF4-FFF2-40B4-BE49-F238E27FC236}">
                  <a16:creationId xmlns:a16="http://schemas.microsoft.com/office/drawing/2014/main" id="{81BB40B8-190F-44A8-B8EC-01E97B88B4E4}"/>
                </a:ext>
              </a:extLst>
            </p:cNvPr>
            <p:cNvSpPr/>
            <p:nvPr/>
          </p:nvSpPr>
          <p:spPr>
            <a:xfrm>
              <a:off x="4562206" y="1814267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917;p35">
            <a:extLst>
              <a:ext uri="{FF2B5EF4-FFF2-40B4-BE49-F238E27FC236}">
                <a16:creationId xmlns:a16="http://schemas.microsoft.com/office/drawing/2014/main" id="{626230CD-7027-458A-BFF4-2A38EBC8C8B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97923" cy="379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sz="1200" dirty="0"/>
              <a:t>0x00A</a:t>
            </a:r>
          </a:p>
          <a:p>
            <a:pPr marL="0" indent="0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1416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26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</a:t>
            </a:r>
            <a:r>
              <a:rPr lang="en" dirty="0"/>
              <a:t>bstração e descrição</a:t>
            </a:r>
            <a:endParaRPr dirty="0"/>
          </a:p>
        </p:txBody>
      </p:sp>
      <p:sp>
        <p:nvSpPr>
          <p:cNvPr id="1884" name="Google Shape;1884;p26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1751688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Teste descrição</a:t>
            </a:r>
          </a:p>
        </p:txBody>
      </p:sp>
      <p:sp>
        <p:nvSpPr>
          <p:cNvPr id="1885" name="Google Shape;1885;p26"/>
          <p:cNvSpPr txBox="1">
            <a:spLocks noGrp="1"/>
          </p:cNvSpPr>
          <p:nvPr>
            <p:ph type="title" idx="9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86" name="Google Shape;1886;p26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1751688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Descrição dos blocos básicos</a:t>
            </a:r>
            <a:endParaRPr dirty="0"/>
          </a:p>
        </p:txBody>
      </p:sp>
      <p:sp>
        <p:nvSpPr>
          <p:cNvPr id="1887" name="Google Shape;1887;p26"/>
          <p:cNvSpPr txBox="1">
            <a:spLocks noGrp="1"/>
          </p:cNvSpPr>
          <p:nvPr>
            <p:ph type="title" idx="6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88" name="Google Shape;1888;p26"/>
          <p:cNvSpPr txBox="1">
            <a:spLocks noGrp="1"/>
          </p:cNvSpPr>
          <p:nvPr>
            <p:ph type="subTitle" idx="1"/>
          </p:nvPr>
        </p:nvSpPr>
        <p:spPr>
          <a:xfrm>
            <a:off x="720000" y="3379876"/>
            <a:ext cx="1936608" cy="9939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Captura do esquemático do nível de abstração mais baixo ao mais alto</a:t>
            </a:r>
            <a:endParaRPr dirty="0"/>
          </a:p>
        </p:txBody>
      </p:sp>
      <p:sp>
        <p:nvSpPr>
          <p:cNvPr id="1889" name="Google Shape;1889;p26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ESQUEMÁTICO</a:t>
            </a:r>
            <a:endParaRPr dirty="0"/>
          </a:p>
        </p:txBody>
      </p:sp>
      <p:sp>
        <p:nvSpPr>
          <p:cNvPr id="1890" name="Google Shape;1890;p26"/>
          <p:cNvSpPr txBox="1">
            <a:spLocks noGrp="1"/>
          </p:cNvSpPr>
          <p:nvPr>
            <p:ph type="title" idx="3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91" name="Google Shape;1891;p26"/>
          <p:cNvSpPr txBox="1">
            <a:spLocks noGrp="1"/>
          </p:cNvSpPr>
          <p:nvPr>
            <p:ph type="subTitle" idx="4"/>
          </p:nvPr>
        </p:nvSpPr>
        <p:spPr>
          <a:xfrm>
            <a:off x="3666725" y="3532137"/>
            <a:ext cx="1799797" cy="103817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Descrição feita em VHDL e </a:t>
            </a:r>
            <a:r>
              <a:rPr lang="pt-BR" dirty="0" err="1"/>
              <a:t>Testbench</a:t>
            </a:r>
            <a:r>
              <a:rPr lang="pt-BR" dirty="0"/>
              <a:t> com um número grande de testes</a:t>
            </a:r>
            <a:endParaRPr dirty="0"/>
          </a:p>
        </p:txBody>
      </p:sp>
      <p:sp>
        <p:nvSpPr>
          <p:cNvPr id="12" name="Google Shape;917;p35">
            <a:extLst>
              <a:ext uri="{FF2B5EF4-FFF2-40B4-BE49-F238E27FC236}">
                <a16:creationId xmlns:a16="http://schemas.microsoft.com/office/drawing/2014/main" id="{86E342B7-AB8D-4216-A5EF-A982E0C4C08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97923" cy="379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sz="1200" dirty="0"/>
              <a:t>0x00B</a:t>
            </a:r>
          </a:p>
          <a:p>
            <a:pPr marL="0" indent="0"/>
            <a:endParaRPr lang="en-US" sz="1200" dirty="0"/>
          </a:p>
        </p:txBody>
      </p:sp>
      <p:sp>
        <p:nvSpPr>
          <p:cNvPr id="15" name="Google Shape;1898;p27">
            <a:extLst>
              <a:ext uri="{FF2B5EF4-FFF2-40B4-BE49-F238E27FC236}">
                <a16:creationId xmlns:a16="http://schemas.microsoft.com/office/drawing/2014/main" id="{CB99D040-4E7F-47F6-8CB8-8725840B269D}"/>
              </a:ext>
            </a:extLst>
          </p:cNvPr>
          <p:cNvSpPr txBox="1">
            <a:spLocks/>
          </p:cNvSpPr>
          <p:nvPr/>
        </p:nvSpPr>
        <p:spPr>
          <a:xfrm>
            <a:off x="6672300" y="3434709"/>
            <a:ext cx="1751700" cy="884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BR" dirty="0"/>
              <a:t>A cada descrição de bloco um teste realizado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p45"/>
          <p:cNvSpPr txBox="1">
            <a:spLocks noGrp="1"/>
          </p:cNvSpPr>
          <p:nvPr>
            <p:ph type="title"/>
          </p:nvPr>
        </p:nvSpPr>
        <p:spPr>
          <a:xfrm>
            <a:off x="720000" y="427587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</a:t>
            </a:r>
            <a:r>
              <a:rPr lang="en" dirty="0"/>
              <a:t>rimeiro esquemático</a:t>
            </a:r>
            <a:endParaRPr dirty="0"/>
          </a:p>
        </p:txBody>
      </p:sp>
      <p:sp>
        <p:nvSpPr>
          <p:cNvPr id="63" name="Google Shape;2101;p33">
            <a:extLst>
              <a:ext uri="{FF2B5EF4-FFF2-40B4-BE49-F238E27FC236}">
                <a16:creationId xmlns:a16="http://schemas.microsoft.com/office/drawing/2014/main" id="{7DCB628E-05AD-4AF1-A475-853B921F2A41}"/>
              </a:ext>
            </a:extLst>
          </p:cNvPr>
          <p:cNvSpPr/>
          <p:nvPr/>
        </p:nvSpPr>
        <p:spPr>
          <a:xfrm flipH="1">
            <a:off x="4904291" y="4802812"/>
            <a:ext cx="297" cy="494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2103;p33">
            <a:extLst>
              <a:ext uri="{FF2B5EF4-FFF2-40B4-BE49-F238E27FC236}">
                <a16:creationId xmlns:a16="http://schemas.microsoft.com/office/drawing/2014/main" id="{F96EFF39-9C6F-405E-8C93-CFCB46F538AE}"/>
              </a:ext>
            </a:extLst>
          </p:cNvPr>
          <p:cNvSpPr/>
          <p:nvPr/>
        </p:nvSpPr>
        <p:spPr>
          <a:xfrm flipH="1">
            <a:off x="4904291" y="1966777"/>
            <a:ext cx="297" cy="494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2105;p33">
            <a:extLst>
              <a:ext uri="{FF2B5EF4-FFF2-40B4-BE49-F238E27FC236}">
                <a16:creationId xmlns:a16="http://schemas.microsoft.com/office/drawing/2014/main" id="{DB2EB9F3-EBF4-4416-8349-10545B1B1AD5}"/>
              </a:ext>
            </a:extLst>
          </p:cNvPr>
          <p:cNvSpPr/>
          <p:nvPr/>
        </p:nvSpPr>
        <p:spPr>
          <a:xfrm flipH="1">
            <a:off x="3199351" y="1966777"/>
            <a:ext cx="297" cy="494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2107;p33">
            <a:extLst>
              <a:ext uri="{FF2B5EF4-FFF2-40B4-BE49-F238E27FC236}">
                <a16:creationId xmlns:a16="http://schemas.microsoft.com/office/drawing/2014/main" id="{94B667DF-4115-4D02-8219-2E34D10382AC}"/>
              </a:ext>
            </a:extLst>
          </p:cNvPr>
          <p:cNvSpPr/>
          <p:nvPr/>
        </p:nvSpPr>
        <p:spPr>
          <a:xfrm flipH="1">
            <a:off x="3199351" y="4802812"/>
            <a:ext cx="297" cy="494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2109;p33">
            <a:extLst>
              <a:ext uri="{FF2B5EF4-FFF2-40B4-BE49-F238E27FC236}">
                <a16:creationId xmlns:a16="http://schemas.microsoft.com/office/drawing/2014/main" id="{D9083F86-C656-4D60-8C2B-BBA4186039FB}"/>
              </a:ext>
            </a:extLst>
          </p:cNvPr>
          <p:cNvSpPr/>
          <p:nvPr/>
        </p:nvSpPr>
        <p:spPr>
          <a:xfrm flipH="1">
            <a:off x="1941346" y="997756"/>
            <a:ext cx="5021638" cy="4038628"/>
          </a:xfrm>
          <a:custGeom>
            <a:avLst/>
            <a:gdLst/>
            <a:ahLst/>
            <a:cxnLst/>
            <a:rect l="l" t="t" r="r" b="b"/>
            <a:pathLst>
              <a:path w="7244" h="7219" fill="none" extrusionOk="0">
                <a:moveTo>
                  <a:pt x="0" y="0"/>
                </a:moveTo>
                <a:lnTo>
                  <a:pt x="7243" y="0"/>
                </a:lnTo>
                <a:lnTo>
                  <a:pt x="7243" y="7218"/>
                </a:lnTo>
                <a:lnTo>
                  <a:pt x="0" y="7218"/>
                </a:lnTo>
                <a:close/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2114;p33">
            <a:extLst>
              <a:ext uri="{FF2B5EF4-FFF2-40B4-BE49-F238E27FC236}">
                <a16:creationId xmlns:a16="http://schemas.microsoft.com/office/drawing/2014/main" id="{2E2C57A0-830B-4A95-9AB0-F62348B24AD7}"/>
              </a:ext>
            </a:extLst>
          </p:cNvPr>
          <p:cNvSpPr/>
          <p:nvPr/>
        </p:nvSpPr>
        <p:spPr>
          <a:xfrm flipH="1">
            <a:off x="1771033" y="3619643"/>
            <a:ext cx="156179" cy="494"/>
          </a:xfrm>
          <a:custGeom>
            <a:avLst/>
            <a:gdLst/>
            <a:ahLst/>
            <a:cxnLst/>
            <a:rect l="l" t="t" r="r" b="b"/>
            <a:pathLst>
              <a:path w="528" h="1" fill="none" extrusionOk="0">
                <a:moveTo>
                  <a:pt x="1" y="0"/>
                </a:moveTo>
                <a:lnTo>
                  <a:pt x="527" y="0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2115;p33">
            <a:extLst>
              <a:ext uri="{FF2B5EF4-FFF2-40B4-BE49-F238E27FC236}">
                <a16:creationId xmlns:a16="http://schemas.microsoft.com/office/drawing/2014/main" id="{D4BCBB82-87F9-48E3-B093-1FD42B6D36BE}"/>
              </a:ext>
            </a:extLst>
          </p:cNvPr>
          <p:cNvSpPr/>
          <p:nvPr/>
        </p:nvSpPr>
        <p:spPr>
          <a:xfrm flipH="1">
            <a:off x="1691215" y="3929941"/>
            <a:ext cx="244916" cy="494"/>
          </a:xfrm>
          <a:custGeom>
            <a:avLst/>
            <a:gdLst/>
            <a:ahLst/>
            <a:cxnLst/>
            <a:rect l="l" t="t" r="r" b="b"/>
            <a:pathLst>
              <a:path w="828" h="1" fill="none" extrusionOk="0">
                <a:moveTo>
                  <a:pt x="1" y="1"/>
                </a:moveTo>
                <a:lnTo>
                  <a:pt x="828" y="1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2116;p33">
            <a:extLst>
              <a:ext uri="{FF2B5EF4-FFF2-40B4-BE49-F238E27FC236}">
                <a16:creationId xmlns:a16="http://schemas.microsoft.com/office/drawing/2014/main" id="{71E34B2E-1182-4281-9AFD-6B4693FAD02A}"/>
              </a:ext>
            </a:extLst>
          </p:cNvPr>
          <p:cNvSpPr/>
          <p:nvPr/>
        </p:nvSpPr>
        <p:spPr>
          <a:xfrm flipH="1">
            <a:off x="1689935" y="2275664"/>
            <a:ext cx="244916" cy="494"/>
          </a:xfrm>
          <a:custGeom>
            <a:avLst/>
            <a:gdLst/>
            <a:ahLst/>
            <a:cxnLst/>
            <a:rect l="l" t="t" r="r" b="b"/>
            <a:pathLst>
              <a:path w="828" h="1" fill="none" extrusionOk="0">
                <a:moveTo>
                  <a:pt x="1" y="1"/>
                </a:moveTo>
                <a:lnTo>
                  <a:pt x="828" y="1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2117;p33">
            <a:extLst>
              <a:ext uri="{FF2B5EF4-FFF2-40B4-BE49-F238E27FC236}">
                <a16:creationId xmlns:a16="http://schemas.microsoft.com/office/drawing/2014/main" id="{54250E14-1E32-4C3A-B778-3263654AA6A3}"/>
              </a:ext>
            </a:extLst>
          </p:cNvPr>
          <p:cNvSpPr/>
          <p:nvPr/>
        </p:nvSpPr>
        <p:spPr>
          <a:xfrm flipH="1">
            <a:off x="1749061" y="2645607"/>
            <a:ext cx="185759" cy="494"/>
          </a:xfrm>
          <a:custGeom>
            <a:avLst/>
            <a:gdLst/>
            <a:ahLst/>
            <a:cxnLst/>
            <a:rect l="l" t="t" r="r" b="b"/>
            <a:pathLst>
              <a:path w="628" h="1" fill="none" extrusionOk="0">
                <a:moveTo>
                  <a:pt x="1" y="1"/>
                </a:moveTo>
                <a:lnTo>
                  <a:pt x="627" y="1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114;p33">
            <a:extLst>
              <a:ext uri="{FF2B5EF4-FFF2-40B4-BE49-F238E27FC236}">
                <a16:creationId xmlns:a16="http://schemas.microsoft.com/office/drawing/2014/main" id="{61EAB383-333A-4566-85B0-009C427F3F0E}"/>
              </a:ext>
            </a:extLst>
          </p:cNvPr>
          <p:cNvSpPr/>
          <p:nvPr/>
        </p:nvSpPr>
        <p:spPr>
          <a:xfrm flipH="1">
            <a:off x="1756384" y="2999047"/>
            <a:ext cx="156179" cy="494"/>
          </a:xfrm>
          <a:custGeom>
            <a:avLst/>
            <a:gdLst/>
            <a:ahLst/>
            <a:cxnLst/>
            <a:rect l="l" t="t" r="r" b="b"/>
            <a:pathLst>
              <a:path w="528" h="1" fill="none" extrusionOk="0">
                <a:moveTo>
                  <a:pt x="1" y="0"/>
                </a:moveTo>
                <a:lnTo>
                  <a:pt x="527" y="0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115;p33">
            <a:extLst>
              <a:ext uri="{FF2B5EF4-FFF2-40B4-BE49-F238E27FC236}">
                <a16:creationId xmlns:a16="http://schemas.microsoft.com/office/drawing/2014/main" id="{F4083A81-0E4A-46C6-B6FA-15381A5D80D4}"/>
              </a:ext>
            </a:extLst>
          </p:cNvPr>
          <p:cNvSpPr/>
          <p:nvPr/>
        </p:nvSpPr>
        <p:spPr>
          <a:xfrm flipH="1">
            <a:off x="1676566" y="3309345"/>
            <a:ext cx="244916" cy="494"/>
          </a:xfrm>
          <a:custGeom>
            <a:avLst/>
            <a:gdLst/>
            <a:ahLst/>
            <a:cxnLst/>
            <a:rect l="l" t="t" r="r" b="b"/>
            <a:pathLst>
              <a:path w="828" h="1" fill="none" extrusionOk="0">
                <a:moveTo>
                  <a:pt x="1" y="1"/>
                </a:moveTo>
                <a:lnTo>
                  <a:pt x="828" y="1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116;p33">
            <a:extLst>
              <a:ext uri="{FF2B5EF4-FFF2-40B4-BE49-F238E27FC236}">
                <a16:creationId xmlns:a16="http://schemas.microsoft.com/office/drawing/2014/main" id="{526880C3-36EF-4AA3-9DDD-46553CBC441B}"/>
              </a:ext>
            </a:extLst>
          </p:cNvPr>
          <p:cNvSpPr/>
          <p:nvPr/>
        </p:nvSpPr>
        <p:spPr>
          <a:xfrm flipH="1">
            <a:off x="1675286" y="1655068"/>
            <a:ext cx="244916" cy="494"/>
          </a:xfrm>
          <a:custGeom>
            <a:avLst/>
            <a:gdLst/>
            <a:ahLst/>
            <a:cxnLst/>
            <a:rect l="l" t="t" r="r" b="b"/>
            <a:pathLst>
              <a:path w="828" h="1" fill="none" extrusionOk="0">
                <a:moveTo>
                  <a:pt x="1" y="1"/>
                </a:moveTo>
                <a:lnTo>
                  <a:pt x="828" y="1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117;p33">
            <a:extLst>
              <a:ext uri="{FF2B5EF4-FFF2-40B4-BE49-F238E27FC236}">
                <a16:creationId xmlns:a16="http://schemas.microsoft.com/office/drawing/2014/main" id="{1A20AD06-5B4B-49A2-9B09-891CC43E732D}"/>
              </a:ext>
            </a:extLst>
          </p:cNvPr>
          <p:cNvSpPr/>
          <p:nvPr/>
        </p:nvSpPr>
        <p:spPr>
          <a:xfrm flipH="1">
            <a:off x="1734412" y="2025011"/>
            <a:ext cx="185759" cy="494"/>
          </a:xfrm>
          <a:custGeom>
            <a:avLst/>
            <a:gdLst/>
            <a:ahLst/>
            <a:cxnLst/>
            <a:rect l="l" t="t" r="r" b="b"/>
            <a:pathLst>
              <a:path w="628" h="1" fill="none" extrusionOk="0">
                <a:moveTo>
                  <a:pt x="1" y="1"/>
                </a:moveTo>
                <a:lnTo>
                  <a:pt x="627" y="1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21CC25C-0946-43FA-B372-88914DC96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602" y="1028680"/>
            <a:ext cx="4999381" cy="3988868"/>
          </a:xfrm>
          <a:prstGeom prst="rect">
            <a:avLst/>
          </a:prstGeom>
        </p:spPr>
      </p:pic>
      <p:sp>
        <p:nvSpPr>
          <p:cNvPr id="23" name="Google Shape;917;p35">
            <a:extLst>
              <a:ext uri="{FF2B5EF4-FFF2-40B4-BE49-F238E27FC236}">
                <a16:creationId xmlns:a16="http://schemas.microsoft.com/office/drawing/2014/main" id="{D342C0F1-DEB6-4795-B8C0-C8AAC0C3D5E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97923" cy="379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sz="1200" dirty="0"/>
              <a:t>0x00C</a:t>
            </a:r>
          </a:p>
          <a:p>
            <a:pPr marL="0" indent="0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150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p45"/>
          <p:cNvSpPr txBox="1">
            <a:spLocks noGrp="1"/>
          </p:cNvSpPr>
          <p:nvPr>
            <p:ph type="title"/>
          </p:nvPr>
        </p:nvSpPr>
        <p:spPr>
          <a:xfrm>
            <a:off x="720000" y="427587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Segundo </a:t>
            </a:r>
            <a:r>
              <a:rPr lang="en" dirty="0"/>
              <a:t>esquemático</a:t>
            </a:r>
            <a:endParaRPr dirty="0"/>
          </a:p>
        </p:txBody>
      </p:sp>
      <p:sp>
        <p:nvSpPr>
          <p:cNvPr id="63" name="Google Shape;2101;p33">
            <a:extLst>
              <a:ext uri="{FF2B5EF4-FFF2-40B4-BE49-F238E27FC236}">
                <a16:creationId xmlns:a16="http://schemas.microsoft.com/office/drawing/2014/main" id="{7DCB628E-05AD-4AF1-A475-853B921F2A41}"/>
              </a:ext>
            </a:extLst>
          </p:cNvPr>
          <p:cNvSpPr/>
          <p:nvPr/>
        </p:nvSpPr>
        <p:spPr>
          <a:xfrm flipH="1">
            <a:off x="4904291" y="4802812"/>
            <a:ext cx="297" cy="494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2103;p33">
            <a:extLst>
              <a:ext uri="{FF2B5EF4-FFF2-40B4-BE49-F238E27FC236}">
                <a16:creationId xmlns:a16="http://schemas.microsoft.com/office/drawing/2014/main" id="{F96EFF39-9C6F-405E-8C93-CFCB46F538AE}"/>
              </a:ext>
            </a:extLst>
          </p:cNvPr>
          <p:cNvSpPr/>
          <p:nvPr/>
        </p:nvSpPr>
        <p:spPr>
          <a:xfrm flipH="1">
            <a:off x="4904291" y="1966777"/>
            <a:ext cx="297" cy="494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2105;p33">
            <a:extLst>
              <a:ext uri="{FF2B5EF4-FFF2-40B4-BE49-F238E27FC236}">
                <a16:creationId xmlns:a16="http://schemas.microsoft.com/office/drawing/2014/main" id="{DB2EB9F3-EBF4-4416-8349-10545B1B1AD5}"/>
              </a:ext>
            </a:extLst>
          </p:cNvPr>
          <p:cNvSpPr/>
          <p:nvPr/>
        </p:nvSpPr>
        <p:spPr>
          <a:xfrm flipH="1">
            <a:off x="3199351" y="1966777"/>
            <a:ext cx="297" cy="494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2107;p33">
            <a:extLst>
              <a:ext uri="{FF2B5EF4-FFF2-40B4-BE49-F238E27FC236}">
                <a16:creationId xmlns:a16="http://schemas.microsoft.com/office/drawing/2014/main" id="{94B667DF-4115-4D02-8219-2E34D10382AC}"/>
              </a:ext>
            </a:extLst>
          </p:cNvPr>
          <p:cNvSpPr/>
          <p:nvPr/>
        </p:nvSpPr>
        <p:spPr>
          <a:xfrm flipH="1">
            <a:off x="3199351" y="4802812"/>
            <a:ext cx="297" cy="494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C15FA58-BAD4-4469-8C43-40E22CB295F3}"/>
              </a:ext>
            </a:extLst>
          </p:cNvPr>
          <p:cNvGrpSpPr/>
          <p:nvPr/>
        </p:nvGrpSpPr>
        <p:grpSpPr>
          <a:xfrm>
            <a:off x="1869313" y="993911"/>
            <a:ext cx="4992072" cy="4042473"/>
            <a:chOff x="1869313" y="997756"/>
            <a:chExt cx="4992072" cy="4038628"/>
          </a:xfrm>
        </p:grpSpPr>
        <p:sp>
          <p:nvSpPr>
            <p:cNvPr id="67" name="Google Shape;2109;p33">
              <a:extLst>
                <a:ext uri="{FF2B5EF4-FFF2-40B4-BE49-F238E27FC236}">
                  <a16:creationId xmlns:a16="http://schemas.microsoft.com/office/drawing/2014/main" id="{D9083F86-C656-4D60-8C2B-BBA4186039FB}"/>
                </a:ext>
              </a:extLst>
            </p:cNvPr>
            <p:cNvSpPr/>
            <p:nvPr/>
          </p:nvSpPr>
          <p:spPr>
            <a:xfrm flipH="1">
              <a:off x="2133322" y="997756"/>
              <a:ext cx="4728063" cy="403862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14;p33">
              <a:extLst>
                <a:ext uri="{FF2B5EF4-FFF2-40B4-BE49-F238E27FC236}">
                  <a16:creationId xmlns:a16="http://schemas.microsoft.com/office/drawing/2014/main" id="{2E2C57A0-830B-4A95-9AB0-F62348B24AD7}"/>
                </a:ext>
              </a:extLst>
            </p:cNvPr>
            <p:cNvSpPr/>
            <p:nvPr/>
          </p:nvSpPr>
          <p:spPr>
            <a:xfrm flipH="1">
              <a:off x="1965060" y="3646736"/>
              <a:ext cx="156179" cy="494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15;p33">
              <a:extLst>
                <a:ext uri="{FF2B5EF4-FFF2-40B4-BE49-F238E27FC236}">
                  <a16:creationId xmlns:a16="http://schemas.microsoft.com/office/drawing/2014/main" id="{D4BCBB82-87F9-48E3-B093-1FD42B6D36BE}"/>
                </a:ext>
              </a:extLst>
            </p:cNvPr>
            <p:cNvSpPr/>
            <p:nvPr/>
          </p:nvSpPr>
          <p:spPr>
            <a:xfrm flipH="1">
              <a:off x="1885242" y="3957034"/>
              <a:ext cx="244916" cy="494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16;p33">
              <a:extLst>
                <a:ext uri="{FF2B5EF4-FFF2-40B4-BE49-F238E27FC236}">
                  <a16:creationId xmlns:a16="http://schemas.microsoft.com/office/drawing/2014/main" id="{71E34B2E-1182-4281-9AFD-6B4693FAD02A}"/>
                </a:ext>
              </a:extLst>
            </p:cNvPr>
            <p:cNvSpPr/>
            <p:nvPr/>
          </p:nvSpPr>
          <p:spPr>
            <a:xfrm flipH="1">
              <a:off x="1883962" y="2302757"/>
              <a:ext cx="244916" cy="494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17;p33">
              <a:extLst>
                <a:ext uri="{FF2B5EF4-FFF2-40B4-BE49-F238E27FC236}">
                  <a16:creationId xmlns:a16="http://schemas.microsoft.com/office/drawing/2014/main" id="{54250E14-1E32-4C3A-B778-3263654AA6A3}"/>
                </a:ext>
              </a:extLst>
            </p:cNvPr>
            <p:cNvSpPr/>
            <p:nvPr/>
          </p:nvSpPr>
          <p:spPr>
            <a:xfrm flipH="1">
              <a:off x="1943088" y="2672700"/>
              <a:ext cx="185759" cy="494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14;p33">
              <a:extLst>
                <a:ext uri="{FF2B5EF4-FFF2-40B4-BE49-F238E27FC236}">
                  <a16:creationId xmlns:a16="http://schemas.microsoft.com/office/drawing/2014/main" id="{61EAB383-333A-4566-85B0-009C427F3F0E}"/>
                </a:ext>
              </a:extLst>
            </p:cNvPr>
            <p:cNvSpPr/>
            <p:nvPr/>
          </p:nvSpPr>
          <p:spPr>
            <a:xfrm flipH="1">
              <a:off x="1950411" y="3026140"/>
              <a:ext cx="156179" cy="494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15;p33">
              <a:extLst>
                <a:ext uri="{FF2B5EF4-FFF2-40B4-BE49-F238E27FC236}">
                  <a16:creationId xmlns:a16="http://schemas.microsoft.com/office/drawing/2014/main" id="{F4083A81-0E4A-46C6-B6FA-15381A5D80D4}"/>
                </a:ext>
              </a:extLst>
            </p:cNvPr>
            <p:cNvSpPr/>
            <p:nvPr/>
          </p:nvSpPr>
          <p:spPr>
            <a:xfrm flipH="1">
              <a:off x="1870593" y="3336438"/>
              <a:ext cx="244916" cy="494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16;p33">
              <a:extLst>
                <a:ext uri="{FF2B5EF4-FFF2-40B4-BE49-F238E27FC236}">
                  <a16:creationId xmlns:a16="http://schemas.microsoft.com/office/drawing/2014/main" id="{526880C3-36EF-4AA3-9DDD-46553CBC441B}"/>
                </a:ext>
              </a:extLst>
            </p:cNvPr>
            <p:cNvSpPr/>
            <p:nvPr/>
          </p:nvSpPr>
          <p:spPr>
            <a:xfrm flipH="1">
              <a:off x="1869313" y="1682161"/>
              <a:ext cx="244916" cy="494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17;p33">
              <a:extLst>
                <a:ext uri="{FF2B5EF4-FFF2-40B4-BE49-F238E27FC236}">
                  <a16:creationId xmlns:a16="http://schemas.microsoft.com/office/drawing/2014/main" id="{1A20AD06-5B4B-49A2-9B09-891CC43E732D}"/>
                </a:ext>
              </a:extLst>
            </p:cNvPr>
            <p:cNvSpPr/>
            <p:nvPr/>
          </p:nvSpPr>
          <p:spPr>
            <a:xfrm flipH="1">
              <a:off x="1928439" y="2052104"/>
              <a:ext cx="185759" cy="494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991EE265-A2C9-4CE1-AB20-483DE71BD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579" y="993911"/>
            <a:ext cx="4705807" cy="4042473"/>
          </a:xfrm>
          <a:prstGeom prst="rect">
            <a:avLst/>
          </a:prstGeom>
        </p:spPr>
      </p:pic>
      <p:sp>
        <p:nvSpPr>
          <p:cNvPr id="21" name="Google Shape;917;p35">
            <a:extLst>
              <a:ext uri="{FF2B5EF4-FFF2-40B4-BE49-F238E27FC236}">
                <a16:creationId xmlns:a16="http://schemas.microsoft.com/office/drawing/2014/main" id="{9CED5C8D-50AE-4169-AD9C-0891A9588C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97923" cy="379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sz="1200" dirty="0"/>
              <a:t>0x00D</a:t>
            </a:r>
          </a:p>
          <a:p>
            <a:pPr marL="0" indent="0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73945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27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</a:t>
            </a:r>
            <a:r>
              <a:rPr lang="en" dirty="0"/>
              <a:t>estes e implementação</a:t>
            </a:r>
            <a:endParaRPr dirty="0"/>
          </a:p>
        </p:txBody>
      </p:sp>
      <p:sp>
        <p:nvSpPr>
          <p:cNvPr id="1898" name="Google Shape;1898;p27"/>
          <p:cNvSpPr txBox="1">
            <a:spLocks noGrp="1"/>
          </p:cNvSpPr>
          <p:nvPr>
            <p:ph type="subTitle" idx="1"/>
          </p:nvPr>
        </p:nvSpPr>
        <p:spPr>
          <a:xfrm>
            <a:off x="6672300" y="3552124"/>
            <a:ext cx="1882650" cy="12771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 o código correto, simulado e sintetizado, o circuito era carregado na FPGA</a:t>
            </a:r>
            <a:endParaRPr dirty="0"/>
          </a:p>
        </p:txBody>
      </p:sp>
      <p:sp>
        <p:nvSpPr>
          <p:cNvPr id="1899" name="Google Shape;1899;p27"/>
          <p:cNvSpPr txBox="1">
            <a:spLocks noGrp="1"/>
          </p:cNvSpPr>
          <p:nvPr>
            <p:ph type="title" idx="2"/>
          </p:nvPr>
        </p:nvSpPr>
        <p:spPr>
          <a:xfrm>
            <a:off x="6739466" y="2900102"/>
            <a:ext cx="1684534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Implementação </a:t>
            </a:r>
            <a:r>
              <a:rPr lang="pt-BR" dirty="0" err="1"/>
              <a:t>fpga</a:t>
            </a:r>
            <a:endParaRPr dirty="0"/>
          </a:p>
        </p:txBody>
      </p:sp>
      <p:sp>
        <p:nvSpPr>
          <p:cNvPr id="1900" name="Google Shape;1900;p27"/>
          <p:cNvSpPr txBox="1">
            <a:spLocks noGrp="1"/>
          </p:cNvSpPr>
          <p:nvPr>
            <p:ph type="title" idx="3"/>
          </p:nvPr>
        </p:nvSpPr>
        <p:spPr>
          <a:xfrm>
            <a:off x="87835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901" name="Google Shape;1901;p27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1481008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</a:t>
            </a:r>
            <a:r>
              <a:rPr lang="en" dirty="0"/>
              <a:t>este unidade</a:t>
            </a:r>
            <a:endParaRPr dirty="0"/>
          </a:p>
        </p:txBody>
      </p:sp>
      <p:sp>
        <p:nvSpPr>
          <p:cNvPr id="1902" name="Google Shape;1902;p27"/>
          <p:cNvSpPr txBox="1">
            <a:spLocks noGrp="1"/>
          </p:cNvSpPr>
          <p:nvPr>
            <p:ph type="title" idx="6"/>
          </p:nvPr>
        </p:nvSpPr>
        <p:spPr>
          <a:xfrm>
            <a:off x="382835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903" name="Google Shape;1903;p27"/>
          <p:cNvSpPr txBox="1">
            <a:spLocks noGrp="1"/>
          </p:cNvSpPr>
          <p:nvPr>
            <p:ph type="subTitle" idx="4"/>
          </p:nvPr>
        </p:nvSpPr>
        <p:spPr>
          <a:xfrm>
            <a:off x="3666725" y="3332480"/>
            <a:ext cx="1751700" cy="104139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cada aumento do nível de abstração, mais um teste realizado</a:t>
            </a:r>
            <a:endParaRPr dirty="0"/>
          </a:p>
        </p:txBody>
      </p:sp>
      <p:sp>
        <p:nvSpPr>
          <p:cNvPr id="1904" name="Google Shape;1904;p27"/>
          <p:cNvSpPr txBox="1">
            <a:spLocks noGrp="1"/>
          </p:cNvSpPr>
          <p:nvPr>
            <p:ph type="title" idx="8"/>
          </p:nvPr>
        </p:nvSpPr>
        <p:spPr>
          <a:xfrm>
            <a:off x="720000" y="2846125"/>
            <a:ext cx="1990794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UNIÃO DOS BLOCOS</a:t>
            </a:r>
            <a:endParaRPr dirty="0"/>
          </a:p>
        </p:txBody>
      </p:sp>
      <p:sp>
        <p:nvSpPr>
          <p:cNvPr id="1905" name="Google Shape;1905;p27"/>
          <p:cNvSpPr txBox="1">
            <a:spLocks noGrp="1"/>
          </p:cNvSpPr>
          <p:nvPr>
            <p:ph type="title" idx="9"/>
          </p:nvPr>
        </p:nvSpPr>
        <p:spPr>
          <a:xfrm>
            <a:off x="683250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2" name="Google Shape;917;p35">
            <a:extLst>
              <a:ext uri="{FF2B5EF4-FFF2-40B4-BE49-F238E27FC236}">
                <a16:creationId xmlns:a16="http://schemas.microsoft.com/office/drawing/2014/main" id="{3FB9A542-4D62-4592-8B25-05DE8A23D43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97923" cy="379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sz="1200" dirty="0"/>
              <a:t>0x00E</a:t>
            </a:r>
          </a:p>
        </p:txBody>
      </p:sp>
      <p:sp>
        <p:nvSpPr>
          <p:cNvPr id="15" name="Google Shape;1892;p26">
            <a:extLst>
              <a:ext uri="{FF2B5EF4-FFF2-40B4-BE49-F238E27FC236}">
                <a16:creationId xmlns:a16="http://schemas.microsoft.com/office/drawing/2014/main" id="{42205C5D-3B09-4489-A27D-181E687023DB}"/>
              </a:ext>
            </a:extLst>
          </p:cNvPr>
          <p:cNvSpPr txBox="1">
            <a:spLocks/>
          </p:cNvSpPr>
          <p:nvPr/>
        </p:nvSpPr>
        <p:spPr>
          <a:xfrm>
            <a:off x="720000" y="3348596"/>
            <a:ext cx="1751700" cy="1277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BR" dirty="0"/>
              <a:t>A união dos blocos básicos aumenta o nível de abstração até formar toda a microarquitetura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32"/>
          <p:cNvSpPr txBox="1">
            <a:spLocks noGrp="1"/>
          </p:cNvSpPr>
          <p:nvPr>
            <p:ph type="title"/>
          </p:nvPr>
        </p:nvSpPr>
        <p:spPr>
          <a:xfrm>
            <a:off x="428272" y="1668540"/>
            <a:ext cx="3250500" cy="50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TESTBENCH</a:t>
            </a:r>
            <a:endParaRPr dirty="0"/>
          </a:p>
        </p:txBody>
      </p:sp>
      <p:sp>
        <p:nvSpPr>
          <p:cNvPr id="2051" name="Google Shape;2051;p32"/>
          <p:cNvSpPr txBox="1">
            <a:spLocks noGrp="1"/>
          </p:cNvSpPr>
          <p:nvPr>
            <p:ph type="subTitle" idx="1"/>
          </p:nvPr>
        </p:nvSpPr>
        <p:spPr>
          <a:xfrm>
            <a:off x="424556" y="2177340"/>
            <a:ext cx="3708408" cy="121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Para os blocos mais simples, como MUX, Program Counter, Register File, etc. Utilizou-se valores “aleatórios” em um arquivo “.txt” de leitura e comparação; </a:t>
            </a:r>
            <a:endParaRPr dirty="0"/>
          </a:p>
        </p:txBody>
      </p:sp>
      <p:grpSp>
        <p:nvGrpSpPr>
          <p:cNvPr id="2053" name="Google Shape;2053;p32"/>
          <p:cNvGrpSpPr/>
          <p:nvPr/>
        </p:nvGrpSpPr>
        <p:grpSpPr>
          <a:xfrm>
            <a:off x="4187151" y="1434952"/>
            <a:ext cx="5011036" cy="2887979"/>
            <a:chOff x="3499629" y="1503696"/>
            <a:chExt cx="1163285" cy="877163"/>
          </a:xfrm>
        </p:grpSpPr>
        <p:sp>
          <p:nvSpPr>
            <p:cNvPr id="2055" name="Google Shape;2055;p32"/>
            <p:cNvSpPr/>
            <p:nvPr/>
          </p:nvSpPr>
          <p:spPr>
            <a:xfrm>
              <a:off x="3770468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2"/>
            <p:cNvSpPr/>
            <p:nvPr/>
          </p:nvSpPr>
          <p:spPr>
            <a:xfrm>
              <a:off x="3770468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2"/>
            <p:cNvSpPr/>
            <p:nvPr/>
          </p:nvSpPr>
          <p:spPr>
            <a:xfrm>
              <a:off x="4470832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2"/>
            <p:cNvSpPr/>
            <p:nvPr/>
          </p:nvSpPr>
          <p:spPr>
            <a:xfrm>
              <a:off x="4470832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2"/>
            <p:cNvSpPr/>
            <p:nvPr/>
          </p:nvSpPr>
          <p:spPr>
            <a:xfrm>
              <a:off x="3682132" y="1503696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2"/>
            <p:cNvSpPr/>
            <p:nvPr/>
          </p:nvSpPr>
          <p:spPr>
            <a:xfrm>
              <a:off x="3586147" y="2030427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2"/>
            <p:cNvSpPr/>
            <p:nvPr/>
          </p:nvSpPr>
          <p:spPr>
            <a:xfrm>
              <a:off x="3592223" y="1793003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2"/>
            <p:cNvSpPr/>
            <p:nvPr/>
          </p:nvSpPr>
          <p:spPr>
            <a:xfrm>
              <a:off x="3546537" y="1680245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67" name="Google Shape;2067;p32"/>
            <p:cNvCxnSpPr/>
            <p:nvPr/>
          </p:nvCxnSpPr>
          <p:spPr>
            <a:xfrm>
              <a:off x="3499629" y="1925203"/>
              <a:ext cx="179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68" name="Google Shape;2068;p32"/>
            <p:cNvSpPr/>
            <p:nvPr/>
          </p:nvSpPr>
          <p:spPr>
            <a:xfrm>
              <a:off x="4565331" y="205485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2"/>
            <p:cNvSpPr/>
            <p:nvPr/>
          </p:nvSpPr>
          <p:spPr>
            <a:xfrm>
              <a:off x="4562306" y="2164449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2"/>
            <p:cNvSpPr/>
            <p:nvPr/>
          </p:nvSpPr>
          <p:spPr>
            <a:xfrm>
              <a:off x="4562194" y="172289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2"/>
            <p:cNvSpPr/>
            <p:nvPr/>
          </p:nvSpPr>
          <p:spPr>
            <a:xfrm>
              <a:off x="4562206" y="1814267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D2D9CE6D-1FFD-48D6-92F0-31FCBD7E5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296" y="1481371"/>
            <a:ext cx="3708407" cy="2795142"/>
          </a:xfrm>
          <a:prstGeom prst="rect">
            <a:avLst/>
          </a:prstGeom>
        </p:spPr>
      </p:pic>
      <p:sp>
        <p:nvSpPr>
          <p:cNvPr id="54" name="Google Shape;917;p35">
            <a:extLst>
              <a:ext uri="{FF2B5EF4-FFF2-40B4-BE49-F238E27FC236}">
                <a16:creationId xmlns:a16="http://schemas.microsoft.com/office/drawing/2014/main" id="{8B03AC01-F249-48C1-85C5-CC94E219C72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97923" cy="379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sz="1200" dirty="0"/>
              <a:t>0x00F</a:t>
            </a:r>
          </a:p>
          <a:p>
            <a:pPr marL="0" indent="0"/>
            <a:endParaRPr lang="en-US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32"/>
          <p:cNvSpPr txBox="1">
            <a:spLocks noGrp="1"/>
          </p:cNvSpPr>
          <p:nvPr>
            <p:ph type="title"/>
          </p:nvPr>
        </p:nvSpPr>
        <p:spPr>
          <a:xfrm>
            <a:off x="2674752" y="437791"/>
            <a:ext cx="3250500" cy="50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ARQUIVOS</a:t>
            </a:r>
            <a:endParaRPr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7E300F2-9EBD-48AA-B694-03681ADF4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23" y="1268481"/>
            <a:ext cx="2166511" cy="324765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B972F61-9A3A-4033-9F9E-0F4E388A3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009" y="1264943"/>
            <a:ext cx="1245426" cy="324765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330BCF6-A331-4D10-854E-C8E07BA35B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866" y="1268481"/>
            <a:ext cx="1717973" cy="324689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4F1B221-04A1-4785-8C2C-ECB8ACF620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018" y="1268481"/>
            <a:ext cx="1916550" cy="3246891"/>
          </a:xfrm>
          <a:prstGeom prst="rect">
            <a:avLst/>
          </a:prstGeom>
        </p:spPr>
      </p:pic>
      <p:sp>
        <p:nvSpPr>
          <p:cNvPr id="44" name="Google Shape;2050;p32">
            <a:extLst>
              <a:ext uri="{FF2B5EF4-FFF2-40B4-BE49-F238E27FC236}">
                <a16:creationId xmlns:a16="http://schemas.microsoft.com/office/drawing/2014/main" id="{A310ABB3-F711-49DC-BABA-1B9FD5C8465C}"/>
              </a:ext>
            </a:extLst>
          </p:cNvPr>
          <p:cNvSpPr txBox="1">
            <a:spLocks/>
          </p:cNvSpPr>
          <p:nvPr/>
        </p:nvSpPr>
        <p:spPr>
          <a:xfrm>
            <a:off x="6119602" y="793791"/>
            <a:ext cx="3250500" cy="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Saída comparação</a:t>
            </a:r>
          </a:p>
        </p:txBody>
      </p:sp>
      <p:sp>
        <p:nvSpPr>
          <p:cNvPr id="45" name="Google Shape;2050;p32">
            <a:extLst>
              <a:ext uri="{FF2B5EF4-FFF2-40B4-BE49-F238E27FC236}">
                <a16:creationId xmlns:a16="http://schemas.microsoft.com/office/drawing/2014/main" id="{5833FA90-EAA4-4FC1-9BB8-01DDE49986D2}"/>
              </a:ext>
            </a:extLst>
          </p:cNvPr>
          <p:cNvSpPr txBox="1">
            <a:spLocks/>
          </p:cNvSpPr>
          <p:nvPr/>
        </p:nvSpPr>
        <p:spPr>
          <a:xfrm>
            <a:off x="3951043" y="816257"/>
            <a:ext cx="3250500" cy="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Entrada comparação</a:t>
            </a:r>
          </a:p>
        </p:txBody>
      </p:sp>
      <p:sp>
        <p:nvSpPr>
          <p:cNvPr id="46" name="Google Shape;2050;p32">
            <a:extLst>
              <a:ext uri="{FF2B5EF4-FFF2-40B4-BE49-F238E27FC236}">
                <a16:creationId xmlns:a16="http://schemas.microsoft.com/office/drawing/2014/main" id="{324D58B8-6AAC-4ED5-B566-FA1E74DBE3F4}"/>
              </a:ext>
            </a:extLst>
          </p:cNvPr>
          <p:cNvSpPr txBox="1">
            <a:spLocks/>
          </p:cNvSpPr>
          <p:nvPr/>
        </p:nvSpPr>
        <p:spPr>
          <a:xfrm>
            <a:off x="1590472" y="816257"/>
            <a:ext cx="3250500" cy="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Saída entidade</a:t>
            </a:r>
          </a:p>
        </p:txBody>
      </p:sp>
      <p:sp>
        <p:nvSpPr>
          <p:cNvPr id="47" name="Google Shape;2050;p32">
            <a:extLst>
              <a:ext uri="{FF2B5EF4-FFF2-40B4-BE49-F238E27FC236}">
                <a16:creationId xmlns:a16="http://schemas.microsoft.com/office/drawing/2014/main" id="{78FA6D57-59AA-4EA7-8D52-54AE23DD30D1}"/>
              </a:ext>
            </a:extLst>
          </p:cNvPr>
          <p:cNvSpPr txBox="1">
            <a:spLocks/>
          </p:cNvSpPr>
          <p:nvPr/>
        </p:nvSpPr>
        <p:spPr>
          <a:xfrm>
            <a:off x="-674761" y="793791"/>
            <a:ext cx="3250500" cy="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Entrada entidade</a:t>
            </a:r>
          </a:p>
        </p:txBody>
      </p:sp>
      <p:sp>
        <p:nvSpPr>
          <p:cNvPr id="48" name="Google Shape;917;p35">
            <a:extLst>
              <a:ext uri="{FF2B5EF4-FFF2-40B4-BE49-F238E27FC236}">
                <a16:creationId xmlns:a16="http://schemas.microsoft.com/office/drawing/2014/main" id="{2207B305-AB3D-4A0B-A870-87A06B6FE8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97923" cy="379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sz="1200" dirty="0"/>
              <a:t>0x010</a:t>
            </a:r>
          </a:p>
          <a:p>
            <a:pPr marL="0" indent="0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88947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32"/>
          <p:cNvSpPr txBox="1">
            <a:spLocks noGrp="1"/>
          </p:cNvSpPr>
          <p:nvPr>
            <p:ph type="title"/>
          </p:nvPr>
        </p:nvSpPr>
        <p:spPr>
          <a:xfrm>
            <a:off x="2946750" y="758849"/>
            <a:ext cx="3250500" cy="50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TESTE UNIDADE</a:t>
            </a:r>
            <a:endParaRPr dirty="0"/>
          </a:p>
        </p:txBody>
      </p:sp>
      <p:sp>
        <p:nvSpPr>
          <p:cNvPr id="2051" name="Google Shape;2051;p32"/>
          <p:cNvSpPr txBox="1">
            <a:spLocks noGrp="1"/>
          </p:cNvSpPr>
          <p:nvPr>
            <p:ph type="subTitle" idx="1"/>
          </p:nvPr>
        </p:nvSpPr>
        <p:spPr>
          <a:xfrm>
            <a:off x="575734" y="1328797"/>
            <a:ext cx="7778818" cy="92740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 unidades em que a abstração é maior (DataPath, MIPS, MIPS Processor), foi utilizado um código teste simples de um conjunto de instruções.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Os valores em binário foram retirados do programa MARS;</a:t>
            </a:r>
            <a:endParaRPr dirty="0"/>
          </a:p>
        </p:txBody>
      </p:sp>
      <p:grpSp>
        <p:nvGrpSpPr>
          <p:cNvPr id="2053" name="Google Shape;2053;p32"/>
          <p:cNvGrpSpPr/>
          <p:nvPr/>
        </p:nvGrpSpPr>
        <p:grpSpPr>
          <a:xfrm>
            <a:off x="182881" y="2571750"/>
            <a:ext cx="7857066" cy="1932999"/>
            <a:chOff x="3499629" y="1503696"/>
            <a:chExt cx="1163285" cy="877163"/>
          </a:xfrm>
        </p:grpSpPr>
        <p:sp>
          <p:nvSpPr>
            <p:cNvPr id="2055" name="Google Shape;2055;p32"/>
            <p:cNvSpPr/>
            <p:nvPr/>
          </p:nvSpPr>
          <p:spPr>
            <a:xfrm>
              <a:off x="3770468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2"/>
            <p:cNvSpPr/>
            <p:nvPr/>
          </p:nvSpPr>
          <p:spPr>
            <a:xfrm>
              <a:off x="3770468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2"/>
            <p:cNvSpPr/>
            <p:nvPr/>
          </p:nvSpPr>
          <p:spPr>
            <a:xfrm>
              <a:off x="4470832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2"/>
            <p:cNvSpPr/>
            <p:nvPr/>
          </p:nvSpPr>
          <p:spPr>
            <a:xfrm>
              <a:off x="4470832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2"/>
            <p:cNvSpPr/>
            <p:nvPr/>
          </p:nvSpPr>
          <p:spPr>
            <a:xfrm>
              <a:off x="3682132" y="1503696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2"/>
            <p:cNvSpPr/>
            <p:nvPr/>
          </p:nvSpPr>
          <p:spPr>
            <a:xfrm>
              <a:off x="3586147" y="2030427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2"/>
            <p:cNvSpPr/>
            <p:nvPr/>
          </p:nvSpPr>
          <p:spPr>
            <a:xfrm>
              <a:off x="3592223" y="1793003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2"/>
            <p:cNvSpPr/>
            <p:nvPr/>
          </p:nvSpPr>
          <p:spPr>
            <a:xfrm>
              <a:off x="3546537" y="1680245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67" name="Google Shape;2067;p32"/>
            <p:cNvCxnSpPr/>
            <p:nvPr/>
          </p:nvCxnSpPr>
          <p:spPr>
            <a:xfrm>
              <a:off x="3499629" y="1925203"/>
              <a:ext cx="179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68" name="Google Shape;2068;p32"/>
            <p:cNvSpPr/>
            <p:nvPr/>
          </p:nvSpPr>
          <p:spPr>
            <a:xfrm>
              <a:off x="4565331" y="205485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2"/>
            <p:cNvSpPr/>
            <p:nvPr/>
          </p:nvSpPr>
          <p:spPr>
            <a:xfrm>
              <a:off x="4562306" y="2164449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2"/>
            <p:cNvSpPr/>
            <p:nvPr/>
          </p:nvSpPr>
          <p:spPr>
            <a:xfrm>
              <a:off x="4562194" y="172289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2"/>
            <p:cNvSpPr/>
            <p:nvPr/>
          </p:nvSpPr>
          <p:spPr>
            <a:xfrm>
              <a:off x="4562206" y="1814267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Imagem 18">
            <a:extLst>
              <a:ext uri="{FF2B5EF4-FFF2-40B4-BE49-F238E27FC236}">
                <a16:creationId xmlns:a16="http://schemas.microsoft.com/office/drawing/2014/main" id="{7DC3A002-5829-409A-A420-898DAD8FB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198" y="2620459"/>
            <a:ext cx="5911580" cy="1884290"/>
          </a:xfrm>
          <a:prstGeom prst="rect">
            <a:avLst/>
          </a:prstGeom>
        </p:spPr>
      </p:pic>
      <p:sp>
        <p:nvSpPr>
          <p:cNvPr id="20" name="Google Shape;917;p35">
            <a:extLst>
              <a:ext uri="{FF2B5EF4-FFF2-40B4-BE49-F238E27FC236}">
                <a16:creationId xmlns:a16="http://schemas.microsoft.com/office/drawing/2014/main" id="{C9633622-7A75-4448-A661-451691DC392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97923" cy="379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sz="1200" dirty="0"/>
              <a:t>0x011</a:t>
            </a:r>
          </a:p>
          <a:p>
            <a:pPr marL="0" indent="0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94699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35"/>
          <p:cNvSpPr txBox="1">
            <a:spLocks noGrp="1"/>
          </p:cNvSpPr>
          <p:nvPr>
            <p:ph type="title" idx="2"/>
          </p:nvPr>
        </p:nvSpPr>
        <p:spPr>
          <a:xfrm>
            <a:off x="4006825" y="1350314"/>
            <a:ext cx="1028255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0100</a:t>
            </a:r>
            <a:endParaRPr sz="5000" dirty="0"/>
          </a:p>
        </p:txBody>
      </p:sp>
      <p:sp>
        <p:nvSpPr>
          <p:cNvPr id="2153" name="Google Shape;2153;p35"/>
          <p:cNvSpPr txBox="1">
            <a:spLocks noGrp="1"/>
          </p:cNvSpPr>
          <p:nvPr>
            <p:ph type="title"/>
          </p:nvPr>
        </p:nvSpPr>
        <p:spPr>
          <a:xfrm>
            <a:off x="2549400" y="2780944"/>
            <a:ext cx="40452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RESULTADOS</a:t>
            </a:r>
            <a:endParaRPr dirty="0"/>
          </a:p>
        </p:txBody>
      </p:sp>
      <p:sp>
        <p:nvSpPr>
          <p:cNvPr id="2154" name="Google Shape;2154;p35"/>
          <p:cNvSpPr txBox="1">
            <a:spLocks noGrp="1"/>
          </p:cNvSpPr>
          <p:nvPr>
            <p:ph type="subTitle" idx="1"/>
          </p:nvPr>
        </p:nvSpPr>
        <p:spPr>
          <a:xfrm>
            <a:off x="1802161" y="3461773"/>
            <a:ext cx="5499946" cy="70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l"/>
            <a:r>
              <a:rPr lang="pt-BR" sz="1600" dirty="0"/>
              <a:t>Arquivos gerados, simulação funcional e simulação na placa</a:t>
            </a:r>
          </a:p>
        </p:txBody>
      </p:sp>
      <p:grpSp>
        <p:nvGrpSpPr>
          <p:cNvPr id="6" name="Google Shape;2053;p32">
            <a:extLst>
              <a:ext uri="{FF2B5EF4-FFF2-40B4-BE49-F238E27FC236}">
                <a16:creationId xmlns:a16="http://schemas.microsoft.com/office/drawing/2014/main" id="{5A1BC139-D544-4972-B03E-BBBC2CD08438}"/>
              </a:ext>
            </a:extLst>
          </p:cNvPr>
          <p:cNvGrpSpPr/>
          <p:nvPr/>
        </p:nvGrpSpPr>
        <p:grpSpPr>
          <a:xfrm>
            <a:off x="3181874" y="799650"/>
            <a:ext cx="2517239" cy="1772100"/>
            <a:chOff x="3499629" y="1503696"/>
            <a:chExt cx="1163286" cy="877163"/>
          </a:xfrm>
        </p:grpSpPr>
        <p:sp>
          <p:nvSpPr>
            <p:cNvPr id="10" name="Google Shape;2054;p32">
              <a:extLst>
                <a:ext uri="{FF2B5EF4-FFF2-40B4-BE49-F238E27FC236}">
                  <a16:creationId xmlns:a16="http://schemas.microsoft.com/office/drawing/2014/main" id="{E24FE35D-03A2-45C2-BC1E-241FEAD2B2C4}"/>
                </a:ext>
              </a:extLst>
            </p:cNvPr>
            <p:cNvSpPr/>
            <p:nvPr/>
          </p:nvSpPr>
          <p:spPr>
            <a:xfrm>
              <a:off x="3828305" y="1649868"/>
              <a:ext cx="584816" cy="58481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55;p32">
              <a:extLst>
                <a:ext uri="{FF2B5EF4-FFF2-40B4-BE49-F238E27FC236}">
                  <a16:creationId xmlns:a16="http://schemas.microsoft.com/office/drawing/2014/main" id="{FC2FA31E-E094-41C7-9307-8AE16797A481}"/>
                </a:ext>
              </a:extLst>
            </p:cNvPr>
            <p:cNvSpPr/>
            <p:nvPr/>
          </p:nvSpPr>
          <p:spPr>
            <a:xfrm>
              <a:off x="3770468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56;p32">
              <a:extLst>
                <a:ext uri="{FF2B5EF4-FFF2-40B4-BE49-F238E27FC236}">
                  <a16:creationId xmlns:a16="http://schemas.microsoft.com/office/drawing/2014/main" id="{9A1F1672-B0E1-4BC0-8951-AD9EBB7494C2}"/>
                </a:ext>
              </a:extLst>
            </p:cNvPr>
            <p:cNvSpPr/>
            <p:nvPr/>
          </p:nvSpPr>
          <p:spPr>
            <a:xfrm>
              <a:off x="3770468" y="1613295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57;p32">
              <a:extLst>
                <a:ext uri="{FF2B5EF4-FFF2-40B4-BE49-F238E27FC236}">
                  <a16:creationId xmlns:a16="http://schemas.microsoft.com/office/drawing/2014/main" id="{2F6E2CDC-80D5-43A7-B585-74CBA0F3D42A}"/>
                </a:ext>
              </a:extLst>
            </p:cNvPr>
            <p:cNvSpPr/>
            <p:nvPr/>
          </p:nvSpPr>
          <p:spPr>
            <a:xfrm>
              <a:off x="3770468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58;p32">
              <a:extLst>
                <a:ext uri="{FF2B5EF4-FFF2-40B4-BE49-F238E27FC236}">
                  <a16:creationId xmlns:a16="http://schemas.microsoft.com/office/drawing/2014/main" id="{19EDF8EB-4D13-47AF-8EF1-E8C8F6B5E042}"/>
                </a:ext>
              </a:extLst>
            </p:cNvPr>
            <p:cNvSpPr/>
            <p:nvPr/>
          </p:nvSpPr>
          <p:spPr>
            <a:xfrm>
              <a:off x="3816033" y="1591910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59;p32">
              <a:extLst>
                <a:ext uri="{FF2B5EF4-FFF2-40B4-BE49-F238E27FC236}">
                  <a16:creationId xmlns:a16="http://schemas.microsoft.com/office/drawing/2014/main" id="{A4D1382A-3321-441D-BEC3-26C56C858CAC}"/>
                </a:ext>
              </a:extLst>
            </p:cNvPr>
            <p:cNvSpPr/>
            <p:nvPr/>
          </p:nvSpPr>
          <p:spPr>
            <a:xfrm>
              <a:off x="4470832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60;p32">
              <a:extLst>
                <a:ext uri="{FF2B5EF4-FFF2-40B4-BE49-F238E27FC236}">
                  <a16:creationId xmlns:a16="http://schemas.microsoft.com/office/drawing/2014/main" id="{6B0916B4-8C8D-4DA5-8B2B-5BD97AE5442B}"/>
                </a:ext>
              </a:extLst>
            </p:cNvPr>
            <p:cNvSpPr/>
            <p:nvPr/>
          </p:nvSpPr>
          <p:spPr>
            <a:xfrm>
              <a:off x="4470832" y="1634559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61;p32">
              <a:extLst>
                <a:ext uri="{FF2B5EF4-FFF2-40B4-BE49-F238E27FC236}">
                  <a16:creationId xmlns:a16="http://schemas.microsoft.com/office/drawing/2014/main" id="{70576885-CA5A-41F6-A39B-E655BF162BD4}"/>
                </a:ext>
              </a:extLst>
            </p:cNvPr>
            <p:cNvSpPr/>
            <p:nvPr/>
          </p:nvSpPr>
          <p:spPr>
            <a:xfrm>
              <a:off x="4470832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2;p32">
              <a:extLst>
                <a:ext uri="{FF2B5EF4-FFF2-40B4-BE49-F238E27FC236}">
                  <a16:creationId xmlns:a16="http://schemas.microsoft.com/office/drawing/2014/main" id="{7FE0ED12-4E93-4C1E-8BF3-9DA397B2EA3C}"/>
                </a:ext>
              </a:extLst>
            </p:cNvPr>
            <p:cNvSpPr/>
            <p:nvPr/>
          </p:nvSpPr>
          <p:spPr>
            <a:xfrm>
              <a:off x="3794769" y="2292396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63;p32">
              <a:extLst>
                <a:ext uri="{FF2B5EF4-FFF2-40B4-BE49-F238E27FC236}">
                  <a16:creationId xmlns:a16="http://schemas.microsoft.com/office/drawing/2014/main" id="{DE957CC8-8EFE-4643-B4B4-71A9FBB3321F}"/>
                </a:ext>
              </a:extLst>
            </p:cNvPr>
            <p:cNvSpPr/>
            <p:nvPr/>
          </p:nvSpPr>
          <p:spPr>
            <a:xfrm>
              <a:off x="3682132" y="1503696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64;p32">
              <a:extLst>
                <a:ext uri="{FF2B5EF4-FFF2-40B4-BE49-F238E27FC236}">
                  <a16:creationId xmlns:a16="http://schemas.microsoft.com/office/drawing/2014/main" id="{D3493CF9-D0B1-4E15-82BA-A422736929F0}"/>
                </a:ext>
              </a:extLst>
            </p:cNvPr>
            <p:cNvSpPr/>
            <p:nvPr/>
          </p:nvSpPr>
          <p:spPr>
            <a:xfrm>
              <a:off x="3586147" y="2030427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65;p32">
              <a:extLst>
                <a:ext uri="{FF2B5EF4-FFF2-40B4-BE49-F238E27FC236}">
                  <a16:creationId xmlns:a16="http://schemas.microsoft.com/office/drawing/2014/main" id="{134BCDD9-4EA5-4F13-A1C0-D71BC2B047E6}"/>
                </a:ext>
              </a:extLst>
            </p:cNvPr>
            <p:cNvSpPr/>
            <p:nvPr/>
          </p:nvSpPr>
          <p:spPr>
            <a:xfrm>
              <a:off x="3592223" y="1793003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66;p32">
              <a:extLst>
                <a:ext uri="{FF2B5EF4-FFF2-40B4-BE49-F238E27FC236}">
                  <a16:creationId xmlns:a16="http://schemas.microsoft.com/office/drawing/2014/main" id="{EEB549CD-E9C1-45D0-BBE9-CAF6FEC18D91}"/>
                </a:ext>
              </a:extLst>
            </p:cNvPr>
            <p:cNvSpPr/>
            <p:nvPr/>
          </p:nvSpPr>
          <p:spPr>
            <a:xfrm>
              <a:off x="3546537" y="1680245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" name="Google Shape;2067;p32">
              <a:extLst>
                <a:ext uri="{FF2B5EF4-FFF2-40B4-BE49-F238E27FC236}">
                  <a16:creationId xmlns:a16="http://schemas.microsoft.com/office/drawing/2014/main" id="{01F91F25-7F25-4541-BE26-3A50B3C9D9D8}"/>
                </a:ext>
              </a:extLst>
            </p:cNvPr>
            <p:cNvCxnSpPr/>
            <p:nvPr/>
          </p:nvCxnSpPr>
          <p:spPr>
            <a:xfrm>
              <a:off x="3499629" y="1925203"/>
              <a:ext cx="179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" name="Google Shape;2068;p32">
              <a:extLst>
                <a:ext uri="{FF2B5EF4-FFF2-40B4-BE49-F238E27FC236}">
                  <a16:creationId xmlns:a16="http://schemas.microsoft.com/office/drawing/2014/main" id="{74E7A945-EBAC-43B2-B576-C0994D50EE83}"/>
                </a:ext>
              </a:extLst>
            </p:cNvPr>
            <p:cNvSpPr/>
            <p:nvPr/>
          </p:nvSpPr>
          <p:spPr>
            <a:xfrm>
              <a:off x="4565331" y="205485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69;p32">
              <a:extLst>
                <a:ext uri="{FF2B5EF4-FFF2-40B4-BE49-F238E27FC236}">
                  <a16:creationId xmlns:a16="http://schemas.microsoft.com/office/drawing/2014/main" id="{BE5A6798-E391-4253-8E1E-0203F66C0E79}"/>
                </a:ext>
              </a:extLst>
            </p:cNvPr>
            <p:cNvSpPr/>
            <p:nvPr/>
          </p:nvSpPr>
          <p:spPr>
            <a:xfrm>
              <a:off x="4562306" y="2164449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70;p32">
              <a:extLst>
                <a:ext uri="{FF2B5EF4-FFF2-40B4-BE49-F238E27FC236}">
                  <a16:creationId xmlns:a16="http://schemas.microsoft.com/office/drawing/2014/main" id="{D58E9955-12AC-4D1E-BE6F-E5C9EB41899F}"/>
                </a:ext>
              </a:extLst>
            </p:cNvPr>
            <p:cNvSpPr/>
            <p:nvPr/>
          </p:nvSpPr>
          <p:spPr>
            <a:xfrm>
              <a:off x="4562194" y="172289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71;p32">
              <a:extLst>
                <a:ext uri="{FF2B5EF4-FFF2-40B4-BE49-F238E27FC236}">
                  <a16:creationId xmlns:a16="http://schemas.microsoft.com/office/drawing/2014/main" id="{81BB40B8-190F-44A8-B8EC-01E97B88B4E4}"/>
                </a:ext>
              </a:extLst>
            </p:cNvPr>
            <p:cNvSpPr/>
            <p:nvPr/>
          </p:nvSpPr>
          <p:spPr>
            <a:xfrm>
              <a:off x="4562206" y="1814267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917;p35">
            <a:extLst>
              <a:ext uri="{FF2B5EF4-FFF2-40B4-BE49-F238E27FC236}">
                <a16:creationId xmlns:a16="http://schemas.microsoft.com/office/drawing/2014/main" id="{ED106C5E-7E6A-44F6-B882-309EF1A0FFE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97923" cy="379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sz="1200" dirty="0"/>
              <a:t>0x012</a:t>
            </a:r>
          </a:p>
          <a:p>
            <a:pPr marL="0" indent="0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65800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p4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Datapath</a:t>
            </a:r>
            <a:endParaRPr dirty="0"/>
          </a:p>
        </p:txBody>
      </p:sp>
      <p:grpSp>
        <p:nvGrpSpPr>
          <p:cNvPr id="62" name="Google Shape;2099;p33">
            <a:extLst>
              <a:ext uri="{FF2B5EF4-FFF2-40B4-BE49-F238E27FC236}">
                <a16:creationId xmlns:a16="http://schemas.microsoft.com/office/drawing/2014/main" id="{6B637071-C5A5-4D46-8ED6-1A523448BFB8}"/>
              </a:ext>
            </a:extLst>
          </p:cNvPr>
          <p:cNvGrpSpPr/>
          <p:nvPr/>
        </p:nvGrpSpPr>
        <p:grpSpPr>
          <a:xfrm flipH="1">
            <a:off x="112541" y="1085938"/>
            <a:ext cx="4239052" cy="3249227"/>
            <a:chOff x="2924909" y="1352567"/>
            <a:chExt cx="2181390" cy="997520"/>
          </a:xfrm>
        </p:grpSpPr>
        <p:sp>
          <p:nvSpPr>
            <p:cNvPr id="63" name="Google Shape;2101;p33">
              <a:extLst>
                <a:ext uri="{FF2B5EF4-FFF2-40B4-BE49-F238E27FC236}">
                  <a16:creationId xmlns:a16="http://schemas.microsoft.com/office/drawing/2014/main" id="{7DCB628E-05AD-4AF1-A475-853B921F2A41}"/>
                </a:ext>
              </a:extLst>
            </p:cNvPr>
            <p:cNvSpPr/>
            <p:nvPr/>
          </p:nvSpPr>
          <p:spPr>
            <a:xfrm>
              <a:off x="3770468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03;p33">
              <a:extLst>
                <a:ext uri="{FF2B5EF4-FFF2-40B4-BE49-F238E27FC236}">
                  <a16:creationId xmlns:a16="http://schemas.microsoft.com/office/drawing/2014/main" id="{F96EFF39-9C6F-405E-8C93-CFCB46F538AE}"/>
                </a:ext>
              </a:extLst>
            </p:cNvPr>
            <p:cNvSpPr/>
            <p:nvPr/>
          </p:nvSpPr>
          <p:spPr>
            <a:xfrm>
              <a:off x="3770468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05;p33">
              <a:extLst>
                <a:ext uri="{FF2B5EF4-FFF2-40B4-BE49-F238E27FC236}">
                  <a16:creationId xmlns:a16="http://schemas.microsoft.com/office/drawing/2014/main" id="{DB2EB9F3-EBF4-4416-8349-10545B1B1AD5}"/>
                </a:ext>
              </a:extLst>
            </p:cNvPr>
            <p:cNvSpPr/>
            <p:nvPr/>
          </p:nvSpPr>
          <p:spPr>
            <a:xfrm>
              <a:off x="4470832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07;p33">
              <a:extLst>
                <a:ext uri="{FF2B5EF4-FFF2-40B4-BE49-F238E27FC236}">
                  <a16:creationId xmlns:a16="http://schemas.microsoft.com/office/drawing/2014/main" id="{94B667DF-4115-4D02-8219-2E34D10382AC}"/>
                </a:ext>
              </a:extLst>
            </p:cNvPr>
            <p:cNvSpPr/>
            <p:nvPr/>
          </p:nvSpPr>
          <p:spPr>
            <a:xfrm>
              <a:off x="4470832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09;p33">
              <a:extLst>
                <a:ext uri="{FF2B5EF4-FFF2-40B4-BE49-F238E27FC236}">
                  <a16:creationId xmlns:a16="http://schemas.microsoft.com/office/drawing/2014/main" id="{D9083F86-C656-4D60-8C2B-BBA4186039FB}"/>
                </a:ext>
              </a:extLst>
            </p:cNvPr>
            <p:cNvSpPr/>
            <p:nvPr/>
          </p:nvSpPr>
          <p:spPr>
            <a:xfrm>
              <a:off x="2924909" y="1352567"/>
              <a:ext cx="2062815" cy="997520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14;p33">
              <a:extLst>
                <a:ext uri="{FF2B5EF4-FFF2-40B4-BE49-F238E27FC236}">
                  <a16:creationId xmlns:a16="http://schemas.microsoft.com/office/drawing/2014/main" id="{2E2C57A0-830B-4A95-9AB0-F62348B24AD7}"/>
                </a:ext>
              </a:extLst>
            </p:cNvPr>
            <p:cNvSpPr/>
            <p:nvPr/>
          </p:nvSpPr>
          <p:spPr>
            <a:xfrm>
              <a:off x="5008829" y="1884724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15;p33">
              <a:extLst>
                <a:ext uri="{FF2B5EF4-FFF2-40B4-BE49-F238E27FC236}">
                  <a16:creationId xmlns:a16="http://schemas.microsoft.com/office/drawing/2014/main" id="{D4BCBB82-87F9-48E3-B093-1FD42B6D36BE}"/>
                </a:ext>
              </a:extLst>
            </p:cNvPr>
            <p:cNvSpPr/>
            <p:nvPr/>
          </p:nvSpPr>
          <p:spPr>
            <a:xfrm>
              <a:off x="5005165" y="1961366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16;p33">
              <a:extLst>
                <a:ext uri="{FF2B5EF4-FFF2-40B4-BE49-F238E27FC236}">
                  <a16:creationId xmlns:a16="http://schemas.microsoft.com/office/drawing/2014/main" id="{71E34B2E-1182-4281-9AFD-6B4693FAD02A}"/>
                </a:ext>
              </a:extLst>
            </p:cNvPr>
            <p:cNvSpPr/>
            <p:nvPr/>
          </p:nvSpPr>
          <p:spPr>
            <a:xfrm>
              <a:off x="5005691" y="1552768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17;p33">
              <a:extLst>
                <a:ext uri="{FF2B5EF4-FFF2-40B4-BE49-F238E27FC236}">
                  <a16:creationId xmlns:a16="http://schemas.microsoft.com/office/drawing/2014/main" id="{54250E14-1E32-4C3A-B778-3263654AA6A3}"/>
                </a:ext>
              </a:extLst>
            </p:cNvPr>
            <p:cNvSpPr/>
            <p:nvPr/>
          </p:nvSpPr>
          <p:spPr>
            <a:xfrm>
              <a:off x="5005704" y="1644142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5EC42BBD-868D-45C4-9CA7-C2D3FFD2F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68" y="1085938"/>
            <a:ext cx="3982425" cy="3249635"/>
          </a:xfrm>
          <a:prstGeom prst="rect">
            <a:avLst/>
          </a:prstGeom>
        </p:spPr>
      </p:pic>
      <p:sp>
        <p:nvSpPr>
          <p:cNvPr id="22" name="Google Shape;2114;p33">
            <a:extLst>
              <a:ext uri="{FF2B5EF4-FFF2-40B4-BE49-F238E27FC236}">
                <a16:creationId xmlns:a16="http://schemas.microsoft.com/office/drawing/2014/main" id="{6127676E-BB00-4E4C-BFE2-AAD0A8FB95FE}"/>
              </a:ext>
            </a:extLst>
          </p:cNvPr>
          <p:cNvSpPr/>
          <p:nvPr/>
        </p:nvSpPr>
        <p:spPr>
          <a:xfrm flipH="1">
            <a:off x="153373" y="3333781"/>
            <a:ext cx="130884" cy="408"/>
          </a:xfrm>
          <a:custGeom>
            <a:avLst/>
            <a:gdLst/>
            <a:ahLst/>
            <a:cxnLst/>
            <a:rect l="l" t="t" r="r" b="b"/>
            <a:pathLst>
              <a:path w="528" h="1" fill="none" extrusionOk="0">
                <a:moveTo>
                  <a:pt x="1" y="0"/>
                </a:moveTo>
                <a:lnTo>
                  <a:pt x="527" y="0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115;p33">
            <a:extLst>
              <a:ext uri="{FF2B5EF4-FFF2-40B4-BE49-F238E27FC236}">
                <a16:creationId xmlns:a16="http://schemas.microsoft.com/office/drawing/2014/main" id="{E60917E3-2139-4D1A-BF78-723FFE06C12E}"/>
              </a:ext>
            </a:extLst>
          </p:cNvPr>
          <p:cNvSpPr/>
          <p:nvPr/>
        </p:nvSpPr>
        <p:spPr>
          <a:xfrm flipH="1">
            <a:off x="86482" y="3590118"/>
            <a:ext cx="205250" cy="408"/>
          </a:xfrm>
          <a:custGeom>
            <a:avLst/>
            <a:gdLst/>
            <a:ahLst/>
            <a:cxnLst/>
            <a:rect l="l" t="t" r="r" b="b"/>
            <a:pathLst>
              <a:path w="828" h="1" fill="none" extrusionOk="0">
                <a:moveTo>
                  <a:pt x="1" y="1"/>
                </a:moveTo>
                <a:lnTo>
                  <a:pt x="828" y="1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116;p33">
            <a:extLst>
              <a:ext uri="{FF2B5EF4-FFF2-40B4-BE49-F238E27FC236}">
                <a16:creationId xmlns:a16="http://schemas.microsoft.com/office/drawing/2014/main" id="{61ED808A-AB0E-4D1E-9280-2284D8DAF289}"/>
              </a:ext>
            </a:extLst>
          </p:cNvPr>
          <p:cNvSpPr/>
          <p:nvPr/>
        </p:nvSpPr>
        <p:spPr>
          <a:xfrm flipH="1">
            <a:off x="85409" y="2223520"/>
            <a:ext cx="205250" cy="408"/>
          </a:xfrm>
          <a:custGeom>
            <a:avLst/>
            <a:gdLst/>
            <a:ahLst/>
            <a:cxnLst/>
            <a:rect l="l" t="t" r="r" b="b"/>
            <a:pathLst>
              <a:path w="828" h="1" fill="none" extrusionOk="0">
                <a:moveTo>
                  <a:pt x="1" y="1"/>
                </a:moveTo>
                <a:lnTo>
                  <a:pt x="828" y="1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117;p33">
            <a:extLst>
              <a:ext uri="{FF2B5EF4-FFF2-40B4-BE49-F238E27FC236}">
                <a16:creationId xmlns:a16="http://schemas.microsoft.com/office/drawing/2014/main" id="{88690927-525B-4E77-81CC-B6D6B63D7FFE}"/>
              </a:ext>
            </a:extLst>
          </p:cNvPr>
          <p:cNvSpPr/>
          <p:nvPr/>
        </p:nvSpPr>
        <p:spPr>
          <a:xfrm flipH="1">
            <a:off x="134959" y="2529130"/>
            <a:ext cx="155674" cy="408"/>
          </a:xfrm>
          <a:custGeom>
            <a:avLst/>
            <a:gdLst/>
            <a:ahLst/>
            <a:cxnLst/>
            <a:rect l="l" t="t" r="r" b="b"/>
            <a:pathLst>
              <a:path w="628" h="1" fill="none" extrusionOk="0">
                <a:moveTo>
                  <a:pt x="1" y="1"/>
                </a:moveTo>
                <a:lnTo>
                  <a:pt x="627" y="1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2051;p32">
            <a:extLst>
              <a:ext uri="{FF2B5EF4-FFF2-40B4-BE49-F238E27FC236}">
                <a16:creationId xmlns:a16="http://schemas.microsoft.com/office/drawing/2014/main" id="{435F55DF-C117-4557-BE26-39E826FDAF2C}"/>
              </a:ext>
            </a:extLst>
          </p:cNvPr>
          <p:cNvSpPr txBox="1">
            <a:spLocks/>
          </p:cNvSpPr>
          <p:nvPr/>
        </p:nvSpPr>
        <p:spPr>
          <a:xfrm>
            <a:off x="4729104" y="1085938"/>
            <a:ext cx="3823480" cy="292839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dirty="0">
                <a:solidFill>
                  <a:schemeClr val="tx1"/>
                </a:solidFill>
              </a:rPr>
              <a:t>O Caminho de Dados é </a:t>
            </a:r>
            <a:r>
              <a:rPr lang="en-US" dirty="0" err="1">
                <a:solidFill>
                  <a:schemeClr val="tx1"/>
                </a:solidFill>
              </a:rPr>
              <a:t>onde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instanciado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componentes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como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Register File, Program Counter, ALU, </a:t>
            </a:r>
            <a:r>
              <a:rPr lang="en-US" dirty="0">
                <a:solidFill>
                  <a:schemeClr val="tx1"/>
                </a:solidFill>
              </a:rPr>
              <a:t>etc. 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É a </a:t>
            </a:r>
            <a:r>
              <a:rPr lang="en-US" dirty="0" err="1">
                <a:solidFill>
                  <a:schemeClr val="tx1"/>
                </a:solidFill>
              </a:rPr>
              <a:t>parte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responsável</a:t>
            </a:r>
            <a:r>
              <a:rPr lang="en-US" dirty="0">
                <a:solidFill>
                  <a:schemeClr val="tx1"/>
                </a:solidFill>
              </a:rPr>
              <a:t> por </a:t>
            </a:r>
            <a:r>
              <a:rPr lang="en-US" dirty="0" err="1">
                <a:solidFill>
                  <a:schemeClr val="tx1"/>
                </a:solidFill>
              </a:rPr>
              <a:t>executar</a:t>
            </a:r>
            <a:r>
              <a:rPr lang="en-US" dirty="0">
                <a:solidFill>
                  <a:schemeClr val="tx1"/>
                </a:solidFill>
              </a:rPr>
              <a:t> as </a:t>
            </a:r>
            <a:r>
              <a:rPr lang="en-US" dirty="0" err="1">
                <a:solidFill>
                  <a:schemeClr val="tx1"/>
                </a:solidFill>
              </a:rPr>
              <a:t>operações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sobre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os</a:t>
            </a:r>
            <a:r>
              <a:rPr lang="en-US" dirty="0">
                <a:solidFill>
                  <a:schemeClr val="tx1"/>
                </a:solidFill>
              </a:rPr>
              <a:t> dados </a:t>
            </a:r>
            <a:r>
              <a:rPr lang="en-US" dirty="0" err="1">
                <a:solidFill>
                  <a:schemeClr val="tx1"/>
                </a:solidFill>
              </a:rPr>
              <a:t>recebidos</a:t>
            </a:r>
            <a:r>
              <a:rPr lang="en-US" dirty="0">
                <a:solidFill>
                  <a:schemeClr val="tx1"/>
                </a:solidFill>
              </a:rPr>
              <a:t> da </a:t>
            </a:r>
            <a:r>
              <a:rPr lang="en-US" dirty="0" err="1">
                <a:solidFill>
                  <a:schemeClr val="tx1"/>
                </a:solidFill>
              </a:rPr>
              <a:t>Memória</a:t>
            </a:r>
            <a:r>
              <a:rPr lang="en-US" dirty="0">
                <a:solidFill>
                  <a:schemeClr val="tx1"/>
                </a:solidFill>
              </a:rPr>
              <a:t> de Dados. 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As </a:t>
            </a:r>
            <a:r>
              <a:rPr lang="en-US" dirty="0" err="1">
                <a:solidFill>
                  <a:schemeClr val="tx1"/>
                </a:solidFill>
              </a:rPr>
              <a:t>operações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são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definidas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partir</a:t>
            </a:r>
            <a:r>
              <a:rPr lang="en-US" dirty="0">
                <a:solidFill>
                  <a:schemeClr val="tx1"/>
                </a:solidFill>
              </a:rPr>
              <a:t> da </a:t>
            </a:r>
            <a:r>
              <a:rPr lang="en-US" dirty="0" err="1">
                <a:solidFill>
                  <a:schemeClr val="tx1"/>
                </a:solidFill>
              </a:rPr>
              <a:t>instrução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sendo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executada</a:t>
            </a:r>
            <a:r>
              <a:rPr lang="en-US" dirty="0">
                <a:solidFill>
                  <a:schemeClr val="tx1"/>
                </a:solidFill>
              </a:rPr>
              <a:t>, e o </a:t>
            </a:r>
            <a:r>
              <a:rPr lang="en-US" dirty="0" err="1">
                <a:solidFill>
                  <a:schemeClr val="tx1"/>
                </a:solidFill>
              </a:rPr>
              <a:t>controle</a:t>
            </a:r>
            <a:r>
              <a:rPr lang="en-US" dirty="0">
                <a:solidFill>
                  <a:schemeClr val="tx1"/>
                </a:solidFill>
              </a:rPr>
              <a:t> dos components é </a:t>
            </a:r>
            <a:r>
              <a:rPr lang="en-US" dirty="0" err="1">
                <a:solidFill>
                  <a:schemeClr val="tx1"/>
                </a:solidFill>
              </a:rPr>
              <a:t>feito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partir</a:t>
            </a:r>
            <a:r>
              <a:rPr lang="en-US" dirty="0">
                <a:solidFill>
                  <a:schemeClr val="tx1"/>
                </a:solidFill>
              </a:rPr>
              <a:t> dos </a:t>
            </a:r>
            <a:r>
              <a:rPr lang="en-US" dirty="0" err="1">
                <a:solidFill>
                  <a:schemeClr val="tx1"/>
                </a:solidFill>
              </a:rPr>
              <a:t>sinais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recebidos</a:t>
            </a:r>
            <a:r>
              <a:rPr lang="en-US" dirty="0">
                <a:solidFill>
                  <a:schemeClr val="tx1"/>
                </a:solidFill>
              </a:rPr>
              <a:t> da </a:t>
            </a:r>
            <a:r>
              <a:rPr lang="en-US" dirty="0" err="1">
                <a:solidFill>
                  <a:schemeClr val="tx1"/>
                </a:solidFill>
              </a:rPr>
              <a:t>Unidade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Controle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Google Shape;917;p35">
            <a:extLst>
              <a:ext uri="{FF2B5EF4-FFF2-40B4-BE49-F238E27FC236}">
                <a16:creationId xmlns:a16="http://schemas.microsoft.com/office/drawing/2014/main" id="{F8138946-950D-4189-97D3-337F0ECFD4B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97923" cy="379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sz="1200" dirty="0"/>
              <a:t>0x013</a:t>
            </a:r>
          </a:p>
        </p:txBody>
      </p:sp>
    </p:spTree>
    <p:extLst>
      <p:ext uri="{BB962C8B-B14F-4D97-AF65-F5344CB8AC3E}">
        <p14:creationId xmlns:p14="http://schemas.microsoft.com/office/powerpoint/2010/main" val="3205642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29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SUMÁRIO</a:t>
            </a:r>
            <a:endParaRPr dirty="0"/>
          </a:p>
        </p:txBody>
      </p:sp>
      <p:sp>
        <p:nvSpPr>
          <p:cNvPr id="1937" name="Google Shape;1937;p29"/>
          <p:cNvSpPr txBox="1">
            <a:spLocks noGrp="1"/>
          </p:cNvSpPr>
          <p:nvPr>
            <p:ph type="subTitle" idx="1"/>
          </p:nvPr>
        </p:nvSpPr>
        <p:spPr>
          <a:xfrm>
            <a:off x="1857539" y="2180602"/>
            <a:ext cx="1693236" cy="27618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 algn="l"/>
            <a:r>
              <a:rPr lang="pt-BR" sz="1200" dirty="0"/>
              <a:t>Planejamento e resultados esperados</a:t>
            </a:r>
          </a:p>
        </p:txBody>
      </p:sp>
      <p:sp>
        <p:nvSpPr>
          <p:cNvPr id="1938" name="Google Shape;1938;p29"/>
          <p:cNvSpPr txBox="1">
            <a:spLocks noGrp="1"/>
          </p:cNvSpPr>
          <p:nvPr>
            <p:ph type="title" idx="2"/>
          </p:nvPr>
        </p:nvSpPr>
        <p:spPr>
          <a:xfrm>
            <a:off x="750711" y="1377946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0001</a:t>
            </a:r>
            <a:endParaRPr dirty="0"/>
          </a:p>
        </p:txBody>
      </p:sp>
      <p:sp>
        <p:nvSpPr>
          <p:cNvPr id="99" name="Google Shape;1938;p29">
            <a:extLst>
              <a:ext uri="{FF2B5EF4-FFF2-40B4-BE49-F238E27FC236}">
                <a16:creationId xmlns:a16="http://schemas.microsoft.com/office/drawing/2014/main" id="{03CC9BEA-3D04-42A9-ACE8-131A789BBF54}"/>
              </a:ext>
            </a:extLst>
          </p:cNvPr>
          <p:cNvSpPr txBox="1">
            <a:spLocks/>
          </p:cNvSpPr>
          <p:nvPr/>
        </p:nvSpPr>
        <p:spPr>
          <a:xfrm>
            <a:off x="927493" y="1869159"/>
            <a:ext cx="17517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 dirty="0">
                <a:solidFill>
                  <a:schemeClr val="tx1"/>
                </a:solidFill>
              </a:rPr>
              <a:t>objetivos</a:t>
            </a:r>
          </a:p>
        </p:txBody>
      </p:sp>
      <p:sp>
        <p:nvSpPr>
          <p:cNvPr id="104" name="Google Shape;1937;p29">
            <a:extLst>
              <a:ext uri="{FF2B5EF4-FFF2-40B4-BE49-F238E27FC236}">
                <a16:creationId xmlns:a16="http://schemas.microsoft.com/office/drawing/2014/main" id="{4B5E6887-7F94-46C6-916B-123F66D543C7}"/>
              </a:ext>
            </a:extLst>
          </p:cNvPr>
          <p:cNvSpPr txBox="1">
            <a:spLocks/>
          </p:cNvSpPr>
          <p:nvPr/>
        </p:nvSpPr>
        <p:spPr>
          <a:xfrm>
            <a:off x="3813991" y="2196362"/>
            <a:ext cx="1693236" cy="2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pt-BR" sz="1200" dirty="0"/>
              <a:t>Conceitos necessários ao projeto.</a:t>
            </a:r>
          </a:p>
        </p:txBody>
      </p:sp>
      <p:sp>
        <p:nvSpPr>
          <p:cNvPr id="105" name="Google Shape;1938;p29">
            <a:extLst>
              <a:ext uri="{FF2B5EF4-FFF2-40B4-BE49-F238E27FC236}">
                <a16:creationId xmlns:a16="http://schemas.microsoft.com/office/drawing/2014/main" id="{0E069424-215F-41D1-8B8F-2237F1CFADF2}"/>
              </a:ext>
            </a:extLst>
          </p:cNvPr>
          <p:cNvSpPr txBox="1">
            <a:spLocks/>
          </p:cNvSpPr>
          <p:nvPr/>
        </p:nvSpPr>
        <p:spPr>
          <a:xfrm>
            <a:off x="3989503" y="1393413"/>
            <a:ext cx="17517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dirty="0"/>
              <a:t>0010</a:t>
            </a:r>
          </a:p>
        </p:txBody>
      </p:sp>
      <p:sp>
        <p:nvSpPr>
          <p:cNvPr id="106" name="Google Shape;1938;p29">
            <a:extLst>
              <a:ext uri="{FF2B5EF4-FFF2-40B4-BE49-F238E27FC236}">
                <a16:creationId xmlns:a16="http://schemas.microsoft.com/office/drawing/2014/main" id="{9BF03491-61C7-4A87-ACC1-D6839E9B9EEB}"/>
              </a:ext>
            </a:extLst>
          </p:cNvPr>
          <p:cNvSpPr txBox="1">
            <a:spLocks/>
          </p:cNvSpPr>
          <p:nvPr/>
        </p:nvSpPr>
        <p:spPr>
          <a:xfrm>
            <a:off x="3848415" y="1875293"/>
            <a:ext cx="17517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2000" dirty="0">
                <a:solidFill>
                  <a:schemeClr val="tx1"/>
                </a:solidFill>
              </a:rPr>
              <a:t>INTRODUÇÃO</a:t>
            </a:r>
          </a:p>
        </p:txBody>
      </p:sp>
      <p:sp>
        <p:nvSpPr>
          <p:cNvPr id="115" name="Google Shape;1937;p29">
            <a:extLst>
              <a:ext uri="{FF2B5EF4-FFF2-40B4-BE49-F238E27FC236}">
                <a16:creationId xmlns:a16="http://schemas.microsoft.com/office/drawing/2014/main" id="{4E8F9FC9-D74F-4320-B461-BE31530D5C17}"/>
              </a:ext>
            </a:extLst>
          </p:cNvPr>
          <p:cNvSpPr txBox="1">
            <a:spLocks/>
          </p:cNvSpPr>
          <p:nvPr/>
        </p:nvSpPr>
        <p:spPr>
          <a:xfrm>
            <a:off x="5830500" y="2180602"/>
            <a:ext cx="1547627" cy="27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pt-BR" sz="1200" dirty="0"/>
              <a:t>Implementação do projeto.</a:t>
            </a:r>
          </a:p>
        </p:txBody>
      </p:sp>
      <p:sp>
        <p:nvSpPr>
          <p:cNvPr id="116" name="Google Shape;1938;p29">
            <a:extLst>
              <a:ext uri="{FF2B5EF4-FFF2-40B4-BE49-F238E27FC236}">
                <a16:creationId xmlns:a16="http://schemas.microsoft.com/office/drawing/2014/main" id="{5646296B-1BD5-41E1-8D93-8CA73E7D7FD0}"/>
              </a:ext>
            </a:extLst>
          </p:cNvPr>
          <p:cNvSpPr txBox="1">
            <a:spLocks/>
          </p:cNvSpPr>
          <p:nvPr/>
        </p:nvSpPr>
        <p:spPr>
          <a:xfrm>
            <a:off x="4724265" y="1374994"/>
            <a:ext cx="17517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/>
              <a:t>0011</a:t>
            </a:r>
          </a:p>
        </p:txBody>
      </p:sp>
      <p:sp>
        <p:nvSpPr>
          <p:cNvPr id="117" name="Google Shape;1938;p29">
            <a:extLst>
              <a:ext uri="{FF2B5EF4-FFF2-40B4-BE49-F238E27FC236}">
                <a16:creationId xmlns:a16="http://schemas.microsoft.com/office/drawing/2014/main" id="{64F3C2F0-7580-4069-BE9D-6727D91438AA}"/>
              </a:ext>
            </a:extLst>
          </p:cNvPr>
          <p:cNvSpPr txBox="1">
            <a:spLocks/>
          </p:cNvSpPr>
          <p:nvPr/>
        </p:nvSpPr>
        <p:spPr>
          <a:xfrm>
            <a:off x="5845222" y="1863802"/>
            <a:ext cx="76687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2000" dirty="0">
                <a:solidFill>
                  <a:schemeClr val="tx1"/>
                </a:solidFill>
              </a:rPr>
              <a:t>MÉTODOS</a:t>
            </a:r>
          </a:p>
        </p:txBody>
      </p:sp>
      <p:sp>
        <p:nvSpPr>
          <p:cNvPr id="118" name="Google Shape;1937;p29">
            <a:extLst>
              <a:ext uri="{FF2B5EF4-FFF2-40B4-BE49-F238E27FC236}">
                <a16:creationId xmlns:a16="http://schemas.microsoft.com/office/drawing/2014/main" id="{84F67F5B-1560-4AF3-8915-0F0B6F5F7E59}"/>
              </a:ext>
            </a:extLst>
          </p:cNvPr>
          <p:cNvSpPr txBox="1">
            <a:spLocks/>
          </p:cNvSpPr>
          <p:nvPr/>
        </p:nvSpPr>
        <p:spPr>
          <a:xfrm>
            <a:off x="1877896" y="3694435"/>
            <a:ext cx="1777436" cy="548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pt-BR" sz="1200" dirty="0"/>
              <a:t>Arquivos gerados;</a:t>
            </a:r>
          </a:p>
          <a:p>
            <a:pPr marL="0" indent="0" algn="l"/>
            <a:r>
              <a:rPr lang="pt-BR" sz="1200" dirty="0"/>
              <a:t>Simulação funcional;</a:t>
            </a:r>
          </a:p>
          <a:p>
            <a:pPr marL="0" indent="0" algn="l"/>
            <a:r>
              <a:rPr lang="pt-BR" sz="1200" dirty="0"/>
              <a:t>Simulação na placa</a:t>
            </a:r>
          </a:p>
        </p:txBody>
      </p:sp>
      <p:sp>
        <p:nvSpPr>
          <p:cNvPr id="119" name="Google Shape;1938;p29">
            <a:extLst>
              <a:ext uri="{FF2B5EF4-FFF2-40B4-BE49-F238E27FC236}">
                <a16:creationId xmlns:a16="http://schemas.microsoft.com/office/drawing/2014/main" id="{DFCBD1EB-9D7F-4657-BD9D-1072AE08F76E}"/>
              </a:ext>
            </a:extLst>
          </p:cNvPr>
          <p:cNvSpPr txBox="1">
            <a:spLocks/>
          </p:cNvSpPr>
          <p:nvPr/>
        </p:nvSpPr>
        <p:spPr>
          <a:xfrm>
            <a:off x="2032124" y="2894558"/>
            <a:ext cx="500388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dirty="0"/>
              <a:t>0100</a:t>
            </a:r>
          </a:p>
        </p:txBody>
      </p:sp>
      <p:sp>
        <p:nvSpPr>
          <p:cNvPr id="120" name="Google Shape;1938;p29">
            <a:extLst>
              <a:ext uri="{FF2B5EF4-FFF2-40B4-BE49-F238E27FC236}">
                <a16:creationId xmlns:a16="http://schemas.microsoft.com/office/drawing/2014/main" id="{BDECDF71-D99A-4F20-A856-5851D66B9C6E}"/>
              </a:ext>
            </a:extLst>
          </p:cNvPr>
          <p:cNvSpPr txBox="1">
            <a:spLocks/>
          </p:cNvSpPr>
          <p:nvPr/>
        </p:nvSpPr>
        <p:spPr>
          <a:xfrm>
            <a:off x="1861608" y="3396991"/>
            <a:ext cx="1693236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2000" dirty="0">
                <a:solidFill>
                  <a:schemeClr val="tx1"/>
                </a:solidFill>
              </a:rPr>
              <a:t>RESULTADOS</a:t>
            </a:r>
          </a:p>
        </p:txBody>
      </p:sp>
      <p:sp>
        <p:nvSpPr>
          <p:cNvPr id="204" name="Google Shape;1937;p29">
            <a:extLst>
              <a:ext uri="{FF2B5EF4-FFF2-40B4-BE49-F238E27FC236}">
                <a16:creationId xmlns:a16="http://schemas.microsoft.com/office/drawing/2014/main" id="{F8881B3C-656E-47B9-AB11-350D87220C09}"/>
              </a:ext>
            </a:extLst>
          </p:cNvPr>
          <p:cNvSpPr txBox="1">
            <a:spLocks/>
          </p:cNvSpPr>
          <p:nvPr/>
        </p:nvSpPr>
        <p:spPr>
          <a:xfrm>
            <a:off x="3863325" y="3694435"/>
            <a:ext cx="793796" cy="327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pt-BR" sz="1200" dirty="0"/>
              <a:t>Melhorias;</a:t>
            </a:r>
          </a:p>
          <a:p>
            <a:pPr marL="0" indent="0" algn="l"/>
            <a:r>
              <a:rPr lang="pt-BR" sz="1200" dirty="0"/>
              <a:t>Pipeline</a:t>
            </a:r>
          </a:p>
        </p:txBody>
      </p:sp>
      <p:sp>
        <p:nvSpPr>
          <p:cNvPr id="205" name="Google Shape;1938;p29">
            <a:extLst>
              <a:ext uri="{FF2B5EF4-FFF2-40B4-BE49-F238E27FC236}">
                <a16:creationId xmlns:a16="http://schemas.microsoft.com/office/drawing/2014/main" id="{56425C9C-D1DC-4CA4-B320-06DD0FA0D95D}"/>
              </a:ext>
            </a:extLst>
          </p:cNvPr>
          <p:cNvSpPr txBox="1">
            <a:spLocks/>
          </p:cNvSpPr>
          <p:nvPr/>
        </p:nvSpPr>
        <p:spPr>
          <a:xfrm>
            <a:off x="2748826" y="2865003"/>
            <a:ext cx="17517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/>
              <a:t>0101</a:t>
            </a:r>
          </a:p>
        </p:txBody>
      </p:sp>
      <p:sp>
        <p:nvSpPr>
          <p:cNvPr id="206" name="Google Shape;1938;p29">
            <a:extLst>
              <a:ext uri="{FF2B5EF4-FFF2-40B4-BE49-F238E27FC236}">
                <a16:creationId xmlns:a16="http://schemas.microsoft.com/office/drawing/2014/main" id="{F693056C-268D-4F7E-83BC-DBD9BDBD4CB4}"/>
              </a:ext>
            </a:extLst>
          </p:cNvPr>
          <p:cNvSpPr txBox="1">
            <a:spLocks/>
          </p:cNvSpPr>
          <p:nvPr/>
        </p:nvSpPr>
        <p:spPr>
          <a:xfrm>
            <a:off x="3858881" y="3399316"/>
            <a:ext cx="912069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2000" dirty="0">
                <a:solidFill>
                  <a:schemeClr val="tx1"/>
                </a:solidFill>
              </a:rPr>
              <a:t>CONCLUSÃO</a:t>
            </a:r>
          </a:p>
        </p:txBody>
      </p:sp>
      <p:grpSp>
        <p:nvGrpSpPr>
          <p:cNvPr id="269" name="Google Shape;2223;p37">
            <a:extLst>
              <a:ext uri="{FF2B5EF4-FFF2-40B4-BE49-F238E27FC236}">
                <a16:creationId xmlns:a16="http://schemas.microsoft.com/office/drawing/2014/main" id="{1A94B2A3-B366-456B-9D1F-0A5D3D42DE77}"/>
              </a:ext>
            </a:extLst>
          </p:cNvPr>
          <p:cNvGrpSpPr/>
          <p:nvPr/>
        </p:nvGrpSpPr>
        <p:grpSpPr>
          <a:xfrm>
            <a:off x="1866330" y="1180234"/>
            <a:ext cx="870931" cy="665257"/>
            <a:chOff x="2123132" y="1694596"/>
            <a:chExt cx="980795" cy="877163"/>
          </a:xfrm>
        </p:grpSpPr>
        <p:sp>
          <p:nvSpPr>
            <p:cNvPr id="284" name="Google Shape;2224;p37">
              <a:extLst>
                <a:ext uri="{FF2B5EF4-FFF2-40B4-BE49-F238E27FC236}">
                  <a16:creationId xmlns:a16="http://schemas.microsoft.com/office/drawing/2014/main" id="{9B602F3F-B99C-4706-9EE1-D54158BAC43B}"/>
                </a:ext>
              </a:extLst>
            </p:cNvPr>
            <p:cNvSpPr/>
            <p:nvPr/>
          </p:nvSpPr>
          <p:spPr>
            <a:xfrm>
              <a:off x="2211467" y="24832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225;p37">
              <a:extLst>
                <a:ext uri="{FF2B5EF4-FFF2-40B4-BE49-F238E27FC236}">
                  <a16:creationId xmlns:a16="http://schemas.microsoft.com/office/drawing/2014/main" id="{BCC2E38F-3AD0-46E1-BD58-D27FC7B9BF8A}"/>
                </a:ext>
              </a:extLst>
            </p:cNvPr>
            <p:cNvSpPr/>
            <p:nvPr/>
          </p:nvSpPr>
          <p:spPr>
            <a:xfrm>
              <a:off x="2211467" y="1804195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226;p37">
              <a:extLst>
                <a:ext uri="{FF2B5EF4-FFF2-40B4-BE49-F238E27FC236}">
                  <a16:creationId xmlns:a16="http://schemas.microsoft.com/office/drawing/2014/main" id="{E471EFD7-2536-4274-837A-173E2C7FD44B}"/>
                </a:ext>
              </a:extLst>
            </p:cNvPr>
            <p:cNvSpPr/>
            <p:nvPr/>
          </p:nvSpPr>
          <p:spPr>
            <a:xfrm>
              <a:off x="2211467" y="17828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227;p37">
              <a:extLst>
                <a:ext uri="{FF2B5EF4-FFF2-40B4-BE49-F238E27FC236}">
                  <a16:creationId xmlns:a16="http://schemas.microsoft.com/office/drawing/2014/main" id="{808595B3-117F-49CB-881C-B35F87E687B0}"/>
                </a:ext>
              </a:extLst>
            </p:cNvPr>
            <p:cNvSpPr/>
            <p:nvPr/>
          </p:nvSpPr>
          <p:spPr>
            <a:xfrm>
              <a:off x="2257032" y="1782810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228;p37">
              <a:extLst>
                <a:ext uri="{FF2B5EF4-FFF2-40B4-BE49-F238E27FC236}">
                  <a16:creationId xmlns:a16="http://schemas.microsoft.com/office/drawing/2014/main" id="{FECFC6AC-FC41-4050-B604-F4F6A7794464}"/>
                </a:ext>
              </a:extLst>
            </p:cNvPr>
            <p:cNvSpPr/>
            <p:nvPr/>
          </p:nvSpPr>
          <p:spPr>
            <a:xfrm>
              <a:off x="2911832" y="17828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229;p37">
              <a:extLst>
                <a:ext uri="{FF2B5EF4-FFF2-40B4-BE49-F238E27FC236}">
                  <a16:creationId xmlns:a16="http://schemas.microsoft.com/office/drawing/2014/main" id="{5C4D397B-D732-4797-A0E2-089C51EF51E7}"/>
                </a:ext>
              </a:extLst>
            </p:cNvPr>
            <p:cNvSpPr/>
            <p:nvPr/>
          </p:nvSpPr>
          <p:spPr>
            <a:xfrm>
              <a:off x="2911832" y="1825459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230;p37">
              <a:extLst>
                <a:ext uri="{FF2B5EF4-FFF2-40B4-BE49-F238E27FC236}">
                  <a16:creationId xmlns:a16="http://schemas.microsoft.com/office/drawing/2014/main" id="{A064237B-E5B3-4DC8-B89D-C669FDE5BBD8}"/>
                </a:ext>
              </a:extLst>
            </p:cNvPr>
            <p:cNvSpPr/>
            <p:nvPr/>
          </p:nvSpPr>
          <p:spPr>
            <a:xfrm>
              <a:off x="2911832" y="24832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231;p37">
              <a:extLst>
                <a:ext uri="{FF2B5EF4-FFF2-40B4-BE49-F238E27FC236}">
                  <a16:creationId xmlns:a16="http://schemas.microsoft.com/office/drawing/2014/main" id="{7521AA54-3A8B-47F3-826D-CF6D67529004}"/>
                </a:ext>
              </a:extLst>
            </p:cNvPr>
            <p:cNvSpPr/>
            <p:nvPr/>
          </p:nvSpPr>
          <p:spPr>
            <a:xfrm>
              <a:off x="2235768" y="2483296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232;p37">
              <a:extLst>
                <a:ext uri="{FF2B5EF4-FFF2-40B4-BE49-F238E27FC236}">
                  <a16:creationId xmlns:a16="http://schemas.microsoft.com/office/drawing/2014/main" id="{339F0532-B665-4307-A12F-57EAD9C7615D}"/>
                </a:ext>
              </a:extLst>
            </p:cNvPr>
            <p:cNvSpPr/>
            <p:nvPr/>
          </p:nvSpPr>
          <p:spPr>
            <a:xfrm>
              <a:off x="2123132" y="1694596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233;p37">
              <a:extLst>
                <a:ext uri="{FF2B5EF4-FFF2-40B4-BE49-F238E27FC236}">
                  <a16:creationId xmlns:a16="http://schemas.microsoft.com/office/drawing/2014/main" id="{507A93FF-0FEE-4BAB-9CDA-B20D6FD53C43}"/>
                </a:ext>
              </a:extLst>
            </p:cNvPr>
            <p:cNvSpPr/>
            <p:nvPr/>
          </p:nvSpPr>
          <p:spPr>
            <a:xfrm>
              <a:off x="3006456" y="224575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234;p37">
              <a:extLst>
                <a:ext uri="{FF2B5EF4-FFF2-40B4-BE49-F238E27FC236}">
                  <a16:creationId xmlns:a16="http://schemas.microsoft.com/office/drawing/2014/main" id="{60F17BC2-D67A-4222-8F22-6B78999E1AC7}"/>
                </a:ext>
              </a:extLst>
            </p:cNvPr>
            <p:cNvSpPr/>
            <p:nvPr/>
          </p:nvSpPr>
          <p:spPr>
            <a:xfrm>
              <a:off x="3003318" y="191379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235;p37">
              <a:extLst>
                <a:ext uri="{FF2B5EF4-FFF2-40B4-BE49-F238E27FC236}">
                  <a16:creationId xmlns:a16="http://schemas.microsoft.com/office/drawing/2014/main" id="{6EFF9D6F-F51D-4776-B97A-2501B5B43E16}"/>
                </a:ext>
              </a:extLst>
            </p:cNvPr>
            <p:cNvSpPr/>
            <p:nvPr/>
          </p:nvSpPr>
          <p:spPr>
            <a:xfrm>
              <a:off x="3003331" y="2005167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236;p37">
            <a:extLst>
              <a:ext uri="{FF2B5EF4-FFF2-40B4-BE49-F238E27FC236}">
                <a16:creationId xmlns:a16="http://schemas.microsoft.com/office/drawing/2014/main" id="{A0120239-446E-494A-BFD7-69D99AEF8C61}"/>
              </a:ext>
            </a:extLst>
          </p:cNvPr>
          <p:cNvGrpSpPr/>
          <p:nvPr/>
        </p:nvGrpSpPr>
        <p:grpSpPr>
          <a:xfrm>
            <a:off x="7410257" y="4144411"/>
            <a:ext cx="700486" cy="700608"/>
            <a:chOff x="6232222" y="1782810"/>
            <a:chExt cx="700486" cy="700608"/>
          </a:xfrm>
        </p:grpSpPr>
        <p:sp>
          <p:nvSpPr>
            <p:cNvPr id="272" name="Google Shape;2237;p37">
              <a:extLst>
                <a:ext uri="{FF2B5EF4-FFF2-40B4-BE49-F238E27FC236}">
                  <a16:creationId xmlns:a16="http://schemas.microsoft.com/office/drawing/2014/main" id="{FBDB98D2-994A-4670-BE81-B186C6E0E24B}"/>
                </a:ext>
              </a:extLst>
            </p:cNvPr>
            <p:cNvSpPr/>
            <p:nvPr/>
          </p:nvSpPr>
          <p:spPr>
            <a:xfrm flipH="1">
              <a:off x="6932586" y="24832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239;p37">
              <a:extLst>
                <a:ext uri="{FF2B5EF4-FFF2-40B4-BE49-F238E27FC236}">
                  <a16:creationId xmlns:a16="http://schemas.microsoft.com/office/drawing/2014/main" id="{801C62B4-9B36-4590-885A-CB9F323D1218}"/>
                </a:ext>
              </a:extLst>
            </p:cNvPr>
            <p:cNvSpPr/>
            <p:nvPr/>
          </p:nvSpPr>
          <p:spPr>
            <a:xfrm flipH="1">
              <a:off x="6932586" y="17828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241;p37">
              <a:extLst>
                <a:ext uri="{FF2B5EF4-FFF2-40B4-BE49-F238E27FC236}">
                  <a16:creationId xmlns:a16="http://schemas.microsoft.com/office/drawing/2014/main" id="{88A0A348-D92A-4EFC-A39A-65723EA92F76}"/>
                </a:ext>
              </a:extLst>
            </p:cNvPr>
            <p:cNvSpPr/>
            <p:nvPr/>
          </p:nvSpPr>
          <p:spPr>
            <a:xfrm flipH="1">
              <a:off x="6232222" y="17828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243;p37">
              <a:extLst>
                <a:ext uri="{FF2B5EF4-FFF2-40B4-BE49-F238E27FC236}">
                  <a16:creationId xmlns:a16="http://schemas.microsoft.com/office/drawing/2014/main" id="{4CCC40B6-3E15-4C44-A0E4-3CCEA4FCC5B6}"/>
                </a:ext>
              </a:extLst>
            </p:cNvPr>
            <p:cNvSpPr/>
            <p:nvPr/>
          </p:nvSpPr>
          <p:spPr>
            <a:xfrm flipH="1">
              <a:off x="6232222" y="24832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1" name="Google Shape;2249;p37">
            <a:extLst>
              <a:ext uri="{FF2B5EF4-FFF2-40B4-BE49-F238E27FC236}">
                <a16:creationId xmlns:a16="http://schemas.microsoft.com/office/drawing/2014/main" id="{3E44E2B3-87EA-4D2E-925A-CE4FFE1E4AA8}"/>
              </a:ext>
            </a:extLst>
          </p:cNvPr>
          <p:cNvCxnSpPr>
            <a:cxnSpLocks/>
          </p:cNvCxnSpPr>
          <p:nvPr/>
        </p:nvCxnSpPr>
        <p:spPr>
          <a:xfrm>
            <a:off x="2647922" y="1536346"/>
            <a:ext cx="120049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8" name="Google Shape;2235;p37">
            <a:extLst>
              <a:ext uri="{FF2B5EF4-FFF2-40B4-BE49-F238E27FC236}">
                <a16:creationId xmlns:a16="http://schemas.microsoft.com/office/drawing/2014/main" id="{9217853A-0F83-44E6-8AAF-019C0550ACFF}"/>
              </a:ext>
            </a:extLst>
          </p:cNvPr>
          <p:cNvSpPr/>
          <p:nvPr/>
        </p:nvSpPr>
        <p:spPr>
          <a:xfrm>
            <a:off x="2658711" y="1689176"/>
            <a:ext cx="67759" cy="93"/>
          </a:xfrm>
          <a:custGeom>
            <a:avLst/>
            <a:gdLst/>
            <a:ahLst/>
            <a:cxnLst/>
            <a:rect l="l" t="t" r="r" b="b"/>
            <a:pathLst>
              <a:path w="628" h="1" fill="none" extrusionOk="0">
                <a:moveTo>
                  <a:pt x="1" y="1"/>
                </a:moveTo>
                <a:lnTo>
                  <a:pt x="627" y="1"/>
                </a:lnTo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223;p37">
            <a:extLst>
              <a:ext uri="{FF2B5EF4-FFF2-40B4-BE49-F238E27FC236}">
                <a16:creationId xmlns:a16="http://schemas.microsoft.com/office/drawing/2014/main" id="{63FEEAC9-9EF4-401D-8956-51CACB8C5F07}"/>
              </a:ext>
            </a:extLst>
          </p:cNvPr>
          <p:cNvGrpSpPr/>
          <p:nvPr/>
        </p:nvGrpSpPr>
        <p:grpSpPr>
          <a:xfrm>
            <a:off x="3848415" y="1169213"/>
            <a:ext cx="870931" cy="665257"/>
            <a:chOff x="2123132" y="1694596"/>
            <a:chExt cx="980795" cy="877163"/>
          </a:xfrm>
        </p:grpSpPr>
        <p:sp>
          <p:nvSpPr>
            <p:cNvPr id="300" name="Google Shape;2224;p37">
              <a:extLst>
                <a:ext uri="{FF2B5EF4-FFF2-40B4-BE49-F238E27FC236}">
                  <a16:creationId xmlns:a16="http://schemas.microsoft.com/office/drawing/2014/main" id="{1A097B51-DFC5-484E-BAE6-D5D8191B4171}"/>
                </a:ext>
              </a:extLst>
            </p:cNvPr>
            <p:cNvSpPr/>
            <p:nvPr/>
          </p:nvSpPr>
          <p:spPr>
            <a:xfrm>
              <a:off x="2211467" y="24832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225;p37">
              <a:extLst>
                <a:ext uri="{FF2B5EF4-FFF2-40B4-BE49-F238E27FC236}">
                  <a16:creationId xmlns:a16="http://schemas.microsoft.com/office/drawing/2014/main" id="{BF9DB650-72C3-4B85-A8FC-3E27F3CE9AB5}"/>
                </a:ext>
              </a:extLst>
            </p:cNvPr>
            <p:cNvSpPr/>
            <p:nvPr/>
          </p:nvSpPr>
          <p:spPr>
            <a:xfrm>
              <a:off x="2211467" y="1804195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226;p37">
              <a:extLst>
                <a:ext uri="{FF2B5EF4-FFF2-40B4-BE49-F238E27FC236}">
                  <a16:creationId xmlns:a16="http://schemas.microsoft.com/office/drawing/2014/main" id="{010965AB-E60D-4906-8C00-5DE3B281CC3E}"/>
                </a:ext>
              </a:extLst>
            </p:cNvPr>
            <p:cNvSpPr/>
            <p:nvPr/>
          </p:nvSpPr>
          <p:spPr>
            <a:xfrm>
              <a:off x="2211467" y="17828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227;p37">
              <a:extLst>
                <a:ext uri="{FF2B5EF4-FFF2-40B4-BE49-F238E27FC236}">
                  <a16:creationId xmlns:a16="http://schemas.microsoft.com/office/drawing/2014/main" id="{FCE5674C-6F19-454B-BFE4-B8E0FCC0563B}"/>
                </a:ext>
              </a:extLst>
            </p:cNvPr>
            <p:cNvSpPr/>
            <p:nvPr/>
          </p:nvSpPr>
          <p:spPr>
            <a:xfrm>
              <a:off x="2257032" y="1782810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228;p37">
              <a:extLst>
                <a:ext uri="{FF2B5EF4-FFF2-40B4-BE49-F238E27FC236}">
                  <a16:creationId xmlns:a16="http://schemas.microsoft.com/office/drawing/2014/main" id="{35B7B5B7-D189-4759-A77C-DADA0873FD2C}"/>
                </a:ext>
              </a:extLst>
            </p:cNvPr>
            <p:cNvSpPr/>
            <p:nvPr/>
          </p:nvSpPr>
          <p:spPr>
            <a:xfrm>
              <a:off x="2911832" y="17828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229;p37">
              <a:extLst>
                <a:ext uri="{FF2B5EF4-FFF2-40B4-BE49-F238E27FC236}">
                  <a16:creationId xmlns:a16="http://schemas.microsoft.com/office/drawing/2014/main" id="{AF0DB859-84FB-4D09-B57E-D95DEC90C936}"/>
                </a:ext>
              </a:extLst>
            </p:cNvPr>
            <p:cNvSpPr/>
            <p:nvPr/>
          </p:nvSpPr>
          <p:spPr>
            <a:xfrm>
              <a:off x="2911832" y="1825459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230;p37">
              <a:extLst>
                <a:ext uri="{FF2B5EF4-FFF2-40B4-BE49-F238E27FC236}">
                  <a16:creationId xmlns:a16="http://schemas.microsoft.com/office/drawing/2014/main" id="{BD9F81D4-4255-4087-987B-994301EC656D}"/>
                </a:ext>
              </a:extLst>
            </p:cNvPr>
            <p:cNvSpPr/>
            <p:nvPr/>
          </p:nvSpPr>
          <p:spPr>
            <a:xfrm>
              <a:off x="2911832" y="24832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231;p37">
              <a:extLst>
                <a:ext uri="{FF2B5EF4-FFF2-40B4-BE49-F238E27FC236}">
                  <a16:creationId xmlns:a16="http://schemas.microsoft.com/office/drawing/2014/main" id="{52B375B9-2AA7-4F7B-B436-1C3D3D4D0AB3}"/>
                </a:ext>
              </a:extLst>
            </p:cNvPr>
            <p:cNvSpPr/>
            <p:nvPr/>
          </p:nvSpPr>
          <p:spPr>
            <a:xfrm>
              <a:off x="2235768" y="2483296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232;p37">
              <a:extLst>
                <a:ext uri="{FF2B5EF4-FFF2-40B4-BE49-F238E27FC236}">
                  <a16:creationId xmlns:a16="http://schemas.microsoft.com/office/drawing/2014/main" id="{B2F0A564-676C-4764-98EE-BF069DB5BE6F}"/>
                </a:ext>
              </a:extLst>
            </p:cNvPr>
            <p:cNvSpPr/>
            <p:nvPr/>
          </p:nvSpPr>
          <p:spPr>
            <a:xfrm>
              <a:off x="2123132" y="1694596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233;p37">
              <a:extLst>
                <a:ext uri="{FF2B5EF4-FFF2-40B4-BE49-F238E27FC236}">
                  <a16:creationId xmlns:a16="http://schemas.microsoft.com/office/drawing/2014/main" id="{0A809F60-80B8-4672-B7DC-0CD463E8C6EE}"/>
                </a:ext>
              </a:extLst>
            </p:cNvPr>
            <p:cNvSpPr/>
            <p:nvPr/>
          </p:nvSpPr>
          <p:spPr>
            <a:xfrm>
              <a:off x="3006456" y="224575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234;p37">
              <a:extLst>
                <a:ext uri="{FF2B5EF4-FFF2-40B4-BE49-F238E27FC236}">
                  <a16:creationId xmlns:a16="http://schemas.microsoft.com/office/drawing/2014/main" id="{FB4236F9-4138-4828-9D13-D2B5B955C3DD}"/>
                </a:ext>
              </a:extLst>
            </p:cNvPr>
            <p:cNvSpPr/>
            <p:nvPr/>
          </p:nvSpPr>
          <p:spPr>
            <a:xfrm>
              <a:off x="3003318" y="191379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235;p37">
              <a:extLst>
                <a:ext uri="{FF2B5EF4-FFF2-40B4-BE49-F238E27FC236}">
                  <a16:creationId xmlns:a16="http://schemas.microsoft.com/office/drawing/2014/main" id="{2734ECD5-DE96-4C8A-87EF-1F34170AD801}"/>
                </a:ext>
              </a:extLst>
            </p:cNvPr>
            <p:cNvSpPr/>
            <p:nvPr/>
          </p:nvSpPr>
          <p:spPr>
            <a:xfrm>
              <a:off x="3003331" y="2005167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" name="Google Shape;2235;p37">
            <a:extLst>
              <a:ext uri="{FF2B5EF4-FFF2-40B4-BE49-F238E27FC236}">
                <a16:creationId xmlns:a16="http://schemas.microsoft.com/office/drawing/2014/main" id="{7B74D729-FD01-40BB-8EA1-10C12411F6E4}"/>
              </a:ext>
            </a:extLst>
          </p:cNvPr>
          <p:cNvSpPr/>
          <p:nvPr/>
        </p:nvSpPr>
        <p:spPr>
          <a:xfrm>
            <a:off x="4640796" y="1678155"/>
            <a:ext cx="67759" cy="93"/>
          </a:xfrm>
          <a:custGeom>
            <a:avLst/>
            <a:gdLst/>
            <a:ahLst/>
            <a:cxnLst/>
            <a:rect l="l" t="t" r="r" b="b"/>
            <a:pathLst>
              <a:path w="628" h="1" fill="none" extrusionOk="0">
                <a:moveTo>
                  <a:pt x="1" y="1"/>
                </a:moveTo>
                <a:lnTo>
                  <a:pt x="627" y="1"/>
                </a:lnTo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2223;p37">
            <a:extLst>
              <a:ext uri="{FF2B5EF4-FFF2-40B4-BE49-F238E27FC236}">
                <a16:creationId xmlns:a16="http://schemas.microsoft.com/office/drawing/2014/main" id="{E77D9CEC-A379-4A4E-85D1-ACC97D9F2186}"/>
              </a:ext>
            </a:extLst>
          </p:cNvPr>
          <p:cNvGrpSpPr/>
          <p:nvPr/>
        </p:nvGrpSpPr>
        <p:grpSpPr>
          <a:xfrm>
            <a:off x="5830500" y="1162207"/>
            <a:ext cx="870931" cy="665257"/>
            <a:chOff x="2123132" y="1694596"/>
            <a:chExt cx="980795" cy="877163"/>
          </a:xfrm>
        </p:grpSpPr>
        <p:sp>
          <p:nvSpPr>
            <p:cNvPr id="317" name="Google Shape;2224;p37">
              <a:extLst>
                <a:ext uri="{FF2B5EF4-FFF2-40B4-BE49-F238E27FC236}">
                  <a16:creationId xmlns:a16="http://schemas.microsoft.com/office/drawing/2014/main" id="{D049859A-FFBB-4F16-A588-1BDB4F749810}"/>
                </a:ext>
              </a:extLst>
            </p:cNvPr>
            <p:cNvSpPr/>
            <p:nvPr/>
          </p:nvSpPr>
          <p:spPr>
            <a:xfrm>
              <a:off x="2211467" y="24832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225;p37">
              <a:extLst>
                <a:ext uri="{FF2B5EF4-FFF2-40B4-BE49-F238E27FC236}">
                  <a16:creationId xmlns:a16="http://schemas.microsoft.com/office/drawing/2014/main" id="{329ED528-26CF-4C38-A090-65CF00A8690B}"/>
                </a:ext>
              </a:extLst>
            </p:cNvPr>
            <p:cNvSpPr/>
            <p:nvPr/>
          </p:nvSpPr>
          <p:spPr>
            <a:xfrm>
              <a:off x="2211467" y="1804195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226;p37">
              <a:extLst>
                <a:ext uri="{FF2B5EF4-FFF2-40B4-BE49-F238E27FC236}">
                  <a16:creationId xmlns:a16="http://schemas.microsoft.com/office/drawing/2014/main" id="{E722CB6C-9B1D-4F0B-88CD-537A73C374D2}"/>
                </a:ext>
              </a:extLst>
            </p:cNvPr>
            <p:cNvSpPr/>
            <p:nvPr/>
          </p:nvSpPr>
          <p:spPr>
            <a:xfrm>
              <a:off x="2211467" y="17828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227;p37">
              <a:extLst>
                <a:ext uri="{FF2B5EF4-FFF2-40B4-BE49-F238E27FC236}">
                  <a16:creationId xmlns:a16="http://schemas.microsoft.com/office/drawing/2014/main" id="{2B49CC56-455D-4E68-AE5B-35C8860D23D8}"/>
                </a:ext>
              </a:extLst>
            </p:cNvPr>
            <p:cNvSpPr/>
            <p:nvPr/>
          </p:nvSpPr>
          <p:spPr>
            <a:xfrm>
              <a:off x="2257032" y="1782810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228;p37">
              <a:extLst>
                <a:ext uri="{FF2B5EF4-FFF2-40B4-BE49-F238E27FC236}">
                  <a16:creationId xmlns:a16="http://schemas.microsoft.com/office/drawing/2014/main" id="{E85E2A68-DF2A-459E-A126-C4B3F8CBAA36}"/>
                </a:ext>
              </a:extLst>
            </p:cNvPr>
            <p:cNvSpPr/>
            <p:nvPr/>
          </p:nvSpPr>
          <p:spPr>
            <a:xfrm>
              <a:off x="2911832" y="17828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229;p37">
              <a:extLst>
                <a:ext uri="{FF2B5EF4-FFF2-40B4-BE49-F238E27FC236}">
                  <a16:creationId xmlns:a16="http://schemas.microsoft.com/office/drawing/2014/main" id="{9C3A6D97-9003-4DBF-BCDD-957BD8778AA5}"/>
                </a:ext>
              </a:extLst>
            </p:cNvPr>
            <p:cNvSpPr/>
            <p:nvPr/>
          </p:nvSpPr>
          <p:spPr>
            <a:xfrm>
              <a:off x="2911832" y="1825459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230;p37">
              <a:extLst>
                <a:ext uri="{FF2B5EF4-FFF2-40B4-BE49-F238E27FC236}">
                  <a16:creationId xmlns:a16="http://schemas.microsoft.com/office/drawing/2014/main" id="{F8706402-5EDD-4D10-9DA3-E546E8F761C4}"/>
                </a:ext>
              </a:extLst>
            </p:cNvPr>
            <p:cNvSpPr/>
            <p:nvPr/>
          </p:nvSpPr>
          <p:spPr>
            <a:xfrm>
              <a:off x="2911832" y="24832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231;p37">
              <a:extLst>
                <a:ext uri="{FF2B5EF4-FFF2-40B4-BE49-F238E27FC236}">
                  <a16:creationId xmlns:a16="http://schemas.microsoft.com/office/drawing/2014/main" id="{A95E5875-6E72-43B5-BC3F-4C3617D1DC61}"/>
                </a:ext>
              </a:extLst>
            </p:cNvPr>
            <p:cNvSpPr/>
            <p:nvPr/>
          </p:nvSpPr>
          <p:spPr>
            <a:xfrm>
              <a:off x="2235768" y="2483296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2232;p37">
              <a:extLst>
                <a:ext uri="{FF2B5EF4-FFF2-40B4-BE49-F238E27FC236}">
                  <a16:creationId xmlns:a16="http://schemas.microsoft.com/office/drawing/2014/main" id="{DD0591B0-135C-42C5-BFE7-FBA68C5D02CA}"/>
                </a:ext>
              </a:extLst>
            </p:cNvPr>
            <p:cNvSpPr/>
            <p:nvPr/>
          </p:nvSpPr>
          <p:spPr>
            <a:xfrm>
              <a:off x="2123132" y="1694596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2233;p37">
              <a:extLst>
                <a:ext uri="{FF2B5EF4-FFF2-40B4-BE49-F238E27FC236}">
                  <a16:creationId xmlns:a16="http://schemas.microsoft.com/office/drawing/2014/main" id="{299A1B73-62F6-42BD-ADAF-B7475D3C8F9A}"/>
                </a:ext>
              </a:extLst>
            </p:cNvPr>
            <p:cNvSpPr/>
            <p:nvPr/>
          </p:nvSpPr>
          <p:spPr>
            <a:xfrm>
              <a:off x="3006456" y="224575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234;p37">
              <a:extLst>
                <a:ext uri="{FF2B5EF4-FFF2-40B4-BE49-F238E27FC236}">
                  <a16:creationId xmlns:a16="http://schemas.microsoft.com/office/drawing/2014/main" id="{D66B8E97-5BCB-473B-8A2E-A51CA6C2F667}"/>
                </a:ext>
              </a:extLst>
            </p:cNvPr>
            <p:cNvSpPr/>
            <p:nvPr/>
          </p:nvSpPr>
          <p:spPr>
            <a:xfrm>
              <a:off x="3003318" y="191379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2235;p37">
              <a:extLst>
                <a:ext uri="{FF2B5EF4-FFF2-40B4-BE49-F238E27FC236}">
                  <a16:creationId xmlns:a16="http://schemas.microsoft.com/office/drawing/2014/main" id="{CECA172A-7A00-42E9-B961-054AC3BD8C1D}"/>
                </a:ext>
              </a:extLst>
            </p:cNvPr>
            <p:cNvSpPr/>
            <p:nvPr/>
          </p:nvSpPr>
          <p:spPr>
            <a:xfrm>
              <a:off x="3003331" y="2005167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2223;p37">
            <a:extLst>
              <a:ext uri="{FF2B5EF4-FFF2-40B4-BE49-F238E27FC236}">
                <a16:creationId xmlns:a16="http://schemas.microsoft.com/office/drawing/2014/main" id="{2C9B48C2-BBAF-4454-B5FC-B16A2831CB95}"/>
              </a:ext>
            </a:extLst>
          </p:cNvPr>
          <p:cNvGrpSpPr/>
          <p:nvPr/>
        </p:nvGrpSpPr>
        <p:grpSpPr>
          <a:xfrm>
            <a:off x="1877896" y="2695695"/>
            <a:ext cx="870931" cy="665257"/>
            <a:chOff x="2123132" y="1694596"/>
            <a:chExt cx="980795" cy="877163"/>
          </a:xfrm>
        </p:grpSpPr>
        <p:sp>
          <p:nvSpPr>
            <p:cNvPr id="331" name="Google Shape;2224;p37">
              <a:extLst>
                <a:ext uri="{FF2B5EF4-FFF2-40B4-BE49-F238E27FC236}">
                  <a16:creationId xmlns:a16="http://schemas.microsoft.com/office/drawing/2014/main" id="{23224EEF-68CD-4005-ABCC-2C4F513A3F8C}"/>
                </a:ext>
              </a:extLst>
            </p:cNvPr>
            <p:cNvSpPr/>
            <p:nvPr/>
          </p:nvSpPr>
          <p:spPr>
            <a:xfrm>
              <a:off x="2211467" y="24832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2225;p37">
              <a:extLst>
                <a:ext uri="{FF2B5EF4-FFF2-40B4-BE49-F238E27FC236}">
                  <a16:creationId xmlns:a16="http://schemas.microsoft.com/office/drawing/2014/main" id="{AB818FEB-A1F2-4EB4-80EB-BE103F8218DC}"/>
                </a:ext>
              </a:extLst>
            </p:cNvPr>
            <p:cNvSpPr/>
            <p:nvPr/>
          </p:nvSpPr>
          <p:spPr>
            <a:xfrm>
              <a:off x="2211467" y="1804195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2226;p37">
              <a:extLst>
                <a:ext uri="{FF2B5EF4-FFF2-40B4-BE49-F238E27FC236}">
                  <a16:creationId xmlns:a16="http://schemas.microsoft.com/office/drawing/2014/main" id="{F0ED2394-7EC4-4D99-8B27-6AF51F0DA25C}"/>
                </a:ext>
              </a:extLst>
            </p:cNvPr>
            <p:cNvSpPr/>
            <p:nvPr/>
          </p:nvSpPr>
          <p:spPr>
            <a:xfrm>
              <a:off x="2211467" y="17828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2227;p37">
              <a:extLst>
                <a:ext uri="{FF2B5EF4-FFF2-40B4-BE49-F238E27FC236}">
                  <a16:creationId xmlns:a16="http://schemas.microsoft.com/office/drawing/2014/main" id="{9CD013C7-F2A8-4CEF-9791-71F035B3DEC9}"/>
                </a:ext>
              </a:extLst>
            </p:cNvPr>
            <p:cNvSpPr/>
            <p:nvPr/>
          </p:nvSpPr>
          <p:spPr>
            <a:xfrm>
              <a:off x="2257032" y="1782810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2228;p37">
              <a:extLst>
                <a:ext uri="{FF2B5EF4-FFF2-40B4-BE49-F238E27FC236}">
                  <a16:creationId xmlns:a16="http://schemas.microsoft.com/office/drawing/2014/main" id="{E0A3DD67-241E-4423-8D50-203563B6C9B4}"/>
                </a:ext>
              </a:extLst>
            </p:cNvPr>
            <p:cNvSpPr/>
            <p:nvPr/>
          </p:nvSpPr>
          <p:spPr>
            <a:xfrm>
              <a:off x="2911832" y="17828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2229;p37">
              <a:extLst>
                <a:ext uri="{FF2B5EF4-FFF2-40B4-BE49-F238E27FC236}">
                  <a16:creationId xmlns:a16="http://schemas.microsoft.com/office/drawing/2014/main" id="{A3D303F5-F224-4B9C-978E-147FC74AB8EE}"/>
                </a:ext>
              </a:extLst>
            </p:cNvPr>
            <p:cNvSpPr/>
            <p:nvPr/>
          </p:nvSpPr>
          <p:spPr>
            <a:xfrm>
              <a:off x="2911832" y="1825459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2230;p37">
              <a:extLst>
                <a:ext uri="{FF2B5EF4-FFF2-40B4-BE49-F238E27FC236}">
                  <a16:creationId xmlns:a16="http://schemas.microsoft.com/office/drawing/2014/main" id="{F4609AA0-262C-493C-921D-67CC2B22BA91}"/>
                </a:ext>
              </a:extLst>
            </p:cNvPr>
            <p:cNvSpPr/>
            <p:nvPr/>
          </p:nvSpPr>
          <p:spPr>
            <a:xfrm>
              <a:off x="2911832" y="24832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2231;p37">
              <a:extLst>
                <a:ext uri="{FF2B5EF4-FFF2-40B4-BE49-F238E27FC236}">
                  <a16:creationId xmlns:a16="http://schemas.microsoft.com/office/drawing/2014/main" id="{6E7CF4A3-581E-4C8F-AACD-0BD915DB24E5}"/>
                </a:ext>
              </a:extLst>
            </p:cNvPr>
            <p:cNvSpPr/>
            <p:nvPr/>
          </p:nvSpPr>
          <p:spPr>
            <a:xfrm>
              <a:off x="2235768" y="2483296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2232;p37">
              <a:extLst>
                <a:ext uri="{FF2B5EF4-FFF2-40B4-BE49-F238E27FC236}">
                  <a16:creationId xmlns:a16="http://schemas.microsoft.com/office/drawing/2014/main" id="{1AF73A24-74AD-4D9A-9140-579320213A0B}"/>
                </a:ext>
              </a:extLst>
            </p:cNvPr>
            <p:cNvSpPr/>
            <p:nvPr/>
          </p:nvSpPr>
          <p:spPr>
            <a:xfrm>
              <a:off x="2123132" y="1694596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233;p37">
              <a:extLst>
                <a:ext uri="{FF2B5EF4-FFF2-40B4-BE49-F238E27FC236}">
                  <a16:creationId xmlns:a16="http://schemas.microsoft.com/office/drawing/2014/main" id="{A3B56694-FA78-45DE-A851-4843E9B45715}"/>
                </a:ext>
              </a:extLst>
            </p:cNvPr>
            <p:cNvSpPr/>
            <p:nvPr/>
          </p:nvSpPr>
          <p:spPr>
            <a:xfrm>
              <a:off x="3006456" y="224575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234;p37">
              <a:extLst>
                <a:ext uri="{FF2B5EF4-FFF2-40B4-BE49-F238E27FC236}">
                  <a16:creationId xmlns:a16="http://schemas.microsoft.com/office/drawing/2014/main" id="{A0303AF2-DB5A-47B7-AE04-B206C3DA5744}"/>
                </a:ext>
              </a:extLst>
            </p:cNvPr>
            <p:cNvSpPr/>
            <p:nvPr/>
          </p:nvSpPr>
          <p:spPr>
            <a:xfrm>
              <a:off x="3003318" y="191379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2235;p37">
              <a:extLst>
                <a:ext uri="{FF2B5EF4-FFF2-40B4-BE49-F238E27FC236}">
                  <a16:creationId xmlns:a16="http://schemas.microsoft.com/office/drawing/2014/main" id="{BEA3720F-AD91-406F-AC28-50FA3C4B0AF2}"/>
                </a:ext>
              </a:extLst>
            </p:cNvPr>
            <p:cNvSpPr/>
            <p:nvPr/>
          </p:nvSpPr>
          <p:spPr>
            <a:xfrm>
              <a:off x="3003331" y="2005167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43" name="Google Shape;2249;p37">
            <a:extLst>
              <a:ext uri="{FF2B5EF4-FFF2-40B4-BE49-F238E27FC236}">
                <a16:creationId xmlns:a16="http://schemas.microsoft.com/office/drawing/2014/main" id="{CCDCBF8F-7A18-4B51-BDC7-22B62AA05CEA}"/>
              </a:ext>
            </a:extLst>
          </p:cNvPr>
          <p:cNvCxnSpPr>
            <a:cxnSpLocks/>
          </p:cNvCxnSpPr>
          <p:nvPr/>
        </p:nvCxnSpPr>
        <p:spPr>
          <a:xfrm>
            <a:off x="2659488" y="3051807"/>
            <a:ext cx="120049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4" name="Google Shape;2223;p37">
            <a:extLst>
              <a:ext uri="{FF2B5EF4-FFF2-40B4-BE49-F238E27FC236}">
                <a16:creationId xmlns:a16="http://schemas.microsoft.com/office/drawing/2014/main" id="{90FB7476-3E78-4F71-8699-6B054030231A}"/>
              </a:ext>
            </a:extLst>
          </p:cNvPr>
          <p:cNvGrpSpPr/>
          <p:nvPr/>
        </p:nvGrpSpPr>
        <p:grpSpPr>
          <a:xfrm>
            <a:off x="3859981" y="2670975"/>
            <a:ext cx="870931" cy="665257"/>
            <a:chOff x="2123132" y="1694596"/>
            <a:chExt cx="980795" cy="877163"/>
          </a:xfrm>
        </p:grpSpPr>
        <p:sp>
          <p:nvSpPr>
            <p:cNvPr id="345" name="Google Shape;2224;p37">
              <a:extLst>
                <a:ext uri="{FF2B5EF4-FFF2-40B4-BE49-F238E27FC236}">
                  <a16:creationId xmlns:a16="http://schemas.microsoft.com/office/drawing/2014/main" id="{0C4B4D11-6431-4C4F-AB06-E7F5553A0759}"/>
                </a:ext>
              </a:extLst>
            </p:cNvPr>
            <p:cNvSpPr/>
            <p:nvPr/>
          </p:nvSpPr>
          <p:spPr>
            <a:xfrm>
              <a:off x="2211467" y="24832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2225;p37">
              <a:extLst>
                <a:ext uri="{FF2B5EF4-FFF2-40B4-BE49-F238E27FC236}">
                  <a16:creationId xmlns:a16="http://schemas.microsoft.com/office/drawing/2014/main" id="{4974E7C9-DE74-4D23-B3CE-BC6143E74553}"/>
                </a:ext>
              </a:extLst>
            </p:cNvPr>
            <p:cNvSpPr/>
            <p:nvPr/>
          </p:nvSpPr>
          <p:spPr>
            <a:xfrm>
              <a:off x="2211467" y="1804195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226;p37">
              <a:extLst>
                <a:ext uri="{FF2B5EF4-FFF2-40B4-BE49-F238E27FC236}">
                  <a16:creationId xmlns:a16="http://schemas.microsoft.com/office/drawing/2014/main" id="{27BCA7F7-703C-4761-A719-0DC5936422D7}"/>
                </a:ext>
              </a:extLst>
            </p:cNvPr>
            <p:cNvSpPr/>
            <p:nvPr/>
          </p:nvSpPr>
          <p:spPr>
            <a:xfrm>
              <a:off x="2211467" y="17828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227;p37">
              <a:extLst>
                <a:ext uri="{FF2B5EF4-FFF2-40B4-BE49-F238E27FC236}">
                  <a16:creationId xmlns:a16="http://schemas.microsoft.com/office/drawing/2014/main" id="{08898F12-FE8E-4B28-A45A-7791F222E752}"/>
                </a:ext>
              </a:extLst>
            </p:cNvPr>
            <p:cNvSpPr/>
            <p:nvPr/>
          </p:nvSpPr>
          <p:spPr>
            <a:xfrm>
              <a:off x="2257032" y="1782810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228;p37">
              <a:extLst>
                <a:ext uri="{FF2B5EF4-FFF2-40B4-BE49-F238E27FC236}">
                  <a16:creationId xmlns:a16="http://schemas.microsoft.com/office/drawing/2014/main" id="{D8609577-1D63-4B01-BC75-2BDFF1B804C5}"/>
                </a:ext>
              </a:extLst>
            </p:cNvPr>
            <p:cNvSpPr/>
            <p:nvPr/>
          </p:nvSpPr>
          <p:spPr>
            <a:xfrm>
              <a:off x="2911832" y="17828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229;p37">
              <a:extLst>
                <a:ext uri="{FF2B5EF4-FFF2-40B4-BE49-F238E27FC236}">
                  <a16:creationId xmlns:a16="http://schemas.microsoft.com/office/drawing/2014/main" id="{59136A30-42B4-4BCB-B6E2-BC69DC3F0190}"/>
                </a:ext>
              </a:extLst>
            </p:cNvPr>
            <p:cNvSpPr/>
            <p:nvPr/>
          </p:nvSpPr>
          <p:spPr>
            <a:xfrm>
              <a:off x="2911832" y="1825459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230;p37">
              <a:extLst>
                <a:ext uri="{FF2B5EF4-FFF2-40B4-BE49-F238E27FC236}">
                  <a16:creationId xmlns:a16="http://schemas.microsoft.com/office/drawing/2014/main" id="{9698AF85-0100-4651-AF72-4AE712ADA783}"/>
                </a:ext>
              </a:extLst>
            </p:cNvPr>
            <p:cNvSpPr/>
            <p:nvPr/>
          </p:nvSpPr>
          <p:spPr>
            <a:xfrm>
              <a:off x="2911832" y="24832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2231;p37">
              <a:extLst>
                <a:ext uri="{FF2B5EF4-FFF2-40B4-BE49-F238E27FC236}">
                  <a16:creationId xmlns:a16="http://schemas.microsoft.com/office/drawing/2014/main" id="{F46B8F67-22CB-4C45-B15B-DDBF31F10259}"/>
                </a:ext>
              </a:extLst>
            </p:cNvPr>
            <p:cNvSpPr/>
            <p:nvPr/>
          </p:nvSpPr>
          <p:spPr>
            <a:xfrm>
              <a:off x="2235768" y="2483296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2232;p37">
              <a:extLst>
                <a:ext uri="{FF2B5EF4-FFF2-40B4-BE49-F238E27FC236}">
                  <a16:creationId xmlns:a16="http://schemas.microsoft.com/office/drawing/2014/main" id="{19BC7A59-7CE3-452A-91C8-AF9916C3C554}"/>
                </a:ext>
              </a:extLst>
            </p:cNvPr>
            <p:cNvSpPr/>
            <p:nvPr/>
          </p:nvSpPr>
          <p:spPr>
            <a:xfrm>
              <a:off x="2123132" y="1694596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2233;p37">
              <a:extLst>
                <a:ext uri="{FF2B5EF4-FFF2-40B4-BE49-F238E27FC236}">
                  <a16:creationId xmlns:a16="http://schemas.microsoft.com/office/drawing/2014/main" id="{0789AB2C-2E72-4996-9646-29588DF6117D}"/>
                </a:ext>
              </a:extLst>
            </p:cNvPr>
            <p:cNvSpPr/>
            <p:nvPr/>
          </p:nvSpPr>
          <p:spPr>
            <a:xfrm>
              <a:off x="3006456" y="224575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2234;p37">
              <a:extLst>
                <a:ext uri="{FF2B5EF4-FFF2-40B4-BE49-F238E27FC236}">
                  <a16:creationId xmlns:a16="http://schemas.microsoft.com/office/drawing/2014/main" id="{B2FA969F-9392-4307-B05E-9080A2A23145}"/>
                </a:ext>
              </a:extLst>
            </p:cNvPr>
            <p:cNvSpPr/>
            <p:nvPr/>
          </p:nvSpPr>
          <p:spPr>
            <a:xfrm>
              <a:off x="3003318" y="191379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2235;p37">
              <a:extLst>
                <a:ext uri="{FF2B5EF4-FFF2-40B4-BE49-F238E27FC236}">
                  <a16:creationId xmlns:a16="http://schemas.microsoft.com/office/drawing/2014/main" id="{BD104AB7-A54B-4F42-9D69-3B427FDF103F}"/>
                </a:ext>
              </a:extLst>
            </p:cNvPr>
            <p:cNvSpPr/>
            <p:nvPr/>
          </p:nvSpPr>
          <p:spPr>
            <a:xfrm>
              <a:off x="3003331" y="2005167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7" name="Google Shape;917;p35">
            <a:extLst>
              <a:ext uri="{FF2B5EF4-FFF2-40B4-BE49-F238E27FC236}">
                <a16:creationId xmlns:a16="http://schemas.microsoft.com/office/drawing/2014/main" id="{1D8BD1FE-D7F1-4AB9-B24D-CC6B09315CD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97923" cy="379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sz="1200" dirty="0"/>
              <a:t>0x002</a:t>
            </a:r>
          </a:p>
          <a:p>
            <a:pPr marL="0" indent="0"/>
            <a:endParaRPr lang="en-US" sz="1200" dirty="0"/>
          </a:p>
        </p:txBody>
      </p:sp>
      <p:cxnSp>
        <p:nvCxnSpPr>
          <p:cNvPr id="94" name="Google Shape;2249;p37">
            <a:extLst>
              <a:ext uri="{FF2B5EF4-FFF2-40B4-BE49-F238E27FC236}">
                <a16:creationId xmlns:a16="http://schemas.microsoft.com/office/drawing/2014/main" id="{0E2413B2-A5E7-479C-9E36-8C593201C7BA}"/>
              </a:ext>
            </a:extLst>
          </p:cNvPr>
          <p:cNvCxnSpPr>
            <a:cxnSpLocks/>
          </p:cNvCxnSpPr>
          <p:nvPr/>
        </p:nvCxnSpPr>
        <p:spPr>
          <a:xfrm>
            <a:off x="4630007" y="1526921"/>
            <a:ext cx="120049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p4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Datapath</a:t>
            </a:r>
            <a:endParaRPr dirty="0"/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29214EB6-1010-49B8-988B-FB1BF212F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7" y="1062111"/>
            <a:ext cx="8746166" cy="3210618"/>
          </a:xfrm>
          <a:prstGeom prst="rect">
            <a:avLst/>
          </a:prstGeom>
        </p:spPr>
      </p:pic>
      <p:grpSp>
        <p:nvGrpSpPr>
          <p:cNvPr id="62" name="Google Shape;2099;p33">
            <a:extLst>
              <a:ext uri="{FF2B5EF4-FFF2-40B4-BE49-F238E27FC236}">
                <a16:creationId xmlns:a16="http://schemas.microsoft.com/office/drawing/2014/main" id="{6B637071-C5A5-4D46-8ED6-1A523448BFB8}"/>
              </a:ext>
            </a:extLst>
          </p:cNvPr>
          <p:cNvGrpSpPr/>
          <p:nvPr/>
        </p:nvGrpSpPr>
        <p:grpSpPr>
          <a:xfrm flipH="1">
            <a:off x="-416624" y="999266"/>
            <a:ext cx="9419946" cy="3336308"/>
            <a:chOff x="2924909" y="1352567"/>
            <a:chExt cx="2181390" cy="997520"/>
          </a:xfrm>
        </p:grpSpPr>
        <p:sp>
          <p:nvSpPr>
            <p:cNvPr id="63" name="Google Shape;2101;p33">
              <a:extLst>
                <a:ext uri="{FF2B5EF4-FFF2-40B4-BE49-F238E27FC236}">
                  <a16:creationId xmlns:a16="http://schemas.microsoft.com/office/drawing/2014/main" id="{7DCB628E-05AD-4AF1-A475-853B921F2A41}"/>
                </a:ext>
              </a:extLst>
            </p:cNvPr>
            <p:cNvSpPr/>
            <p:nvPr/>
          </p:nvSpPr>
          <p:spPr>
            <a:xfrm>
              <a:off x="3770468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03;p33">
              <a:extLst>
                <a:ext uri="{FF2B5EF4-FFF2-40B4-BE49-F238E27FC236}">
                  <a16:creationId xmlns:a16="http://schemas.microsoft.com/office/drawing/2014/main" id="{F96EFF39-9C6F-405E-8C93-CFCB46F538AE}"/>
                </a:ext>
              </a:extLst>
            </p:cNvPr>
            <p:cNvSpPr/>
            <p:nvPr/>
          </p:nvSpPr>
          <p:spPr>
            <a:xfrm>
              <a:off x="3770468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05;p33">
              <a:extLst>
                <a:ext uri="{FF2B5EF4-FFF2-40B4-BE49-F238E27FC236}">
                  <a16:creationId xmlns:a16="http://schemas.microsoft.com/office/drawing/2014/main" id="{DB2EB9F3-EBF4-4416-8349-10545B1B1AD5}"/>
                </a:ext>
              </a:extLst>
            </p:cNvPr>
            <p:cNvSpPr/>
            <p:nvPr/>
          </p:nvSpPr>
          <p:spPr>
            <a:xfrm>
              <a:off x="4470832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07;p33">
              <a:extLst>
                <a:ext uri="{FF2B5EF4-FFF2-40B4-BE49-F238E27FC236}">
                  <a16:creationId xmlns:a16="http://schemas.microsoft.com/office/drawing/2014/main" id="{94B667DF-4115-4D02-8219-2E34D10382AC}"/>
                </a:ext>
              </a:extLst>
            </p:cNvPr>
            <p:cNvSpPr/>
            <p:nvPr/>
          </p:nvSpPr>
          <p:spPr>
            <a:xfrm>
              <a:off x="4470832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09;p33">
              <a:extLst>
                <a:ext uri="{FF2B5EF4-FFF2-40B4-BE49-F238E27FC236}">
                  <a16:creationId xmlns:a16="http://schemas.microsoft.com/office/drawing/2014/main" id="{D9083F86-C656-4D60-8C2B-BBA4186039FB}"/>
                </a:ext>
              </a:extLst>
            </p:cNvPr>
            <p:cNvSpPr/>
            <p:nvPr/>
          </p:nvSpPr>
          <p:spPr>
            <a:xfrm>
              <a:off x="2924909" y="1352567"/>
              <a:ext cx="2062815" cy="997520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14;p33">
              <a:extLst>
                <a:ext uri="{FF2B5EF4-FFF2-40B4-BE49-F238E27FC236}">
                  <a16:creationId xmlns:a16="http://schemas.microsoft.com/office/drawing/2014/main" id="{2E2C57A0-830B-4A95-9AB0-F62348B24AD7}"/>
                </a:ext>
              </a:extLst>
            </p:cNvPr>
            <p:cNvSpPr/>
            <p:nvPr/>
          </p:nvSpPr>
          <p:spPr>
            <a:xfrm>
              <a:off x="5008829" y="1884724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15;p33">
              <a:extLst>
                <a:ext uri="{FF2B5EF4-FFF2-40B4-BE49-F238E27FC236}">
                  <a16:creationId xmlns:a16="http://schemas.microsoft.com/office/drawing/2014/main" id="{D4BCBB82-87F9-48E3-B093-1FD42B6D36BE}"/>
                </a:ext>
              </a:extLst>
            </p:cNvPr>
            <p:cNvSpPr/>
            <p:nvPr/>
          </p:nvSpPr>
          <p:spPr>
            <a:xfrm>
              <a:off x="5005165" y="1961366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16;p33">
              <a:extLst>
                <a:ext uri="{FF2B5EF4-FFF2-40B4-BE49-F238E27FC236}">
                  <a16:creationId xmlns:a16="http://schemas.microsoft.com/office/drawing/2014/main" id="{71E34B2E-1182-4281-9AFD-6B4693FAD02A}"/>
                </a:ext>
              </a:extLst>
            </p:cNvPr>
            <p:cNvSpPr/>
            <p:nvPr/>
          </p:nvSpPr>
          <p:spPr>
            <a:xfrm>
              <a:off x="5005691" y="1552768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17;p33">
              <a:extLst>
                <a:ext uri="{FF2B5EF4-FFF2-40B4-BE49-F238E27FC236}">
                  <a16:creationId xmlns:a16="http://schemas.microsoft.com/office/drawing/2014/main" id="{54250E14-1E32-4C3A-B778-3263654AA6A3}"/>
                </a:ext>
              </a:extLst>
            </p:cNvPr>
            <p:cNvSpPr/>
            <p:nvPr/>
          </p:nvSpPr>
          <p:spPr>
            <a:xfrm>
              <a:off x="5005704" y="1644142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917;p35">
            <a:extLst>
              <a:ext uri="{FF2B5EF4-FFF2-40B4-BE49-F238E27FC236}">
                <a16:creationId xmlns:a16="http://schemas.microsoft.com/office/drawing/2014/main" id="{03173109-1019-463D-93CF-65176E6099E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97923" cy="379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sz="1200" dirty="0"/>
              <a:t>0x014</a:t>
            </a:r>
          </a:p>
          <a:p>
            <a:pPr marL="0" indent="0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0555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p4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Datapath</a:t>
            </a:r>
            <a:endParaRPr dirty="0"/>
          </a:p>
        </p:txBody>
      </p:sp>
      <p:grpSp>
        <p:nvGrpSpPr>
          <p:cNvPr id="62" name="Google Shape;2099;p33">
            <a:extLst>
              <a:ext uri="{FF2B5EF4-FFF2-40B4-BE49-F238E27FC236}">
                <a16:creationId xmlns:a16="http://schemas.microsoft.com/office/drawing/2014/main" id="{6B637071-C5A5-4D46-8ED6-1A523448BFB8}"/>
              </a:ext>
            </a:extLst>
          </p:cNvPr>
          <p:cNvGrpSpPr/>
          <p:nvPr/>
        </p:nvGrpSpPr>
        <p:grpSpPr>
          <a:xfrm flipH="1">
            <a:off x="-381454" y="999266"/>
            <a:ext cx="9356642" cy="3336308"/>
            <a:chOff x="2924909" y="1352567"/>
            <a:chExt cx="2181390" cy="997520"/>
          </a:xfrm>
        </p:grpSpPr>
        <p:sp>
          <p:nvSpPr>
            <p:cNvPr id="63" name="Google Shape;2101;p33">
              <a:extLst>
                <a:ext uri="{FF2B5EF4-FFF2-40B4-BE49-F238E27FC236}">
                  <a16:creationId xmlns:a16="http://schemas.microsoft.com/office/drawing/2014/main" id="{7DCB628E-05AD-4AF1-A475-853B921F2A41}"/>
                </a:ext>
              </a:extLst>
            </p:cNvPr>
            <p:cNvSpPr/>
            <p:nvPr/>
          </p:nvSpPr>
          <p:spPr>
            <a:xfrm>
              <a:off x="3770468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03;p33">
              <a:extLst>
                <a:ext uri="{FF2B5EF4-FFF2-40B4-BE49-F238E27FC236}">
                  <a16:creationId xmlns:a16="http://schemas.microsoft.com/office/drawing/2014/main" id="{F96EFF39-9C6F-405E-8C93-CFCB46F538AE}"/>
                </a:ext>
              </a:extLst>
            </p:cNvPr>
            <p:cNvSpPr/>
            <p:nvPr/>
          </p:nvSpPr>
          <p:spPr>
            <a:xfrm>
              <a:off x="3770468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05;p33">
              <a:extLst>
                <a:ext uri="{FF2B5EF4-FFF2-40B4-BE49-F238E27FC236}">
                  <a16:creationId xmlns:a16="http://schemas.microsoft.com/office/drawing/2014/main" id="{DB2EB9F3-EBF4-4416-8349-10545B1B1AD5}"/>
                </a:ext>
              </a:extLst>
            </p:cNvPr>
            <p:cNvSpPr/>
            <p:nvPr/>
          </p:nvSpPr>
          <p:spPr>
            <a:xfrm>
              <a:off x="4470832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07;p33">
              <a:extLst>
                <a:ext uri="{FF2B5EF4-FFF2-40B4-BE49-F238E27FC236}">
                  <a16:creationId xmlns:a16="http://schemas.microsoft.com/office/drawing/2014/main" id="{94B667DF-4115-4D02-8219-2E34D10382AC}"/>
                </a:ext>
              </a:extLst>
            </p:cNvPr>
            <p:cNvSpPr/>
            <p:nvPr/>
          </p:nvSpPr>
          <p:spPr>
            <a:xfrm>
              <a:off x="4470832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09;p33">
              <a:extLst>
                <a:ext uri="{FF2B5EF4-FFF2-40B4-BE49-F238E27FC236}">
                  <a16:creationId xmlns:a16="http://schemas.microsoft.com/office/drawing/2014/main" id="{D9083F86-C656-4D60-8C2B-BBA4186039FB}"/>
                </a:ext>
              </a:extLst>
            </p:cNvPr>
            <p:cNvSpPr/>
            <p:nvPr/>
          </p:nvSpPr>
          <p:spPr>
            <a:xfrm>
              <a:off x="2924909" y="1352567"/>
              <a:ext cx="2062815" cy="997520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14;p33">
              <a:extLst>
                <a:ext uri="{FF2B5EF4-FFF2-40B4-BE49-F238E27FC236}">
                  <a16:creationId xmlns:a16="http://schemas.microsoft.com/office/drawing/2014/main" id="{2E2C57A0-830B-4A95-9AB0-F62348B24AD7}"/>
                </a:ext>
              </a:extLst>
            </p:cNvPr>
            <p:cNvSpPr/>
            <p:nvPr/>
          </p:nvSpPr>
          <p:spPr>
            <a:xfrm>
              <a:off x="5008829" y="1884724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15;p33">
              <a:extLst>
                <a:ext uri="{FF2B5EF4-FFF2-40B4-BE49-F238E27FC236}">
                  <a16:creationId xmlns:a16="http://schemas.microsoft.com/office/drawing/2014/main" id="{D4BCBB82-87F9-48E3-B093-1FD42B6D36BE}"/>
                </a:ext>
              </a:extLst>
            </p:cNvPr>
            <p:cNvSpPr/>
            <p:nvPr/>
          </p:nvSpPr>
          <p:spPr>
            <a:xfrm>
              <a:off x="5005165" y="1961366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16;p33">
              <a:extLst>
                <a:ext uri="{FF2B5EF4-FFF2-40B4-BE49-F238E27FC236}">
                  <a16:creationId xmlns:a16="http://schemas.microsoft.com/office/drawing/2014/main" id="{71E34B2E-1182-4281-9AFD-6B4693FAD02A}"/>
                </a:ext>
              </a:extLst>
            </p:cNvPr>
            <p:cNvSpPr/>
            <p:nvPr/>
          </p:nvSpPr>
          <p:spPr>
            <a:xfrm>
              <a:off x="5005691" y="1552768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17;p33">
              <a:extLst>
                <a:ext uri="{FF2B5EF4-FFF2-40B4-BE49-F238E27FC236}">
                  <a16:creationId xmlns:a16="http://schemas.microsoft.com/office/drawing/2014/main" id="{54250E14-1E32-4C3A-B778-3263654AA6A3}"/>
                </a:ext>
              </a:extLst>
            </p:cNvPr>
            <p:cNvSpPr/>
            <p:nvPr/>
          </p:nvSpPr>
          <p:spPr>
            <a:xfrm>
              <a:off x="5005704" y="1644142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917;p35">
            <a:extLst>
              <a:ext uri="{FF2B5EF4-FFF2-40B4-BE49-F238E27FC236}">
                <a16:creationId xmlns:a16="http://schemas.microsoft.com/office/drawing/2014/main" id="{F12A442B-77E5-44BD-AEFD-BA8A1AFF3E4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97923" cy="379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sz="1200" dirty="0"/>
              <a:t>0x015</a:t>
            </a:r>
          </a:p>
          <a:p>
            <a:pPr marL="0" indent="0"/>
            <a:endParaRPr lang="en-US" sz="1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F801360-3246-4236-8444-A4B84C70A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86" y="1114999"/>
            <a:ext cx="8712565" cy="310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65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p4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DECODER</a:t>
            </a:r>
            <a:endParaRPr dirty="0"/>
          </a:p>
        </p:txBody>
      </p:sp>
      <p:grpSp>
        <p:nvGrpSpPr>
          <p:cNvPr id="62" name="Google Shape;2099;p33">
            <a:extLst>
              <a:ext uri="{FF2B5EF4-FFF2-40B4-BE49-F238E27FC236}">
                <a16:creationId xmlns:a16="http://schemas.microsoft.com/office/drawing/2014/main" id="{6B637071-C5A5-4D46-8ED6-1A523448BFB8}"/>
              </a:ext>
            </a:extLst>
          </p:cNvPr>
          <p:cNvGrpSpPr/>
          <p:nvPr/>
        </p:nvGrpSpPr>
        <p:grpSpPr>
          <a:xfrm flipH="1">
            <a:off x="82535" y="1226116"/>
            <a:ext cx="4239052" cy="2691268"/>
            <a:chOff x="2924909" y="1352567"/>
            <a:chExt cx="2181390" cy="997520"/>
          </a:xfrm>
        </p:grpSpPr>
        <p:sp>
          <p:nvSpPr>
            <p:cNvPr id="63" name="Google Shape;2101;p33">
              <a:extLst>
                <a:ext uri="{FF2B5EF4-FFF2-40B4-BE49-F238E27FC236}">
                  <a16:creationId xmlns:a16="http://schemas.microsoft.com/office/drawing/2014/main" id="{7DCB628E-05AD-4AF1-A475-853B921F2A41}"/>
                </a:ext>
              </a:extLst>
            </p:cNvPr>
            <p:cNvSpPr/>
            <p:nvPr/>
          </p:nvSpPr>
          <p:spPr>
            <a:xfrm>
              <a:off x="3770468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03;p33">
              <a:extLst>
                <a:ext uri="{FF2B5EF4-FFF2-40B4-BE49-F238E27FC236}">
                  <a16:creationId xmlns:a16="http://schemas.microsoft.com/office/drawing/2014/main" id="{F96EFF39-9C6F-405E-8C93-CFCB46F538AE}"/>
                </a:ext>
              </a:extLst>
            </p:cNvPr>
            <p:cNvSpPr/>
            <p:nvPr/>
          </p:nvSpPr>
          <p:spPr>
            <a:xfrm>
              <a:off x="3770468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05;p33">
              <a:extLst>
                <a:ext uri="{FF2B5EF4-FFF2-40B4-BE49-F238E27FC236}">
                  <a16:creationId xmlns:a16="http://schemas.microsoft.com/office/drawing/2014/main" id="{DB2EB9F3-EBF4-4416-8349-10545B1B1AD5}"/>
                </a:ext>
              </a:extLst>
            </p:cNvPr>
            <p:cNvSpPr/>
            <p:nvPr/>
          </p:nvSpPr>
          <p:spPr>
            <a:xfrm>
              <a:off x="4470832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07;p33">
              <a:extLst>
                <a:ext uri="{FF2B5EF4-FFF2-40B4-BE49-F238E27FC236}">
                  <a16:creationId xmlns:a16="http://schemas.microsoft.com/office/drawing/2014/main" id="{94B667DF-4115-4D02-8219-2E34D10382AC}"/>
                </a:ext>
              </a:extLst>
            </p:cNvPr>
            <p:cNvSpPr/>
            <p:nvPr/>
          </p:nvSpPr>
          <p:spPr>
            <a:xfrm>
              <a:off x="4470832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09;p33">
              <a:extLst>
                <a:ext uri="{FF2B5EF4-FFF2-40B4-BE49-F238E27FC236}">
                  <a16:creationId xmlns:a16="http://schemas.microsoft.com/office/drawing/2014/main" id="{D9083F86-C656-4D60-8C2B-BBA4186039FB}"/>
                </a:ext>
              </a:extLst>
            </p:cNvPr>
            <p:cNvSpPr/>
            <p:nvPr/>
          </p:nvSpPr>
          <p:spPr>
            <a:xfrm>
              <a:off x="2924909" y="1352567"/>
              <a:ext cx="2062815" cy="997520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14;p33">
              <a:extLst>
                <a:ext uri="{FF2B5EF4-FFF2-40B4-BE49-F238E27FC236}">
                  <a16:creationId xmlns:a16="http://schemas.microsoft.com/office/drawing/2014/main" id="{2E2C57A0-830B-4A95-9AB0-F62348B24AD7}"/>
                </a:ext>
              </a:extLst>
            </p:cNvPr>
            <p:cNvSpPr/>
            <p:nvPr/>
          </p:nvSpPr>
          <p:spPr>
            <a:xfrm>
              <a:off x="5008829" y="1884724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15;p33">
              <a:extLst>
                <a:ext uri="{FF2B5EF4-FFF2-40B4-BE49-F238E27FC236}">
                  <a16:creationId xmlns:a16="http://schemas.microsoft.com/office/drawing/2014/main" id="{D4BCBB82-87F9-48E3-B093-1FD42B6D36BE}"/>
                </a:ext>
              </a:extLst>
            </p:cNvPr>
            <p:cNvSpPr/>
            <p:nvPr/>
          </p:nvSpPr>
          <p:spPr>
            <a:xfrm>
              <a:off x="5005165" y="1961366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16;p33">
              <a:extLst>
                <a:ext uri="{FF2B5EF4-FFF2-40B4-BE49-F238E27FC236}">
                  <a16:creationId xmlns:a16="http://schemas.microsoft.com/office/drawing/2014/main" id="{71E34B2E-1182-4281-9AFD-6B4693FAD02A}"/>
                </a:ext>
              </a:extLst>
            </p:cNvPr>
            <p:cNvSpPr/>
            <p:nvPr/>
          </p:nvSpPr>
          <p:spPr>
            <a:xfrm>
              <a:off x="5005691" y="1552768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17;p33">
              <a:extLst>
                <a:ext uri="{FF2B5EF4-FFF2-40B4-BE49-F238E27FC236}">
                  <a16:creationId xmlns:a16="http://schemas.microsoft.com/office/drawing/2014/main" id="{54250E14-1E32-4C3A-B778-3263654AA6A3}"/>
                </a:ext>
              </a:extLst>
            </p:cNvPr>
            <p:cNvSpPr/>
            <p:nvPr/>
          </p:nvSpPr>
          <p:spPr>
            <a:xfrm>
              <a:off x="5005704" y="1644142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114;p33">
            <a:extLst>
              <a:ext uri="{FF2B5EF4-FFF2-40B4-BE49-F238E27FC236}">
                <a16:creationId xmlns:a16="http://schemas.microsoft.com/office/drawing/2014/main" id="{6127676E-BB00-4E4C-BFE2-AAD0A8FB95FE}"/>
              </a:ext>
            </a:extLst>
          </p:cNvPr>
          <p:cNvSpPr/>
          <p:nvPr/>
        </p:nvSpPr>
        <p:spPr>
          <a:xfrm flipH="1">
            <a:off x="153373" y="3333781"/>
            <a:ext cx="130884" cy="408"/>
          </a:xfrm>
          <a:custGeom>
            <a:avLst/>
            <a:gdLst/>
            <a:ahLst/>
            <a:cxnLst/>
            <a:rect l="l" t="t" r="r" b="b"/>
            <a:pathLst>
              <a:path w="528" h="1" fill="none" extrusionOk="0">
                <a:moveTo>
                  <a:pt x="1" y="0"/>
                </a:moveTo>
                <a:lnTo>
                  <a:pt x="527" y="0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115;p33">
            <a:extLst>
              <a:ext uri="{FF2B5EF4-FFF2-40B4-BE49-F238E27FC236}">
                <a16:creationId xmlns:a16="http://schemas.microsoft.com/office/drawing/2014/main" id="{E60917E3-2139-4D1A-BF78-723FFE06C12E}"/>
              </a:ext>
            </a:extLst>
          </p:cNvPr>
          <p:cNvSpPr/>
          <p:nvPr/>
        </p:nvSpPr>
        <p:spPr>
          <a:xfrm flipH="1">
            <a:off x="86482" y="3590118"/>
            <a:ext cx="205250" cy="408"/>
          </a:xfrm>
          <a:custGeom>
            <a:avLst/>
            <a:gdLst/>
            <a:ahLst/>
            <a:cxnLst/>
            <a:rect l="l" t="t" r="r" b="b"/>
            <a:pathLst>
              <a:path w="828" h="1" fill="none" extrusionOk="0">
                <a:moveTo>
                  <a:pt x="1" y="1"/>
                </a:moveTo>
                <a:lnTo>
                  <a:pt x="828" y="1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116;p33">
            <a:extLst>
              <a:ext uri="{FF2B5EF4-FFF2-40B4-BE49-F238E27FC236}">
                <a16:creationId xmlns:a16="http://schemas.microsoft.com/office/drawing/2014/main" id="{61ED808A-AB0E-4D1E-9280-2284D8DAF289}"/>
              </a:ext>
            </a:extLst>
          </p:cNvPr>
          <p:cNvSpPr/>
          <p:nvPr/>
        </p:nvSpPr>
        <p:spPr>
          <a:xfrm flipH="1">
            <a:off x="85409" y="2223520"/>
            <a:ext cx="205250" cy="408"/>
          </a:xfrm>
          <a:custGeom>
            <a:avLst/>
            <a:gdLst/>
            <a:ahLst/>
            <a:cxnLst/>
            <a:rect l="l" t="t" r="r" b="b"/>
            <a:pathLst>
              <a:path w="828" h="1" fill="none" extrusionOk="0">
                <a:moveTo>
                  <a:pt x="1" y="1"/>
                </a:moveTo>
                <a:lnTo>
                  <a:pt x="828" y="1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117;p33">
            <a:extLst>
              <a:ext uri="{FF2B5EF4-FFF2-40B4-BE49-F238E27FC236}">
                <a16:creationId xmlns:a16="http://schemas.microsoft.com/office/drawing/2014/main" id="{88690927-525B-4E77-81CC-B6D6B63D7FFE}"/>
              </a:ext>
            </a:extLst>
          </p:cNvPr>
          <p:cNvSpPr/>
          <p:nvPr/>
        </p:nvSpPr>
        <p:spPr>
          <a:xfrm flipH="1">
            <a:off x="120196" y="2410874"/>
            <a:ext cx="155674" cy="408"/>
          </a:xfrm>
          <a:custGeom>
            <a:avLst/>
            <a:gdLst/>
            <a:ahLst/>
            <a:cxnLst/>
            <a:rect l="l" t="t" r="r" b="b"/>
            <a:pathLst>
              <a:path w="628" h="1" fill="none" extrusionOk="0">
                <a:moveTo>
                  <a:pt x="1" y="1"/>
                </a:moveTo>
                <a:lnTo>
                  <a:pt x="627" y="1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2051;p32">
            <a:extLst>
              <a:ext uri="{FF2B5EF4-FFF2-40B4-BE49-F238E27FC236}">
                <a16:creationId xmlns:a16="http://schemas.microsoft.com/office/drawing/2014/main" id="{435F55DF-C117-4557-BE26-39E826FDAF2C}"/>
              </a:ext>
            </a:extLst>
          </p:cNvPr>
          <p:cNvSpPr txBox="1">
            <a:spLocks/>
          </p:cNvSpPr>
          <p:nvPr/>
        </p:nvSpPr>
        <p:spPr>
          <a:xfrm>
            <a:off x="4572000" y="1227440"/>
            <a:ext cx="4079246" cy="166857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dirty="0">
                <a:solidFill>
                  <a:schemeClr val="tx1"/>
                </a:solidFill>
              </a:rPr>
              <a:t>O </a:t>
            </a:r>
            <a:r>
              <a:rPr lang="en-US" i="1" dirty="0">
                <a:solidFill>
                  <a:schemeClr val="tx1"/>
                </a:solidFill>
              </a:rPr>
              <a:t>Main Decoder </a:t>
            </a:r>
            <a:r>
              <a:rPr lang="en-US" dirty="0" err="1">
                <a:solidFill>
                  <a:schemeClr val="tx1"/>
                </a:solidFill>
              </a:rPr>
              <a:t>faz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parte</a:t>
            </a:r>
            <a:r>
              <a:rPr lang="en-US" dirty="0">
                <a:solidFill>
                  <a:schemeClr val="tx1"/>
                </a:solidFill>
              </a:rPr>
              <a:t> da </a:t>
            </a:r>
            <a:r>
              <a:rPr lang="en-US" i="1" dirty="0">
                <a:solidFill>
                  <a:schemeClr val="tx1"/>
                </a:solidFill>
              </a:rPr>
              <a:t>Control Unit </a:t>
            </a:r>
            <a:r>
              <a:rPr lang="en-US" dirty="0">
                <a:solidFill>
                  <a:schemeClr val="tx1"/>
                </a:solidFill>
              </a:rPr>
              <a:t>e é </a:t>
            </a:r>
            <a:r>
              <a:rPr lang="en-US" dirty="0" err="1">
                <a:solidFill>
                  <a:schemeClr val="tx1"/>
                </a:solidFill>
              </a:rPr>
              <a:t>responsável</a:t>
            </a:r>
            <a:r>
              <a:rPr lang="en-US" dirty="0">
                <a:solidFill>
                  <a:schemeClr val="tx1"/>
                </a:solidFill>
              </a:rPr>
              <a:t> por </a:t>
            </a:r>
            <a:r>
              <a:rPr lang="en-US" dirty="0" err="1">
                <a:solidFill>
                  <a:schemeClr val="tx1"/>
                </a:solidFill>
              </a:rPr>
              <a:t>gerar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sinais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controle</a:t>
            </a:r>
            <a:r>
              <a:rPr lang="en-US" dirty="0">
                <a:solidFill>
                  <a:schemeClr val="tx1"/>
                </a:solidFill>
              </a:rPr>
              <a:t> para </a:t>
            </a:r>
            <a:r>
              <a:rPr lang="en-US" dirty="0" err="1">
                <a:solidFill>
                  <a:schemeClr val="tx1"/>
                </a:solidFill>
              </a:rPr>
              <a:t>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componentes</a:t>
            </a:r>
            <a:r>
              <a:rPr lang="en-US" dirty="0">
                <a:solidFill>
                  <a:schemeClr val="tx1"/>
                </a:solidFill>
              </a:rPr>
              <a:t> do </a:t>
            </a:r>
            <a:r>
              <a:rPr lang="en-US" i="1" dirty="0">
                <a:solidFill>
                  <a:schemeClr val="tx1"/>
                </a:solidFill>
              </a:rPr>
              <a:t>Data Path </a:t>
            </a:r>
            <a:r>
              <a:rPr lang="en-US" dirty="0">
                <a:solidFill>
                  <a:schemeClr val="tx1"/>
                </a:solidFill>
              </a:rPr>
              <a:t>MENOS DA ALU a </a:t>
            </a:r>
            <a:r>
              <a:rPr lang="en-US" dirty="0" err="1">
                <a:solidFill>
                  <a:schemeClr val="tx1"/>
                </a:solidFill>
              </a:rPr>
              <a:t>partir</a:t>
            </a:r>
            <a:r>
              <a:rPr lang="en-US" dirty="0">
                <a:solidFill>
                  <a:schemeClr val="tx1"/>
                </a:solidFill>
              </a:rPr>
              <a:t> do </a:t>
            </a:r>
            <a:r>
              <a:rPr lang="en-US" dirty="0" err="1">
                <a:solidFill>
                  <a:schemeClr val="tx1"/>
                </a:solidFill>
              </a:rPr>
              <a:t>recebimento</a:t>
            </a:r>
            <a:r>
              <a:rPr lang="en-US" dirty="0">
                <a:solidFill>
                  <a:schemeClr val="tx1"/>
                </a:solidFill>
              </a:rPr>
              <a:t> do </a:t>
            </a:r>
            <a:r>
              <a:rPr lang="en-US" i="1" dirty="0">
                <a:solidFill>
                  <a:schemeClr val="tx1"/>
                </a:solidFill>
              </a:rPr>
              <a:t>Opcode </a:t>
            </a:r>
            <a:r>
              <a:rPr lang="en-US" dirty="0">
                <a:solidFill>
                  <a:schemeClr val="tx1"/>
                </a:solidFill>
              </a:rPr>
              <a:t>da </a:t>
            </a:r>
            <a:r>
              <a:rPr lang="en-US" dirty="0" err="1">
                <a:solidFill>
                  <a:schemeClr val="tx1"/>
                </a:solidFill>
              </a:rPr>
              <a:t>Instrução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i="1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 err="1">
                <a:solidFill>
                  <a:schemeClr val="tx1"/>
                </a:solidFill>
              </a:rPr>
              <a:t>partir</a:t>
            </a:r>
            <a:r>
              <a:rPr lang="en-US" dirty="0">
                <a:solidFill>
                  <a:schemeClr val="tx1"/>
                </a:solidFill>
              </a:rPr>
              <a:t> dele </a:t>
            </a:r>
            <a:r>
              <a:rPr lang="en-US" dirty="0" err="1">
                <a:solidFill>
                  <a:schemeClr val="tx1"/>
                </a:solidFill>
              </a:rPr>
              <a:t>pode</a:t>
            </a:r>
            <a:r>
              <a:rPr lang="en-US" dirty="0">
                <a:solidFill>
                  <a:schemeClr val="tx1"/>
                </a:solidFill>
              </a:rPr>
              <a:t>-se </a:t>
            </a:r>
            <a:r>
              <a:rPr lang="en-US" dirty="0" err="1">
                <a:solidFill>
                  <a:schemeClr val="tx1"/>
                </a:solidFill>
              </a:rPr>
              <a:t>estabelecer</a:t>
            </a:r>
            <a:r>
              <a:rPr lang="en-US" dirty="0">
                <a:solidFill>
                  <a:schemeClr val="tx1"/>
                </a:solidFill>
              </a:rPr>
              <a:t> as </a:t>
            </a:r>
            <a:r>
              <a:rPr lang="en-US" dirty="0" err="1">
                <a:solidFill>
                  <a:schemeClr val="tx1"/>
                </a:solidFill>
              </a:rPr>
              <a:t>instruções</a:t>
            </a:r>
            <a:r>
              <a:rPr lang="en-US" dirty="0">
                <a:solidFill>
                  <a:schemeClr val="tx1"/>
                </a:solidFill>
              </a:rPr>
              <a:t> que o MIPS </a:t>
            </a:r>
            <a:r>
              <a:rPr lang="en-US" dirty="0" err="1">
                <a:solidFill>
                  <a:schemeClr val="tx1"/>
                </a:solidFill>
              </a:rPr>
              <a:t>poderá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suportar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679F17A-FB3C-4206-A322-65C879DCA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1" y="1233974"/>
            <a:ext cx="3911990" cy="2683410"/>
          </a:xfrm>
          <a:prstGeom prst="rect">
            <a:avLst/>
          </a:prstGeom>
        </p:spPr>
      </p:pic>
      <p:sp>
        <p:nvSpPr>
          <p:cNvPr id="78" name="Google Shape;2115;p33">
            <a:extLst>
              <a:ext uri="{FF2B5EF4-FFF2-40B4-BE49-F238E27FC236}">
                <a16:creationId xmlns:a16="http://schemas.microsoft.com/office/drawing/2014/main" id="{8DD3A8DB-9E15-4504-8A73-EF317462067C}"/>
              </a:ext>
            </a:extLst>
          </p:cNvPr>
          <p:cNvSpPr/>
          <p:nvPr/>
        </p:nvSpPr>
        <p:spPr>
          <a:xfrm flipH="1">
            <a:off x="76436" y="3100877"/>
            <a:ext cx="195510" cy="329"/>
          </a:xfrm>
          <a:custGeom>
            <a:avLst/>
            <a:gdLst/>
            <a:ahLst/>
            <a:cxnLst/>
            <a:rect l="l" t="t" r="r" b="b"/>
            <a:pathLst>
              <a:path w="828" h="1" fill="none" extrusionOk="0">
                <a:moveTo>
                  <a:pt x="1" y="1"/>
                </a:moveTo>
                <a:lnTo>
                  <a:pt x="828" y="1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917;p35">
            <a:extLst>
              <a:ext uri="{FF2B5EF4-FFF2-40B4-BE49-F238E27FC236}">
                <a16:creationId xmlns:a16="http://schemas.microsoft.com/office/drawing/2014/main" id="{3BE15905-1DF4-433A-9C1C-DBA0DB1652B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97923" cy="379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sz="1200" dirty="0"/>
              <a:t>0x016</a:t>
            </a:r>
          </a:p>
          <a:p>
            <a:pPr marL="0" indent="0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38971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p4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ALU DECODER</a:t>
            </a:r>
            <a:endParaRPr dirty="0"/>
          </a:p>
        </p:txBody>
      </p:sp>
      <p:grpSp>
        <p:nvGrpSpPr>
          <p:cNvPr id="62" name="Google Shape;2099;p33">
            <a:extLst>
              <a:ext uri="{FF2B5EF4-FFF2-40B4-BE49-F238E27FC236}">
                <a16:creationId xmlns:a16="http://schemas.microsoft.com/office/drawing/2014/main" id="{6B637071-C5A5-4D46-8ED6-1A523448BFB8}"/>
              </a:ext>
            </a:extLst>
          </p:cNvPr>
          <p:cNvGrpSpPr/>
          <p:nvPr/>
        </p:nvGrpSpPr>
        <p:grpSpPr>
          <a:xfrm flipH="1">
            <a:off x="94846" y="1184037"/>
            <a:ext cx="4239052" cy="3189822"/>
            <a:chOff x="2924909" y="1352567"/>
            <a:chExt cx="2181390" cy="997520"/>
          </a:xfrm>
        </p:grpSpPr>
        <p:sp>
          <p:nvSpPr>
            <p:cNvPr id="63" name="Google Shape;2101;p33">
              <a:extLst>
                <a:ext uri="{FF2B5EF4-FFF2-40B4-BE49-F238E27FC236}">
                  <a16:creationId xmlns:a16="http://schemas.microsoft.com/office/drawing/2014/main" id="{7DCB628E-05AD-4AF1-A475-853B921F2A41}"/>
                </a:ext>
              </a:extLst>
            </p:cNvPr>
            <p:cNvSpPr/>
            <p:nvPr/>
          </p:nvSpPr>
          <p:spPr>
            <a:xfrm>
              <a:off x="3770468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03;p33">
              <a:extLst>
                <a:ext uri="{FF2B5EF4-FFF2-40B4-BE49-F238E27FC236}">
                  <a16:creationId xmlns:a16="http://schemas.microsoft.com/office/drawing/2014/main" id="{F96EFF39-9C6F-405E-8C93-CFCB46F538AE}"/>
                </a:ext>
              </a:extLst>
            </p:cNvPr>
            <p:cNvSpPr/>
            <p:nvPr/>
          </p:nvSpPr>
          <p:spPr>
            <a:xfrm>
              <a:off x="3770468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05;p33">
              <a:extLst>
                <a:ext uri="{FF2B5EF4-FFF2-40B4-BE49-F238E27FC236}">
                  <a16:creationId xmlns:a16="http://schemas.microsoft.com/office/drawing/2014/main" id="{DB2EB9F3-EBF4-4416-8349-10545B1B1AD5}"/>
                </a:ext>
              </a:extLst>
            </p:cNvPr>
            <p:cNvSpPr/>
            <p:nvPr/>
          </p:nvSpPr>
          <p:spPr>
            <a:xfrm>
              <a:off x="4470832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07;p33">
              <a:extLst>
                <a:ext uri="{FF2B5EF4-FFF2-40B4-BE49-F238E27FC236}">
                  <a16:creationId xmlns:a16="http://schemas.microsoft.com/office/drawing/2014/main" id="{94B667DF-4115-4D02-8219-2E34D10382AC}"/>
                </a:ext>
              </a:extLst>
            </p:cNvPr>
            <p:cNvSpPr/>
            <p:nvPr/>
          </p:nvSpPr>
          <p:spPr>
            <a:xfrm>
              <a:off x="4470832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09;p33">
              <a:extLst>
                <a:ext uri="{FF2B5EF4-FFF2-40B4-BE49-F238E27FC236}">
                  <a16:creationId xmlns:a16="http://schemas.microsoft.com/office/drawing/2014/main" id="{D9083F86-C656-4D60-8C2B-BBA4186039FB}"/>
                </a:ext>
              </a:extLst>
            </p:cNvPr>
            <p:cNvSpPr/>
            <p:nvPr/>
          </p:nvSpPr>
          <p:spPr>
            <a:xfrm>
              <a:off x="2924909" y="1352567"/>
              <a:ext cx="2062815" cy="997520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14;p33">
              <a:extLst>
                <a:ext uri="{FF2B5EF4-FFF2-40B4-BE49-F238E27FC236}">
                  <a16:creationId xmlns:a16="http://schemas.microsoft.com/office/drawing/2014/main" id="{2E2C57A0-830B-4A95-9AB0-F62348B24AD7}"/>
                </a:ext>
              </a:extLst>
            </p:cNvPr>
            <p:cNvSpPr/>
            <p:nvPr/>
          </p:nvSpPr>
          <p:spPr>
            <a:xfrm>
              <a:off x="5008829" y="1884724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15;p33">
              <a:extLst>
                <a:ext uri="{FF2B5EF4-FFF2-40B4-BE49-F238E27FC236}">
                  <a16:creationId xmlns:a16="http://schemas.microsoft.com/office/drawing/2014/main" id="{D4BCBB82-87F9-48E3-B093-1FD42B6D36BE}"/>
                </a:ext>
              </a:extLst>
            </p:cNvPr>
            <p:cNvSpPr/>
            <p:nvPr/>
          </p:nvSpPr>
          <p:spPr>
            <a:xfrm>
              <a:off x="5005165" y="1961366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16;p33">
              <a:extLst>
                <a:ext uri="{FF2B5EF4-FFF2-40B4-BE49-F238E27FC236}">
                  <a16:creationId xmlns:a16="http://schemas.microsoft.com/office/drawing/2014/main" id="{71E34B2E-1182-4281-9AFD-6B4693FAD02A}"/>
                </a:ext>
              </a:extLst>
            </p:cNvPr>
            <p:cNvSpPr/>
            <p:nvPr/>
          </p:nvSpPr>
          <p:spPr>
            <a:xfrm>
              <a:off x="5005691" y="1552768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17;p33">
              <a:extLst>
                <a:ext uri="{FF2B5EF4-FFF2-40B4-BE49-F238E27FC236}">
                  <a16:creationId xmlns:a16="http://schemas.microsoft.com/office/drawing/2014/main" id="{54250E14-1E32-4C3A-B778-3263654AA6A3}"/>
                </a:ext>
              </a:extLst>
            </p:cNvPr>
            <p:cNvSpPr/>
            <p:nvPr/>
          </p:nvSpPr>
          <p:spPr>
            <a:xfrm>
              <a:off x="5002754" y="1489422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114;p33">
            <a:extLst>
              <a:ext uri="{FF2B5EF4-FFF2-40B4-BE49-F238E27FC236}">
                <a16:creationId xmlns:a16="http://schemas.microsoft.com/office/drawing/2014/main" id="{6127676E-BB00-4E4C-BFE2-AAD0A8FB95FE}"/>
              </a:ext>
            </a:extLst>
          </p:cNvPr>
          <p:cNvSpPr/>
          <p:nvPr/>
        </p:nvSpPr>
        <p:spPr>
          <a:xfrm flipH="1">
            <a:off x="153373" y="3333781"/>
            <a:ext cx="130884" cy="408"/>
          </a:xfrm>
          <a:custGeom>
            <a:avLst/>
            <a:gdLst/>
            <a:ahLst/>
            <a:cxnLst/>
            <a:rect l="l" t="t" r="r" b="b"/>
            <a:pathLst>
              <a:path w="528" h="1" fill="none" extrusionOk="0">
                <a:moveTo>
                  <a:pt x="1" y="0"/>
                </a:moveTo>
                <a:lnTo>
                  <a:pt x="527" y="0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115;p33">
            <a:extLst>
              <a:ext uri="{FF2B5EF4-FFF2-40B4-BE49-F238E27FC236}">
                <a16:creationId xmlns:a16="http://schemas.microsoft.com/office/drawing/2014/main" id="{E60917E3-2139-4D1A-BF78-723FFE06C12E}"/>
              </a:ext>
            </a:extLst>
          </p:cNvPr>
          <p:cNvSpPr/>
          <p:nvPr/>
        </p:nvSpPr>
        <p:spPr>
          <a:xfrm flipH="1">
            <a:off x="86482" y="3590118"/>
            <a:ext cx="205250" cy="408"/>
          </a:xfrm>
          <a:custGeom>
            <a:avLst/>
            <a:gdLst/>
            <a:ahLst/>
            <a:cxnLst/>
            <a:rect l="l" t="t" r="r" b="b"/>
            <a:pathLst>
              <a:path w="828" h="1" fill="none" extrusionOk="0">
                <a:moveTo>
                  <a:pt x="1" y="1"/>
                </a:moveTo>
                <a:lnTo>
                  <a:pt x="828" y="1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116;p33">
            <a:extLst>
              <a:ext uri="{FF2B5EF4-FFF2-40B4-BE49-F238E27FC236}">
                <a16:creationId xmlns:a16="http://schemas.microsoft.com/office/drawing/2014/main" id="{61ED808A-AB0E-4D1E-9280-2284D8DAF289}"/>
              </a:ext>
            </a:extLst>
          </p:cNvPr>
          <p:cNvSpPr/>
          <p:nvPr/>
        </p:nvSpPr>
        <p:spPr>
          <a:xfrm flipH="1">
            <a:off x="85409" y="2223520"/>
            <a:ext cx="205250" cy="408"/>
          </a:xfrm>
          <a:custGeom>
            <a:avLst/>
            <a:gdLst/>
            <a:ahLst/>
            <a:cxnLst/>
            <a:rect l="l" t="t" r="r" b="b"/>
            <a:pathLst>
              <a:path w="828" h="1" fill="none" extrusionOk="0">
                <a:moveTo>
                  <a:pt x="1" y="1"/>
                </a:moveTo>
                <a:lnTo>
                  <a:pt x="828" y="1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117;p33">
            <a:extLst>
              <a:ext uri="{FF2B5EF4-FFF2-40B4-BE49-F238E27FC236}">
                <a16:creationId xmlns:a16="http://schemas.microsoft.com/office/drawing/2014/main" id="{88690927-525B-4E77-81CC-B6D6B63D7FFE}"/>
              </a:ext>
            </a:extLst>
          </p:cNvPr>
          <p:cNvSpPr/>
          <p:nvPr/>
        </p:nvSpPr>
        <p:spPr>
          <a:xfrm flipH="1">
            <a:off x="134959" y="2529130"/>
            <a:ext cx="155674" cy="408"/>
          </a:xfrm>
          <a:custGeom>
            <a:avLst/>
            <a:gdLst/>
            <a:ahLst/>
            <a:cxnLst/>
            <a:rect l="l" t="t" r="r" b="b"/>
            <a:pathLst>
              <a:path w="628" h="1" fill="none" extrusionOk="0">
                <a:moveTo>
                  <a:pt x="1" y="1"/>
                </a:moveTo>
                <a:lnTo>
                  <a:pt x="627" y="1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2051;p32">
            <a:extLst>
              <a:ext uri="{FF2B5EF4-FFF2-40B4-BE49-F238E27FC236}">
                <a16:creationId xmlns:a16="http://schemas.microsoft.com/office/drawing/2014/main" id="{435F55DF-C117-4557-BE26-39E826FDAF2C}"/>
              </a:ext>
            </a:extLst>
          </p:cNvPr>
          <p:cNvSpPr txBox="1">
            <a:spLocks/>
          </p:cNvSpPr>
          <p:nvPr/>
        </p:nvSpPr>
        <p:spPr>
          <a:xfrm>
            <a:off x="4600520" y="1184037"/>
            <a:ext cx="4194442" cy="166857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dirty="0">
                <a:solidFill>
                  <a:schemeClr val="tx1"/>
                </a:solidFill>
              </a:rPr>
              <a:t>O </a:t>
            </a:r>
            <a:r>
              <a:rPr lang="en-US" i="1" dirty="0">
                <a:solidFill>
                  <a:schemeClr val="tx1"/>
                </a:solidFill>
              </a:rPr>
              <a:t>ALU Decoder </a:t>
            </a:r>
            <a:r>
              <a:rPr lang="en-US" dirty="0" err="1">
                <a:solidFill>
                  <a:schemeClr val="tx1"/>
                </a:solidFill>
              </a:rPr>
              <a:t>também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faz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parte</a:t>
            </a:r>
            <a:r>
              <a:rPr lang="en-US" dirty="0">
                <a:solidFill>
                  <a:schemeClr val="tx1"/>
                </a:solidFill>
              </a:rPr>
              <a:t> da </a:t>
            </a:r>
            <a:r>
              <a:rPr lang="en-US" i="1" dirty="0">
                <a:solidFill>
                  <a:schemeClr val="tx1"/>
                </a:solidFill>
              </a:rPr>
              <a:t>Control Unit </a:t>
            </a:r>
            <a:r>
              <a:rPr lang="en-US" dirty="0">
                <a:solidFill>
                  <a:schemeClr val="tx1"/>
                </a:solidFill>
              </a:rPr>
              <a:t>e é </a:t>
            </a:r>
            <a:r>
              <a:rPr lang="en-US" dirty="0" err="1">
                <a:solidFill>
                  <a:schemeClr val="tx1"/>
                </a:solidFill>
              </a:rPr>
              <a:t>responsável</a:t>
            </a:r>
            <a:r>
              <a:rPr lang="en-US" dirty="0">
                <a:solidFill>
                  <a:schemeClr val="tx1"/>
                </a:solidFill>
              </a:rPr>
              <a:t> por </a:t>
            </a:r>
            <a:r>
              <a:rPr lang="en-US" dirty="0" err="1">
                <a:solidFill>
                  <a:schemeClr val="tx1"/>
                </a:solidFill>
              </a:rPr>
              <a:t>gerar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sinais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controle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exclusivamente</a:t>
            </a:r>
            <a:r>
              <a:rPr lang="en-US" dirty="0">
                <a:solidFill>
                  <a:schemeClr val="tx1"/>
                </a:solidFill>
              </a:rPr>
              <a:t> para a ALU. </a:t>
            </a:r>
          </a:p>
          <a:p>
            <a:pPr algn="just"/>
            <a:endParaRPr lang="en-US" i="1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O valor da </a:t>
            </a:r>
            <a:r>
              <a:rPr lang="en-US" dirty="0" err="1">
                <a:solidFill>
                  <a:schemeClr val="tx1"/>
                </a:solidFill>
              </a:rPr>
              <a:t>saída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pode</a:t>
            </a:r>
            <a:r>
              <a:rPr lang="en-US" dirty="0">
                <a:solidFill>
                  <a:schemeClr val="tx1"/>
                </a:solidFill>
              </a:rPr>
              <a:t> ser </a:t>
            </a:r>
            <a:r>
              <a:rPr lang="en-US" dirty="0" err="1">
                <a:solidFill>
                  <a:schemeClr val="tx1"/>
                </a:solidFill>
              </a:rPr>
              <a:t>estabelecido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apenas</a:t>
            </a:r>
            <a:r>
              <a:rPr lang="en-US" dirty="0">
                <a:solidFill>
                  <a:schemeClr val="tx1"/>
                </a:solidFill>
              </a:rPr>
              <a:t> pela </a:t>
            </a:r>
            <a:r>
              <a:rPr lang="en-US" dirty="0" err="1">
                <a:solidFill>
                  <a:schemeClr val="tx1"/>
                </a:solidFill>
              </a:rPr>
              <a:t>leitura</a:t>
            </a:r>
            <a:r>
              <a:rPr lang="en-US" dirty="0">
                <a:solidFill>
                  <a:schemeClr val="tx1"/>
                </a:solidFill>
              </a:rPr>
              <a:t> do ALUOP </a:t>
            </a:r>
            <a:r>
              <a:rPr lang="en-US" dirty="0" err="1">
                <a:solidFill>
                  <a:schemeClr val="tx1"/>
                </a:solidFill>
              </a:rPr>
              <a:t>vindo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diretamente</a:t>
            </a:r>
            <a:r>
              <a:rPr lang="en-US" dirty="0">
                <a:solidFill>
                  <a:schemeClr val="tx1"/>
                </a:solidFill>
              </a:rPr>
              <a:t> do </a:t>
            </a:r>
            <a:r>
              <a:rPr lang="en-US" i="1" dirty="0">
                <a:solidFill>
                  <a:schemeClr val="tx1"/>
                </a:solidFill>
              </a:rPr>
              <a:t>Main Decoder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ou</a:t>
            </a:r>
            <a:r>
              <a:rPr lang="en-US" dirty="0">
                <a:solidFill>
                  <a:schemeClr val="tx1"/>
                </a:solidFill>
              </a:rPr>
              <a:t> da </a:t>
            </a:r>
            <a:r>
              <a:rPr lang="en-US" dirty="0" err="1">
                <a:solidFill>
                  <a:schemeClr val="tx1"/>
                </a:solidFill>
              </a:rPr>
              <a:t>leitura</a:t>
            </a:r>
            <a:r>
              <a:rPr lang="en-US" dirty="0">
                <a:solidFill>
                  <a:schemeClr val="tx1"/>
                </a:solidFill>
              </a:rPr>
              <a:t> do campo </a:t>
            </a:r>
            <a:r>
              <a:rPr lang="en-US" i="1" dirty="0" err="1">
                <a:solidFill>
                  <a:schemeClr val="tx1"/>
                </a:solidFill>
              </a:rPr>
              <a:t>Funct</a:t>
            </a:r>
            <a:r>
              <a:rPr lang="en-US" dirty="0">
                <a:solidFill>
                  <a:schemeClr val="tx1"/>
                </a:solidFill>
              </a:rPr>
              <a:t> da </a:t>
            </a:r>
            <a:r>
              <a:rPr lang="en-US" dirty="0" err="1">
                <a:solidFill>
                  <a:schemeClr val="tx1"/>
                </a:solidFill>
              </a:rPr>
              <a:t>instrução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1F1E62-3A8E-4D6B-A158-43C882A26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54" y="1214832"/>
            <a:ext cx="3996744" cy="3137560"/>
          </a:xfrm>
          <a:prstGeom prst="rect">
            <a:avLst/>
          </a:prstGeom>
        </p:spPr>
      </p:pic>
      <p:sp>
        <p:nvSpPr>
          <p:cNvPr id="19" name="Google Shape;917;p35">
            <a:extLst>
              <a:ext uri="{FF2B5EF4-FFF2-40B4-BE49-F238E27FC236}">
                <a16:creationId xmlns:a16="http://schemas.microsoft.com/office/drawing/2014/main" id="{BD6497CB-206B-4DD2-B5A1-B512F877514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97923" cy="379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sz="1200" dirty="0"/>
              <a:t>0x017</a:t>
            </a:r>
          </a:p>
          <a:p>
            <a:pPr marL="0" indent="0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40400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p4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</a:t>
            </a:r>
            <a:r>
              <a:rPr lang="en" dirty="0"/>
              <a:t>ONTROL UNIT</a:t>
            </a:r>
            <a:endParaRPr dirty="0"/>
          </a:p>
        </p:txBody>
      </p:sp>
      <p:grpSp>
        <p:nvGrpSpPr>
          <p:cNvPr id="62" name="Google Shape;2099;p33">
            <a:extLst>
              <a:ext uri="{FF2B5EF4-FFF2-40B4-BE49-F238E27FC236}">
                <a16:creationId xmlns:a16="http://schemas.microsoft.com/office/drawing/2014/main" id="{6B637071-C5A5-4D46-8ED6-1A523448BFB8}"/>
              </a:ext>
            </a:extLst>
          </p:cNvPr>
          <p:cNvGrpSpPr/>
          <p:nvPr/>
        </p:nvGrpSpPr>
        <p:grpSpPr>
          <a:xfrm flipH="1">
            <a:off x="97103" y="1289616"/>
            <a:ext cx="4239052" cy="2838124"/>
            <a:chOff x="2924909" y="1352567"/>
            <a:chExt cx="2181390" cy="997520"/>
          </a:xfrm>
        </p:grpSpPr>
        <p:sp>
          <p:nvSpPr>
            <p:cNvPr id="63" name="Google Shape;2101;p33">
              <a:extLst>
                <a:ext uri="{FF2B5EF4-FFF2-40B4-BE49-F238E27FC236}">
                  <a16:creationId xmlns:a16="http://schemas.microsoft.com/office/drawing/2014/main" id="{7DCB628E-05AD-4AF1-A475-853B921F2A41}"/>
                </a:ext>
              </a:extLst>
            </p:cNvPr>
            <p:cNvSpPr/>
            <p:nvPr/>
          </p:nvSpPr>
          <p:spPr>
            <a:xfrm>
              <a:off x="3770468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03;p33">
              <a:extLst>
                <a:ext uri="{FF2B5EF4-FFF2-40B4-BE49-F238E27FC236}">
                  <a16:creationId xmlns:a16="http://schemas.microsoft.com/office/drawing/2014/main" id="{F96EFF39-9C6F-405E-8C93-CFCB46F538AE}"/>
                </a:ext>
              </a:extLst>
            </p:cNvPr>
            <p:cNvSpPr/>
            <p:nvPr/>
          </p:nvSpPr>
          <p:spPr>
            <a:xfrm>
              <a:off x="3770468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05;p33">
              <a:extLst>
                <a:ext uri="{FF2B5EF4-FFF2-40B4-BE49-F238E27FC236}">
                  <a16:creationId xmlns:a16="http://schemas.microsoft.com/office/drawing/2014/main" id="{DB2EB9F3-EBF4-4416-8349-10545B1B1AD5}"/>
                </a:ext>
              </a:extLst>
            </p:cNvPr>
            <p:cNvSpPr/>
            <p:nvPr/>
          </p:nvSpPr>
          <p:spPr>
            <a:xfrm>
              <a:off x="4470832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07;p33">
              <a:extLst>
                <a:ext uri="{FF2B5EF4-FFF2-40B4-BE49-F238E27FC236}">
                  <a16:creationId xmlns:a16="http://schemas.microsoft.com/office/drawing/2014/main" id="{94B667DF-4115-4D02-8219-2E34D10382AC}"/>
                </a:ext>
              </a:extLst>
            </p:cNvPr>
            <p:cNvSpPr/>
            <p:nvPr/>
          </p:nvSpPr>
          <p:spPr>
            <a:xfrm>
              <a:off x="4470832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09;p33">
              <a:extLst>
                <a:ext uri="{FF2B5EF4-FFF2-40B4-BE49-F238E27FC236}">
                  <a16:creationId xmlns:a16="http://schemas.microsoft.com/office/drawing/2014/main" id="{D9083F86-C656-4D60-8C2B-BBA4186039FB}"/>
                </a:ext>
              </a:extLst>
            </p:cNvPr>
            <p:cNvSpPr/>
            <p:nvPr/>
          </p:nvSpPr>
          <p:spPr>
            <a:xfrm>
              <a:off x="2924909" y="1352567"/>
              <a:ext cx="2062815" cy="997520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14;p33">
              <a:extLst>
                <a:ext uri="{FF2B5EF4-FFF2-40B4-BE49-F238E27FC236}">
                  <a16:creationId xmlns:a16="http://schemas.microsoft.com/office/drawing/2014/main" id="{2E2C57A0-830B-4A95-9AB0-F62348B24AD7}"/>
                </a:ext>
              </a:extLst>
            </p:cNvPr>
            <p:cNvSpPr/>
            <p:nvPr/>
          </p:nvSpPr>
          <p:spPr>
            <a:xfrm>
              <a:off x="5008829" y="1884724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15;p33">
              <a:extLst>
                <a:ext uri="{FF2B5EF4-FFF2-40B4-BE49-F238E27FC236}">
                  <a16:creationId xmlns:a16="http://schemas.microsoft.com/office/drawing/2014/main" id="{D4BCBB82-87F9-48E3-B093-1FD42B6D36BE}"/>
                </a:ext>
              </a:extLst>
            </p:cNvPr>
            <p:cNvSpPr/>
            <p:nvPr/>
          </p:nvSpPr>
          <p:spPr>
            <a:xfrm>
              <a:off x="5005165" y="1961366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16;p33">
              <a:extLst>
                <a:ext uri="{FF2B5EF4-FFF2-40B4-BE49-F238E27FC236}">
                  <a16:creationId xmlns:a16="http://schemas.microsoft.com/office/drawing/2014/main" id="{71E34B2E-1182-4281-9AFD-6B4693FAD02A}"/>
                </a:ext>
              </a:extLst>
            </p:cNvPr>
            <p:cNvSpPr/>
            <p:nvPr/>
          </p:nvSpPr>
          <p:spPr>
            <a:xfrm>
              <a:off x="5005691" y="1552768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17;p33">
              <a:extLst>
                <a:ext uri="{FF2B5EF4-FFF2-40B4-BE49-F238E27FC236}">
                  <a16:creationId xmlns:a16="http://schemas.microsoft.com/office/drawing/2014/main" id="{54250E14-1E32-4C3A-B778-3263654AA6A3}"/>
                </a:ext>
              </a:extLst>
            </p:cNvPr>
            <p:cNvSpPr/>
            <p:nvPr/>
          </p:nvSpPr>
          <p:spPr>
            <a:xfrm>
              <a:off x="5023537" y="1475178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114;p33">
            <a:extLst>
              <a:ext uri="{FF2B5EF4-FFF2-40B4-BE49-F238E27FC236}">
                <a16:creationId xmlns:a16="http://schemas.microsoft.com/office/drawing/2014/main" id="{6127676E-BB00-4E4C-BFE2-AAD0A8FB95FE}"/>
              </a:ext>
            </a:extLst>
          </p:cNvPr>
          <p:cNvSpPr/>
          <p:nvPr/>
        </p:nvSpPr>
        <p:spPr>
          <a:xfrm flipH="1">
            <a:off x="153373" y="3333781"/>
            <a:ext cx="130884" cy="408"/>
          </a:xfrm>
          <a:custGeom>
            <a:avLst/>
            <a:gdLst/>
            <a:ahLst/>
            <a:cxnLst/>
            <a:rect l="l" t="t" r="r" b="b"/>
            <a:pathLst>
              <a:path w="528" h="1" fill="none" extrusionOk="0">
                <a:moveTo>
                  <a:pt x="1" y="0"/>
                </a:moveTo>
                <a:lnTo>
                  <a:pt x="527" y="0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115;p33">
            <a:extLst>
              <a:ext uri="{FF2B5EF4-FFF2-40B4-BE49-F238E27FC236}">
                <a16:creationId xmlns:a16="http://schemas.microsoft.com/office/drawing/2014/main" id="{E60917E3-2139-4D1A-BF78-723FFE06C12E}"/>
              </a:ext>
            </a:extLst>
          </p:cNvPr>
          <p:cNvSpPr/>
          <p:nvPr/>
        </p:nvSpPr>
        <p:spPr>
          <a:xfrm flipH="1">
            <a:off x="86482" y="3590118"/>
            <a:ext cx="205250" cy="408"/>
          </a:xfrm>
          <a:custGeom>
            <a:avLst/>
            <a:gdLst/>
            <a:ahLst/>
            <a:cxnLst/>
            <a:rect l="l" t="t" r="r" b="b"/>
            <a:pathLst>
              <a:path w="828" h="1" fill="none" extrusionOk="0">
                <a:moveTo>
                  <a:pt x="1" y="1"/>
                </a:moveTo>
                <a:lnTo>
                  <a:pt x="828" y="1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116;p33">
            <a:extLst>
              <a:ext uri="{FF2B5EF4-FFF2-40B4-BE49-F238E27FC236}">
                <a16:creationId xmlns:a16="http://schemas.microsoft.com/office/drawing/2014/main" id="{61ED808A-AB0E-4D1E-9280-2284D8DAF289}"/>
              </a:ext>
            </a:extLst>
          </p:cNvPr>
          <p:cNvSpPr/>
          <p:nvPr/>
        </p:nvSpPr>
        <p:spPr>
          <a:xfrm flipH="1">
            <a:off x="85409" y="2223520"/>
            <a:ext cx="205250" cy="408"/>
          </a:xfrm>
          <a:custGeom>
            <a:avLst/>
            <a:gdLst/>
            <a:ahLst/>
            <a:cxnLst/>
            <a:rect l="l" t="t" r="r" b="b"/>
            <a:pathLst>
              <a:path w="828" h="1" fill="none" extrusionOk="0">
                <a:moveTo>
                  <a:pt x="1" y="1"/>
                </a:moveTo>
                <a:lnTo>
                  <a:pt x="828" y="1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117;p33">
            <a:extLst>
              <a:ext uri="{FF2B5EF4-FFF2-40B4-BE49-F238E27FC236}">
                <a16:creationId xmlns:a16="http://schemas.microsoft.com/office/drawing/2014/main" id="{88690927-525B-4E77-81CC-B6D6B63D7FFE}"/>
              </a:ext>
            </a:extLst>
          </p:cNvPr>
          <p:cNvSpPr/>
          <p:nvPr/>
        </p:nvSpPr>
        <p:spPr>
          <a:xfrm flipH="1">
            <a:off x="134959" y="2529130"/>
            <a:ext cx="155674" cy="408"/>
          </a:xfrm>
          <a:custGeom>
            <a:avLst/>
            <a:gdLst/>
            <a:ahLst/>
            <a:cxnLst/>
            <a:rect l="l" t="t" r="r" b="b"/>
            <a:pathLst>
              <a:path w="628" h="1" fill="none" extrusionOk="0">
                <a:moveTo>
                  <a:pt x="1" y="1"/>
                </a:moveTo>
                <a:lnTo>
                  <a:pt x="627" y="1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2051;p32">
            <a:extLst>
              <a:ext uri="{FF2B5EF4-FFF2-40B4-BE49-F238E27FC236}">
                <a16:creationId xmlns:a16="http://schemas.microsoft.com/office/drawing/2014/main" id="{435F55DF-C117-4557-BE26-39E826FDAF2C}"/>
              </a:ext>
            </a:extLst>
          </p:cNvPr>
          <p:cNvSpPr txBox="1">
            <a:spLocks/>
          </p:cNvSpPr>
          <p:nvPr/>
        </p:nvSpPr>
        <p:spPr>
          <a:xfrm>
            <a:off x="4572000" y="1289616"/>
            <a:ext cx="4194442" cy="186780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i="1" dirty="0">
                <a:solidFill>
                  <a:schemeClr val="tx1"/>
                </a:solidFill>
              </a:rPr>
              <a:t>Control Unit</a:t>
            </a:r>
            <a:r>
              <a:rPr lang="en-US" dirty="0">
                <a:solidFill>
                  <a:schemeClr val="tx1"/>
                </a:solidFill>
              </a:rPr>
              <a:t> é a </a:t>
            </a:r>
            <a:r>
              <a:rPr lang="en-US" dirty="0" err="1">
                <a:solidFill>
                  <a:schemeClr val="tx1"/>
                </a:solidFill>
              </a:rPr>
              <a:t>unidade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em</a:t>
            </a:r>
            <a:r>
              <a:rPr lang="en-US" dirty="0">
                <a:solidFill>
                  <a:schemeClr val="tx1"/>
                </a:solidFill>
              </a:rPr>
              <a:t> que o </a:t>
            </a:r>
            <a:r>
              <a:rPr lang="en-US" i="1" dirty="0">
                <a:solidFill>
                  <a:schemeClr val="tx1"/>
                </a:solidFill>
              </a:rPr>
              <a:t>Main Decoder </a:t>
            </a:r>
            <a:r>
              <a:rPr lang="en-US" dirty="0">
                <a:solidFill>
                  <a:schemeClr val="tx1"/>
                </a:solidFill>
              </a:rPr>
              <a:t>e o </a:t>
            </a:r>
            <a:r>
              <a:rPr lang="en-US" i="1" dirty="0">
                <a:solidFill>
                  <a:schemeClr val="tx1"/>
                </a:solidFill>
              </a:rPr>
              <a:t>ALU Decoder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fazem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conexão</a:t>
            </a:r>
            <a:r>
              <a:rPr lang="en-US" dirty="0">
                <a:solidFill>
                  <a:schemeClr val="tx1"/>
                </a:solidFill>
              </a:rPr>
              <a:t> entre </a:t>
            </a:r>
            <a:r>
              <a:rPr lang="en-US" dirty="0" err="1">
                <a:solidFill>
                  <a:schemeClr val="tx1"/>
                </a:solidFill>
              </a:rPr>
              <a:t>si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 err="1">
                <a:solidFill>
                  <a:schemeClr val="tx1"/>
                </a:solidFill>
              </a:rPr>
              <a:t>Sua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função</a:t>
            </a:r>
            <a:r>
              <a:rPr lang="en-US" dirty="0">
                <a:solidFill>
                  <a:schemeClr val="tx1"/>
                </a:solidFill>
              </a:rPr>
              <a:t> é </a:t>
            </a:r>
            <a:r>
              <a:rPr lang="en-US" dirty="0" err="1">
                <a:solidFill>
                  <a:schemeClr val="tx1"/>
                </a:solidFill>
              </a:rPr>
              <a:t>gerar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combinacionalmente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sinais</a:t>
            </a:r>
            <a:r>
              <a:rPr lang="en-US" dirty="0">
                <a:solidFill>
                  <a:schemeClr val="tx1"/>
                </a:solidFill>
              </a:rPr>
              <a:t> para o </a:t>
            </a:r>
            <a:r>
              <a:rPr lang="en-US" dirty="0" err="1">
                <a:solidFill>
                  <a:schemeClr val="tx1"/>
                </a:solidFill>
              </a:rPr>
              <a:t>controle</a:t>
            </a:r>
            <a:r>
              <a:rPr lang="en-US" dirty="0">
                <a:solidFill>
                  <a:schemeClr val="tx1"/>
                </a:solidFill>
              </a:rPr>
              <a:t> dos </a:t>
            </a:r>
            <a:r>
              <a:rPr lang="en-US" dirty="0" err="1">
                <a:solidFill>
                  <a:schemeClr val="tx1"/>
                </a:solidFill>
              </a:rPr>
              <a:t>componentes</a:t>
            </a:r>
            <a:r>
              <a:rPr lang="en-US" dirty="0">
                <a:solidFill>
                  <a:schemeClr val="tx1"/>
                </a:solidFill>
              </a:rPr>
              <a:t> do </a:t>
            </a:r>
            <a:r>
              <a:rPr lang="en-US" i="1" dirty="0">
                <a:solidFill>
                  <a:schemeClr val="tx1"/>
                </a:solidFill>
              </a:rPr>
              <a:t>Data Path</a:t>
            </a:r>
            <a:r>
              <a:rPr lang="en-US" dirty="0">
                <a:solidFill>
                  <a:schemeClr val="tx1"/>
                </a:solidFill>
              </a:rPr>
              <a:t>. Dessa forma, a </a:t>
            </a:r>
            <a:r>
              <a:rPr lang="en-US" dirty="0" err="1">
                <a:solidFill>
                  <a:schemeClr val="tx1"/>
                </a:solidFill>
              </a:rPr>
              <a:t>unidade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controle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deve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conhecimento</a:t>
            </a:r>
            <a:r>
              <a:rPr lang="en-US" dirty="0">
                <a:solidFill>
                  <a:schemeClr val="tx1"/>
                </a:solidFill>
              </a:rPr>
              <a:t> da </a:t>
            </a:r>
            <a:r>
              <a:rPr lang="en-US" dirty="0" err="1">
                <a:solidFill>
                  <a:schemeClr val="tx1"/>
                </a:solidFill>
              </a:rPr>
              <a:t>Instrução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sendo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realizada</a:t>
            </a:r>
            <a:r>
              <a:rPr lang="en-US" dirty="0">
                <a:solidFill>
                  <a:schemeClr val="tx1"/>
                </a:solidFill>
              </a:rPr>
              <a:t> para </a:t>
            </a:r>
            <a:r>
              <a:rPr lang="en-US" dirty="0" err="1">
                <a:solidFill>
                  <a:schemeClr val="tx1"/>
                </a:solidFill>
              </a:rPr>
              <a:t>estabelecimento</a:t>
            </a:r>
            <a:r>
              <a:rPr lang="en-US" dirty="0">
                <a:solidFill>
                  <a:schemeClr val="tx1"/>
                </a:solidFill>
              </a:rPr>
              <a:t> dos </a:t>
            </a:r>
            <a:r>
              <a:rPr lang="en-US" dirty="0" err="1">
                <a:solidFill>
                  <a:schemeClr val="tx1"/>
                </a:solidFill>
              </a:rPr>
              <a:t>sinais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saída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8A26B90-3215-4545-A4DD-146BDF8402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80"/>
          <a:stretch/>
        </p:blipFill>
        <p:spPr>
          <a:xfrm>
            <a:off x="347130" y="1297472"/>
            <a:ext cx="3969422" cy="2830268"/>
          </a:xfrm>
          <a:prstGeom prst="rect">
            <a:avLst/>
          </a:prstGeom>
        </p:spPr>
      </p:pic>
      <p:sp>
        <p:nvSpPr>
          <p:cNvPr id="19" name="Google Shape;917;p35">
            <a:extLst>
              <a:ext uri="{FF2B5EF4-FFF2-40B4-BE49-F238E27FC236}">
                <a16:creationId xmlns:a16="http://schemas.microsoft.com/office/drawing/2014/main" id="{5D209E5E-833B-43C2-854A-8AD2D2DE37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97923" cy="379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sz="1200" dirty="0"/>
              <a:t>0x018</a:t>
            </a:r>
          </a:p>
          <a:p>
            <a:pPr marL="0" indent="0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13159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p4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 UNIT</a:t>
            </a:r>
            <a:endParaRPr dirty="0"/>
          </a:p>
        </p:txBody>
      </p:sp>
      <p:grpSp>
        <p:nvGrpSpPr>
          <p:cNvPr id="62" name="Google Shape;2099;p33">
            <a:extLst>
              <a:ext uri="{FF2B5EF4-FFF2-40B4-BE49-F238E27FC236}">
                <a16:creationId xmlns:a16="http://schemas.microsoft.com/office/drawing/2014/main" id="{6B637071-C5A5-4D46-8ED6-1A523448BFB8}"/>
              </a:ext>
            </a:extLst>
          </p:cNvPr>
          <p:cNvGrpSpPr/>
          <p:nvPr/>
        </p:nvGrpSpPr>
        <p:grpSpPr>
          <a:xfrm flipH="1">
            <a:off x="-381454" y="999266"/>
            <a:ext cx="9419946" cy="3336308"/>
            <a:chOff x="2924909" y="1352567"/>
            <a:chExt cx="2181390" cy="997520"/>
          </a:xfrm>
        </p:grpSpPr>
        <p:sp>
          <p:nvSpPr>
            <p:cNvPr id="63" name="Google Shape;2101;p33">
              <a:extLst>
                <a:ext uri="{FF2B5EF4-FFF2-40B4-BE49-F238E27FC236}">
                  <a16:creationId xmlns:a16="http://schemas.microsoft.com/office/drawing/2014/main" id="{7DCB628E-05AD-4AF1-A475-853B921F2A41}"/>
                </a:ext>
              </a:extLst>
            </p:cNvPr>
            <p:cNvSpPr/>
            <p:nvPr/>
          </p:nvSpPr>
          <p:spPr>
            <a:xfrm>
              <a:off x="3770468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03;p33">
              <a:extLst>
                <a:ext uri="{FF2B5EF4-FFF2-40B4-BE49-F238E27FC236}">
                  <a16:creationId xmlns:a16="http://schemas.microsoft.com/office/drawing/2014/main" id="{F96EFF39-9C6F-405E-8C93-CFCB46F538AE}"/>
                </a:ext>
              </a:extLst>
            </p:cNvPr>
            <p:cNvSpPr/>
            <p:nvPr/>
          </p:nvSpPr>
          <p:spPr>
            <a:xfrm>
              <a:off x="3770468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05;p33">
              <a:extLst>
                <a:ext uri="{FF2B5EF4-FFF2-40B4-BE49-F238E27FC236}">
                  <a16:creationId xmlns:a16="http://schemas.microsoft.com/office/drawing/2014/main" id="{DB2EB9F3-EBF4-4416-8349-10545B1B1AD5}"/>
                </a:ext>
              </a:extLst>
            </p:cNvPr>
            <p:cNvSpPr/>
            <p:nvPr/>
          </p:nvSpPr>
          <p:spPr>
            <a:xfrm>
              <a:off x="4470832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07;p33">
              <a:extLst>
                <a:ext uri="{FF2B5EF4-FFF2-40B4-BE49-F238E27FC236}">
                  <a16:creationId xmlns:a16="http://schemas.microsoft.com/office/drawing/2014/main" id="{94B667DF-4115-4D02-8219-2E34D10382AC}"/>
                </a:ext>
              </a:extLst>
            </p:cNvPr>
            <p:cNvSpPr/>
            <p:nvPr/>
          </p:nvSpPr>
          <p:spPr>
            <a:xfrm>
              <a:off x="4470832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09;p33">
              <a:extLst>
                <a:ext uri="{FF2B5EF4-FFF2-40B4-BE49-F238E27FC236}">
                  <a16:creationId xmlns:a16="http://schemas.microsoft.com/office/drawing/2014/main" id="{D9083F86-C656-4D60-8C2B-BBA4186039FB}"/>
                </a:ext>
              </a:extLst>
            </p:cNvPr>
            <p:cNvSpPr/>
            <p:nvPr/>
          </p:nvSpPr>
          <p:spPr>
            <a:xfrm>
              <a:off x="2924909" y="1352567"/>
              <a:ext cx="2062815" cy="997520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14;p33">
              <a:extLst>
                <a:ext uri="{FF2B5EF4-FFF2-40B4-BE49-F238E27FC236}">
                  <a16:creationId xmlns:a16="http://schemas.microsoft.com/office/drawing/2014/main" id="{2E2C57A0-830B-4A95-9AB0-F62348B24AD7}"/>
                </a:ext>
              </a:extLst>
            </p:cNvPr>
            <p:cNvSpPr/>
            <p:nvPr/>
          </p:nvSpPr>
          <p:spPr>
            <a:xfrm>
              <a:off x="5008829" y="1884724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15;p33">
              <a:extLst>
                <a:ext uri="{FF2B5EF4-FFF2-40B4-BE49-F238E27FC236}">
                  <a16:creationId xmlns:a16="http://schemas.microsoft.com/office/drawing/2014/main" id="{D4BCBB82-87F9-48E3-B093-1FD42B6D36BE}"/>
                </a:ext>
              </a:extLst>
            </p:cNvPr>
            <p:cNvSpPr/>
            <p:nvPr/>
          </p:nvSpPr>
          <p:spPr>
            <a:xfrm>
              <a:off x="5005165" y="1961366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16;p33">
              <a:extLst>
                <a:ext uri="{FF2B5EF4-FFF2-40B4-BE49-F238E27FC236}">
                  <a16:creationId xmlns:a16="http://schemas.microsoft.com/office/drawing/2014/main" id="{71E34B2E-1182-4281-9AFD-6B4693FAD02A}"/>
                </a:ext>
              </a:extLst>
            </p:cNvPr>
            <p:cNvSpPr/>
            <p:nvPr/>
          </p:nvSpPr>
          <p:spPr>
            <a:xfrm>
              <a:off x="5005691" y="1552768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17;p33">
              <a:extLst>
                <a:ext uri="{FF2B5EF4-FFF2-40B4-BE49-F238E27FC236}">
                  <a16:creationId xmlns:a16="http://schemas.microsoft.com/office/drawing/2014/main" id="{54250E14-1E32-4C3A-B778-3263654AA6A3}"/>
                </a:ext>
              </a:extLst>
            </p:cNvPr>
            <p:cNvSpPr/>
            <p:nvPr/>
          </p:nvSpPr>
          <p:spPr>
            <a:xfrm>
              <a:off x="5005704" y="1644142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7DC542C9-3012-4BDA-8D76-C8F866145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34" y="1097584"/>
            <a:ext cx="8827324" cy="3045037"/>
          </a:xfrm>
          <a:prstGeom prst="rect">
            <a:avLst/>
          </a:prstGeom>
        </p:spPr>
      </p:pic>
      <p:sp>
        <p:nvSpPr>
          <p:cNvPr id="14" name="Google Shape;917;p35">
            <a:extLst>
              <a:ext uri="{FF2B5EF4-FFF2-40B4-BE49-F238E27FC236}">
                <a16:creationId xmlns:a16="http://schemas.microsoft.com/office/drawing/2014/main" id="{3E3611B9-CED1-413B-A867-E3C1BB27BF3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97923" cy="379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sz="1200" dirty="0"/>
              <a:t>0x019</a:t>
            </a:r>
          </a:p>
          <a:p>
            <a:pPr marL="0" indent="0"/>
            <a:endParaRPr lang="en-US" sz="1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p4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</a:t>
            </a:r>
            <a:r>
              <a:rPr lang="en" dirty="0"/>
              <a:t>ontrol unit</a:t>
            </a:r>
            <a:endParaRPr dirty="0"/>
          </a:p>
        </p:txBody>
      </p:sp>
      <p:grpSp>
        <p:nvGrpSpPr>
          <p:cNvPr id="62" name="Google Shape;2099;p33">
            <a:extLst>
              <a:ext uri="{FF2B5EF4-FFF2-40B4-BE49-F238E27FC236}">
                <a16:creationId xmlns:a16="http://schemas.microsoft.com/office/drawing/2014/main" id="{6B637071-C5A5-4D46-8ED6-1A523448BFB8}"/>
              </a:ext>
            </a:extLst>
          </p:cNvPr>
          <p:cNvGrpSpPr/>
          <p:nvPr/>
        </p:nvGrpSpPr>
        <p:grpSpPr>
          <a:xfrm flipH="1">
            <a:off x="-281354" y="1125414"/>
            <a:ext cx="9151034" cy="2736167"/>
            <a:chOff x="2924909" y="1352567"/>
            <a:chExt cx="2181390" cy="997520"/>
          </a:xfrm>
        </p:grpSpPr>
        <p:sp>
          <p:nvSpPr>
            <p:cNvPr id="63" name="Google Shape;2101;p33">
              <a:extLst>
                <a:ext uri="{FF2B5EF4-FFF2-40B4-BE49-F238E27FC236}">
                  <a16:creationId xmlns:a16="http://schemas.microsoft.com/office/drawing/2014/main" id="{7DCB628E-05AD-4AF1-A475-853B921F2A41}"/>
                </a:ext>
              </a:extLst>
            </p:cNvPr>
            <p:cNvSpPr/>
            <p:nvPr/>
          </p:nvSpPr>
          <p:spPr>
            <a:xfrm>
              <a:off x="3770468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03;p33">
              <a:extLst>
                <a:ext uri="{FF2B5EF4-FFF2-40B4-BE49-F238E27FC236}">
                  <a16:creationId xmlns:a16="http://schemas.microsoft.com/office/drawing/2014/main" id="{F96EFF39-9C6F-405E-8C93-CFCB46F538AE}"/>
                </a:ext>
              </a:extLst>
            </p:cNvPr>
            <p:cNvSpPr/>
            <p:nvPr/>
          </p:nvSpPr>
          <p:spPr>
            <a:xfrm>
              <a:off x="3770468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05;p33">
              <a:extLst>
                <a:ext uri="{FF2B5EF4-FFF2-40B4-BE49-F238E27FC236}">
                  <a16:creationId xmlns:a16="http://schemas.microsoft.com/office/drawing/2014/main" id="{DB2EB9F3-EBF4-4416-8349-10545B1B1AD5}"/>
                </a:ext>
              </a:extLst>
            </p:cNvPr>
            <p:cNvSpPr/>
            <p:nvPr/>
          </p:nvSpPr>
          <p:spPr>
            <a:xfrm>
              <a:off x="4470832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07;p33">
              <a:extLst>
                <a:ext uri="{FF2B5EF4-FFF2-40B4-BE49-F238E27FC236}">
                  <a16:creationId xmlns:a16="http://schemas.microsoft.com/office/drawing/2014/main" id="{94B667DF-4115-4D02-8219-2E34D10382AC}"/>
                </a:ext>
              </a:extLst>
            </p:cNvPr>
            <p:cNvSpPr/>
            <p:nvPr/>
          </p:nvSpPr>
          <p:spPr>
            <a:xfrm>
              <a:off x="4470832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09;p33">
              <a:extLst>
                <a:ext uri="{FF2B5EF4-FFF2-40B4-BE49-F238E27FC236}">
                  <a16:creationId xmlns:a16="http://schemas.microsoft.com/office/drawing/2014/main" id="{D9083F86-C656-4D60-8C2B-BBA4186039FB}"/>
                </a:ext>
              </a:extLst>
            </p:cNvPr>
            <p:cNvSpPr/>
            <p:nvPr/>
          </p:nvSpPr>
          <p:spPr>
            <a:xfrm>
              <a:off x="2924909" y="1352567"/>
              <a:ext cx="2062815" cy="997520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14;p33">
              <a:extLst>
                <a:ext uri="{FF2B5EF4-FFF2-40B4-BE49-F238E27FC236}">
                  <a16:creationId xmlns:a16="http://schemas.microsoft.com/office/drawing/2014/main" id="{2E2C57A0-830B-4A95-9AB0-F62348B24AD7}"/>
                </a:ext>
              </a:extLst>
            </p:cNvPr>
            <p:cNvSpPr/>
            <p:nvPr/>
          </p:nvSpPr>
          <p:spPr>
            <a:xfrm>
              <a:off x="5008829" y="1884724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15;p33">
              <a:extLst>
                <a:ext uri="{FF2B5EF4-FFF2-40B4-BE49-F238E27FC236}">
                  <a16:creationId xmlns:a16="http://schemas.microsoft.com/office/drawing/2014/main" id="{D4BCBB82-87F9-48E3-B093-1FD42B6D36BE}"/>
                </a:ext>
              </a:extLst>
            </p:cNvPr>
            <p:cNvSpPr/>
            <p:nvPr/>
          </p:nvSpPr>
          <p:spPr>
            <a:xfrm>
              <a:off x="5005165" y="1961366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16;p33">
              <a:extLst>
                <a:ext uri="{FF2B5EF4-FFF2-40B4-BE49-F238E27FC236}">
                  <a16:creationId xmlns:a16="http://schemas.microsoft.com/office/drawing/2014/main" id="{71E34B2E-1182-4281-9AFD-6B4693FAD02A}"/>
                </a:ext>
              </a:extLst>
            </p:cNvPr>
            <p:cNvSpPr/>
            <p:nvPr/>
          </p:nvSpPr>
          <p:spPr>
            <a:xfrm>
              <a:off x="5005691" y="1552768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17;p33">
              <a:extLst>
                <a:ext uri="{FF2B5EF4-FFF2-40B4-BE49-F238E27FC236}">
                  <a16:creationId xmlns:a16="http://schemas.microsoft.com/office/drawing/2014/main" id="{54250E14-1E32-4C3A-B778-3263654AA6A3}"/>
                </a:ext>
              </a:extLst>
            </p:cNvPr>
            <p:cNvSpPr/>
            <p:nvPr/>
          </p:nvSpPr>
          <p:spPr>
            <a:xfrm>
              <a:off x="5005704" y="1644142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4DE92A1C-6E60-425E-9CE3-2728B83BE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188721"/>
            <a:ext cx="8536298" cy="2593306"/>
          </a:xfrm>
          <a:prstGeom prst="rect">
            <a:avLst/>
          </a:prstGeom>
        </p:spPr>
      </p:pic>
      <p:sp>
        <p:nvSpPr>
          <p:cNvPr id="14" name="Google Shape;917;p35">
            <a:extLst>
              <a:ext uri="{FF2B5EF4-FFF2-40B4-BE49-F238E27FC236}">
                <a16:creationId xmlns:a16="http://schemas.microsoft.com/office/drawing/2014/main" id="{48034A10-D9EA-4C13-A8FC-BA0AC3A285C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97923" cy="379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sz="1200" dirty="0"/>
              <a:t>0x01A</a:t>
            </a:r>
          </a:p>
          <a:p>
            <a:pPr marL="0" indent="0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19780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p4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MIPS</a:t>
            </a:r>
            <a:endParaRPr dirty="0"/>
          </a:p>
        </p:txBody>
      </p:sp>
      <p:grpSp>
        <p:nvGrpSpPr>
          <p:cNvPr id="62" name="Google Shape;2099;p33">
            <a:extLst>
              <a:ext uri="{FF2B5EF4-FFF2-40B4-BE49-F238E27FC236}">
                <a16:creationId xmlns:a16="http://schemas.microsoft.com/office/drawing/2014/main" id="{6B637071-C5A5-4D46-8ED6-1A523448BFB8}"/>
              </a:ext>
            </a:extLst>
          </p:cNvPr>
          <p:cNvGrpSpPr/>
          <p:nvPr/>
        </p:nvGrpSpPr>
        <p:grpSpPr>
          <a:xfrm flipH="1">
            <a:off x="86482" y="1155720"/>
            <a:ext cx="4239052" cy="2605742"/>
            <a:chOff x="2924909" y="1352567"/>
            <a:chExt cx="2181390" cy="997520"/>
          </a:xfrm>
        </p:grpSpPr>
        <p:sp>
          <p:nvSpPr>
            <p:cNvPr id="63" name="Google Shape;2101;p33">
              <a:extLst>
                <a:ext uri="{FF2B5EF4-FFF2-40B4-BE49-F238E27FC236}">
                  <a16:creationId xmlns:a16="http://schemas.microsoft.com/office/drawing/2014/main" id="{7DCB628E-05AD-4AF1-A475-853B921F2A41}"/>
                </a:ext>
              </a:extLst>
            </p:cNvPr>
            <p:cNvSpPr/>
            <p:nvPr/>
          </p:nvSpPr>
          <p:spPr>
            <a:xfrm>
              <a:off x="3770468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03;p33">
              <a:extLst>
                <a:ext uri="{FF2B5EF4-FFF2-40B4-BE49-F238E27FC236}">
                  <a16:creationId xmlns:a16="http://schemas.microsoft.com/office/drawing/2014/main" id="{F96EFF39-9C6F-405E-8C93-CFCB46F538AE}"/>
                </a:ext>
              </a:extLst>
            </p:cNvPr>
            <p:cNvSpPr/>
            <p:nvPr/>
          </p:nvSpPr>
          <p:spPr>
            <a:xfrm>
              <a:off x="3770468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05;p33">
              <a:extLst>
                <a:ext uri="{FF2B5EF4-FFF2-40B4-BE49-F238E27FC236}">
                  <a16:creationId xmlns:a16="http://schemas.microsoft.com/office/drawing/2014/main" id="{DB2EB9F3-EBF4-4416-8349-10545B1B1AD5}"/>
                </a:ext>
              </a:extLst>
            </p:cNvPr>
            <p:cNvSpPr/>
            <p:nvPr/>
          </p:nvSpPr>
          <p:spPr>
            <a:xfrm>
              <a:off x="4470832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07;p33">
              <a:extLst>
                <a:ext uri="{FF2B5EF4-FFF2-40B4-BE49-F238E27FC236}">
                  <a16:creationId xmlns:a16="http://schemas.microsoft.com/office/drawing/2014/main" id="{94B667DF-4115-4D02-8219-2E34D10382AC}"/>
                </a:ext>
              </a:extLst>
            </p:cNvPr>
            <p:cNvSpPr/>
            <p:nvPr/>
          </p:nvSpPr>
          <p:spPr>
            <a:xfrm>
              <a:off x="4470832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09;p33">
              <a:extLst>
                <a:ext uri="{FF2B5EF4-FFF2-40B4-BE49-F238E27FC236}">
                  <a16:creationId xmlns:a16="http://schemas.microsoft.com/office/drawing/2014/main" id="{D9083F86-C656-4D60-8C2B-BBA4186039FB}"/>
                </a:ext>
              </a:extLst>
            </p:cNvPr>
            <p:cNvSpPr/>
            <p:nvPr/>
          </p:nvSpPr>
          <p:spPr>
            <a:xfrm>
              <a:off x="2924909" y="1352567"/>
              <a:ext cx="2062815" cy="997520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14;p33">
              <a:extLst>
                <a:ext uri="{FF2B5EF4-FFF2-40B4-BE49-F238E27FC236}">
                  <a16:creationId xmlns:a16="http://schemas.microsoft.com/office/drawing/2014/main" id="{2E2C57A0-830B-4A95-9AB0-F62348B24AD7}"/>
                </a:ext>
              </a:extLst>
            </p:cNvPr>
            <p:cNvSpPr/>
            <p:nvPr/>
          </p:nvSpPr>
          <p:spPr>
            <a:xfrm>
              <a:off x="5007721" y="184562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15;p33">
              <a:extLst>
                <a:ext uri="{FF2B5EF4-FFF2-40B4-BE49-F238E27FC236}">
                  <a16:creationId xmlns:a16="http://schemas.microsoft.com/office/drawing/2014/main" id="{D4BCBB82-87F9-48E3-B093-1FD42B6D36BE}"/>
                </a:ext>
              </a:extLst>
            </p:cNvPr>
            <p:cNvSpPr/>
            <p:nvPr/>
          </p:nvSpPr>
          <p:spPr>
            <a:xfrm>
              <a:off x="5004951" y="1933040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16;p33">
              <a:extLst>
                <a:ext uri="{FF2B5EF4-FFF2-40B4-BE49-F238E27FC236}">
                  <a16:creationId xmlns:a16="http://schemas.microsoft.com/office/drawing/2014/main" id="{71E34B2E-1182-4281-9AFD-6B4693FAD02A}"/>
                </a:ext>
              </a:extLst>
            </p:cNvPr>
            <p:cNvSpPr/>
            <p:nvPr/>
          </p:nvSpPr>
          <p:spPr>
            <a:xfrm>
              <a:off x="5005691" y="1552768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17;p33">
              <a:extLst>
                <a:ext uri="{FF2B5EF4-FFF2-40B4-BE49-F238E27FC236}">
                  <a16:creationId xmlns:a16="http://schemas.microsoft.com/office/drawing/2014/main" id="{54250E14-1E32-4C3A-B778-3263654AA6A3}"/>
                </a:ext>
              </a:extLst>
            </p:cNvPr>
            <p:cNvSpPr/>
            <p:nvPr/>
          </p:nvSpPr>
          <p:spPr>
            <a:xfrm>
              <a:off x="5005704" y="1644142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114;p33">
            <a:extLst>
              <a:ext uri="{FF2B5EF4-FFF2-40B4-BE49-F238E27FC236}">
                <a16:creationId xmlns:a16="http://schemas.microsoft.com/office/drawing/2014/main" id="{6127676E-BB00-4E4C-BFE2-AAD0A8FB95FE}"/>
              </a:ext>
            </a:extLst>
          </p:cNvPr>
          <p:cNvSpPr/>
          <p:nvPr/>
        </p:nvSpPr>
        <p:spPr>
          <a:xfrm flipH="1">
            <a:off x="153374" y="3208836"/>
            <a:ext cx="130884" cy="408"/>
          </a:xfrm>
          <a:custGeom>
            <a:avLst/>
            <a:gdLst/>
            <a:ahLst/>
            <a:cxnLst/>
            <a:rect l="l" t="t" r="r" b="b"/>
            <a:pathLst>
              <a:path w="528" h="1" fill="none" extrusionOk="0">
                <a:moveTo>
                  <a:pt x="1" y="0"/>
                </a:moveTo>
                <a:lnTo>
                  <a:pt x="527" y="0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115;p33">
            <a:extLst>
              <a:ext uri="{FF2B5EF4-FFF2-40B4-BE49-F238E27FC236}">
                <a16:creationId xmlns:a16="http://schemas.microsoft.com/office/drawing/2014/main" id="{E60917E3-2139-4D1A-BF78-723FFE06C12E}"/>
              </a:ext>
            </a:extLst>
          </p:cNvPr>
          <p:cNvSpPr/>
          <p:nvPr/>
        </p:nvSpPr>
        <p:spPr>
          <a:xfrm flipH="1">
            <a:off x="87920" y="3453094"/>
            <a:ext cx="205250" cy="408"/>
          </a:xfrm>
          <a:custGeom>
            <a:avLst/>
            <a:gdLst/>
            <a:ahLst/>
            <a:cxnLst/>
            <a:rect l="l" t="t" r="r" b="b"/>
            <a:pathLst>
              <a:path w="828" h="1" fill="none" extrusionOk="0">
                <a:moveTo>
                  <a:pt x="1" y="1"/>
                </a:moveTo>
                <a:lnTo>
                  <a:pt x="828" y="1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116;p33">
            <a:extLst>
              <a:ext uri="{FF2B5EF4-FFF2-40B4-BE49-F238E27FC236}">
                <a16:creationId xmlns:a16="http://schemas.microsoft.com/office/drawing/2014/main" id="{61ED808A-AB0E-4D1E-9280-2284D8DAF289}"/>
              </a:ext>
            </a:extLst>
          </p:cNvPr>
          <p:cNvSpPr/>
          <p:nvPr/>
        </p:nvSpPr>
        <p:spPr>
          <a:xfrm flipH="1">
            <a:off x="91433" y="2162379"/>
            <a:ext cx="205250" cy="408"/>
          </a:xfrm>
          <a:custGeom>
            <a:avLst/>
            <a:gdLst/>
            <a:ahLst/>
            <a:cxnLst/>
            <a:rect l="l" t="t" r="r" b="b"/>
            <a:pathLst>
              <a:path w="828" h="1" fill="none" extrusionOk="0">
                <a:moveTo>
                  <a:pt x="1" y="1"/>
                </a:moveTo>
                <a:lnTo>
                  <a:pt x="828" y="1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117;p33">
            <a:extLst>
              <a:ext uri="{FF2B5EF4-FFF2-40B4-BE49-F238E27FC236}">
                <a16:creationId xmlns:a16="http://schemas.microsoft.com/office/drawing/2014/main" id="{88690927-525B-4E77-81CC-B6D6B63D7FFE}"/>
              </a:ext>
            </a:extLst>
          </p:cNvPr>
          <p:cNvSpPr/>
          <p:nvPr/>
        </p:nvSpPr>
        <p:spPr>
          <a:xfrm flipH="1">
            <a:off x="140978" y="2928291"/>
            <a:ext cx="155674" cy="408"/>
          </a:xfrm>
          <a:custGeom>
            <a:avLst/>
            <a:gdLst/>
            <a:ahLst/>
            <a:cxnLst/>
            <a:rect l="l" t="t" r="r" b="b"/>
            <a:pathLst>
              <a:path w="628" h="1" fill="none" extrusionOk="0">
                <a:moveTo>
                  <a:pt x="1" y="1"/>
                </a:moveTo>
                <a:lnTo>
                  <a:pt x="627" y="1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2051;p32">
            <a:extLst>
              <a:ext uri="{FF2B5EF4-FFF2-40B4-BE49-F238E27FC236}">
                <a16:creationId xmlns:a16="http://schemas.microsoft.com/office/drawing/2014/main" id="{435F55DF-C117-4557-BE26-39E826FDAF2C}"/>
              </a:ext>
            </a:extLst>
          </p:cNvPr>
          <p:cNvSpPr txBox="1">
            <a:spLocks/>
          </p:cNvSpPr>
          <p:nvPr/>
        </p:nvSpPr>
        <p:spPr>
          <a:xfrm>
            <a:off x="4582825" y="1149509"/>
            <a:ext cx="4194442" cy="166857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dirty="0">
                <a:solidFill>
                  <a:schemeClr val="tx1"/>
                </a:solidFill>
              </a:rPr>
              <a:t>Essa </a:t>
            </a:r>
            <a:r>
              <a:rPr lang="en-US" dirty="0" err="1">
                <a:solidFill>
                  <a:schemeClr val="tx1"/>
                </a:solidFill>
              </a:rPr>
              <a:t>unidade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descreve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conexão</a:t>
            </a:r>
            <a:r>
              <a:rPr lang="en-US" dirty="0">
                <a:solidFill>
                  <a:schemeClr val="tx1"/>
                </a:solidFill>
              </a:rPr>
              <a:t> entre a </a:t>
            </a:r>
            <a:r>
              <a:rPr lang="en-US" dirty="0" err="1">
                <a:solidFill>
                  <a:schemeClr val="tx1"/>
                </a:solidFill>
              </a:rPr>
              <a:t>Unidade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Controle</a:t>
            </a:r>
            <a:r>
              <a:rPr lang="en-US" dirty="0">
                <a:solidFill>
                  <a:schemeClr val="tx1"/>
                </a:solidFill>
              </a:rPr>
              <a:t> e o Caminho de Dados e </a:t>
            </a:r>
            <a:r>
              <a:rPr lang="en-US" dirty="0" err="1">
                <a:solidFill>
                  <a:schemeClr val="tx1"/>
                </a:solidFill>
              </a:rPr>
              <a:t>sua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comunicação</a:t>
            </a:r>
            <a:r>
              <a:rPr lang="en-US" dirty="0">
                <a:solidFill>
                  <a:schemeClr val="tx1"/>
                </a:solidFill>
              </a:rPr>
              <a:t> entre a </a:t>
            </a:r>
            <a:r>
              <a:rPr lang="en-US" dirty="0" err="1">
                <a:solidFill>
                  <a:schemeClr val="tx1"/>
                </a:solidFill>
              </a:rPr>
              <a:t>Memória</a:t>
            </a:r>
            <a:r>
              <a:rPr lang="en-US" dirty="0">
                <a:solidFill>
                  <a:schemeClr val="tx1"/>
                </a:solidFill>
              </a:rPr>
              <a:t> de Dados e </a:t>
            </a:r>
            <a:r>
              <a:rPr lang="en-US" dirty="0" err="1">
                <a:solidFill>
                  <a:schemeClr val="tx1"/>
                </a:solidFill>
              </a:rPr>
              <a:t>Memória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Instruções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O </a:t>
            </a:r>
            <a:r>
              <a:rPr lang="en-US" dirty="0" err="1">
                <a:solidFill>
                  <a:schemeClr val="tx1"/>
                </a:solidFill>
              </a:rPr>
              <a:t>processador</a:t>
            </a:r>
            <a:r>
              <a:rPr lang="en-US" dirty="0">
                <a:solidFill>
                  <a:schemeClr val="tx1"/>
                </a:solidFill>
              </a:rPr>
              <a:t> MIPS é </a:t>
            </a:r>
            <a:r>
              <a:rPr lang="en-US" dirty="0" err="1">
                <a:solidFill>
                  <a:schemeClr val="tx1"/>
                </a:solidFill>
              </a:rPr>
              <a:t>descrito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separadamente</a:t>
            </a:r>
            <a:r>
              <a:rPr lang="en-US" dirty="0">
                <a:solidFill>
                  <a:schemeClr val="tx1"/>
                </a:solidFill>
              </a:rPr>
              <a:t> da </a:t>
            </a:r>
            <a:r>
              <a:rPr lang="en-US" dirty="0" err="1">
                <a:solidFill>
                  <a:schemeClr val="tx1"/>
                </a:solidFill>
              </a:rPr>
              <a:t>Memória</a:t>
            </a:r>
            <a:r>
              <a:rPr lang="en-US" dirty="0">
                <a:solidFill>
                  <a:schemeClr val="tx1"/>
                </a:solidFill>
              </a:rPr>
              <a:t> de Dados e da </a:t>
            </a:r>
            <a:r>
              <a:rPr lang="en-US" dirty="0" err="1">
                <a:solidFill>
                  <a:schemeClr val="tx1"/>
                </a:solidFill>
              </a:rPr>
              <a:t>Instrução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Memória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3C19E93-AC7D-45EE-8E87-498637B51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65" y="1183809"/>
            <a:ext cx="3987869" cy="2577653"/>
          </a:xfrm>
          <a:prstGeom prst="rect">
            <a:avLst/>
          </a:prstGeom>
        </p:spPr>
      </p:pic>
      <p:sp>
        <p:nvSpPr>
          <p:cNvPr id="19" name="Google Shape;917;p35">
            <a:extLst>
              <a:ext uri="{FF2B5EF4-FFF2-40B4-BE49-F238E27FC236}">
                <a16:creationId xmlns:a16="http://schemas.microsoft.com/office/drawing/2014/main" id="{88463618-1FF8-4E2C-BA17-D539D93227F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97923" cy="379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sz="1200" dirty="0"/>
              <a:t>0x01B</a:t>
            </a:r>
          </a:p>
          <a:p>
            <a:pPr marL="0" indent="0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85024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p4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MIPS</a:t>
            </a:r>
            <a:endParaRPr dirty="0"/>
          </a:p>
        </p:txBody>
      </p:sp>
      <p:grpSp>
        <p:nvGrpSpPr>
          <p:cNvPr id="62" name="Google Shape;2099;p33">
            <a:extLst>
              <a:ext uri="{FF2B5EF4-FFF2-40B4-BE49-F238E27FC236}">
                <a16:creationId xmlns:a16="http://schemas.microsoft.com/office/drawing/2014/main" id="{6B637071-C5A5-4D46-8ED6-1A523448BFB8}"/>
              </a:ext>
            </a:extLst>
          </p:cNvPr>
          <p:cNvGrpSpPr/>
          <p:nvPr/>
        </p:nvGrpSpPr>
        <p:grpSpPr>
          <a:xfrm flipH="1">
            <a:off x="-381454" y="1068425"/>
            <a:ext cx="9419946" cy="3074510"/>
            <a:chOff x="2924909" y="1352567"/>
            <a:chExt cx="2181390" cy="997520"/>
          </a:xfrm>
        </p:grpSpPr>
        <p:sp>
          <p:nvSpPr>
            <p:cNvPr id="63" name="Google Shape;2101;p33">
              <a:extLst>
                <a:ext uri="{FF2B5EF4-FFF2-40B4-BE49-F238E27FC236}">
                  <a16:creationId xmlns:a16="http://schemas.microsoft.com/office/drawing/2014/main" id="{7DCB628E-05AD-4AF1-A475-853B921F2A41}"/>
                </a:ext>
              </a:extLst>
            </p:cNvPr>
            <p:cNvSpPr/>
            <p:nvPr/>
          </p:nvSpPr>
          <p:spPr>
            <a:xfrm>
              <a:off x="3770468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03;p33">
              <a:extLst>
                <a:ext uri="{FF2B5EF4-FFF2-40B4-BE49-F238E27FC236}">
                  <a16:creationId xmlns:a16="http://schemas.microsoft.com/office/drawing/2014/main" id="{F96EFF39-9C6F-405E-8C93-CFCB46F538AE}"/>
                </a:ext>
              </a:extLst>
            </p:cNvPr>
            <p:cNvSpPr/>
            <p:nvPr/>
          </p:nvSpPr>
          <p:spPr>
            <a:xfrm>
              <a:off x="3770468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05;p33">
              <a:extLst>
                <a:ext uri="{FF2B5EF4-FFF2-40B4-BE49-F238E27FC236}">
                  <a16:creationId xmlns:a16="http://schemas.microsoft.com/office/drawing/2014/main" id="{DB2EB9F3-EBF4-4416-8349-10545B1B1AD5}"/>
                </a:ext>
              </a:extLst>
            </p:cNvPr>
            <p:cNvSpPr/>
            <p:nvPr/>
          </p:nvSpPr>
          <p:spPr>
            <a:xfrm>
              <a:off x="4470832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07;p33">
              <a:extLst>
                <a:ext uri="{FF2B5EF4-FFF2-40B4-BE49-F238E27FC236}">
                  <a16:creationId xmlns:a16="http://schemas.microsoft.com/office/drawing/2014/main" id="{94B667DF-4115-4D02-8219-2E34D10382AC}"/>
                </a:ext>
              </a:extLst>
            </p:cNvPr>
            <p:cNvSpPr/>
            <p:nvPr/>
          </p:nvSpPr>
          <p:spPr>
            <a:xfrm>
              <a:off x="4470832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09;p33">
              <a:extLst>
                <a:ext uri="{FF2B5EF4-FFF2-40B4-BE49-F238E27FC236}">
                  <a16:creationId xmlns:a16="http://schemas.microsoft.com/office/drawing/2014/main" id="{D9083F86-C656-4D60-8C2B-BBA4186039FB}"/>
                </a:ext>
              </a:extLst>
            </p:cNvPr>
            <p:cNvSpPr/>
            <p:nvPr/>
          </p:nvSpPr>
          <p:spPr>
            <a:xfrm>
              <a:off x="2924909" y="1352567"/>
              <a:ext cx="2062815" cy="997520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14;p33">
              <a:extLst>
                <a:ext uri="{FF2B5EF4-FFF2-40B4-BE49-F238E27FC236}">
                  <a16:creationId xmlns:a16="http://schemas.microsoft.com/office/drawing/2014/main" id="{2E2C57A0-830B-4A95-9AB0-F62348B24AD7}"/>
                </a:ext>
              </a:extLst>
            </p:cNvPr>
            <p:cNvSpPr/>
            <p:nvPr/>
          </p:nvSpPr>
          <p:spPr>
            <a:xfrm>
              <a:off x="5008829" y="1884724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15;p33">
              <a:extLst>
                <a:ext uri="{FF2B5EF4-FFF2-40B4-BE49-F238E27FC236}">
                  <a16:creationId xmlns:a16="http://schemas.microsoft.com/office/drawing/2014/main" id="{D4BCBB82-87F9-48E3-B093-1FD42B6D36BE}"/>
                </a:ext>
              </a:extLst>
            </p:cNvPr>
            <p:cNvSpPr/>
            <p:nvPr/>
          </p:nvSpPr>
          <p:spPr>
            <a:xfrm>
              <a:off x="5005165" y="1961366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16;p33">
              <a:extLst>
                <a:ext uri="{FF2B5EF4-FFF2-40B4-BE49-F238E27FC236}">
                  <a16:creationId xmlns:a16="http://schemas.microsoft.com/office/drawing/2014/main" id="{71E34B2E-1182-4281-9AFD-6B4693FAD02A}"/>
                </a:ext>
              </a:extLst>
            </p:cNvPr>
            <p:cNvSpPr/>
            <p:nvPr/>
          </p:nvSpPr>
          <p:spPr>
            <a:xfrm>
              <a:off x="5005691" y="1552768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17;p33">
              <a:extLst>
                <a:ext uri="{FF2B5EF4-FFF2-40B4-BE49-F238E27FC236}">
                  <a16:creationId xmlns:a16="http://schemas.microsoft.com/office/drawing/2014/main" id="{54250E14-1E32-4C3A-B778-3263654AA6A3}"/>
                </a:ext>
              </a:extLst>
            </p:cNvPr>
            <p:cNvSpPr/>
            <p:nvPr/>
          </p:nvSpPr>
          <p:spPr>
            <a:xfrm>
              <a:off x="5005704" y="1644142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128EEDD9-9F8E-4055-B770-24F9A46465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25"/>
          <a:stretch/>
        </p:blipFill>
        <p:spPr>
          <a:xfrm>
            <a:off x="189744" y="1113499"/>
            <a:ext cx="8820019" cy="2961576"/>
          </a:xfrm>
          <a:prstGeom prst="rect">
            <a:avLst/>
          </a:prstGeom>
        </p:spPr>
      </p:pic>
      <p:sp>
        <p:nvSpPr>
          <p:cNvPr id="14" name="Google Shape;917;p35">
            <a:extLst>
              <a:ext uri="{FF2B5EF4-FFF2-40B4-BE49-F238E27FC236}">
                <a16:creationId xmlns:a16="http://schemas.microsoft.com/office/drawing/2014/main" id="{77DE748D-575B-4FB5-93D2-6C664CA7A08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97923" cy="379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sz="1200" dirty="0"/>
              <a:t>0x01C</a:t>
            </a:r>
          </a:p>
          <a:p>
            <a:pPr marL="0" indent="0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80793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p4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mips</a:t>
            </a:r>
            <a:endParaRPr dirty="0"/>
          </a:p>
        </p:txBody>
      </p:sp>
      <p:grpSp>
        <p:nvGrpSpPr>
          <p:cNvPr id="62" name="Google Shape;2099;p33">
            <a:extLst>
              <a:ext uri="{FF2B5EF4-FFF2-40B4-BE49-F238E27FC236}">
                <a16:creationId xmlns:a16="http://schemas.microsoft.com/office/drawing/2014/main" id="{6B637071-C5A5-4D46-8ED6-1A523448BFB8}"/>
              </a:ext>
            </a:extLst>
          </p:cNvPr>
          <p:cNvGrpSpPr/>
          <p:nvPr/>
        </p:nvGrpSpPr>
        <p:grpSpPr>
          <a:xfrm flipH="1">
            <a:off x="-388487" y="950275"/>
            <a:ext cx="9419946" cy="2173458"/>
            <a:chOff x="2924909" y="1352567"/>
            <a:chExt cx="2181390" cy="997520"/>
          </a:xfrm>
        </p:grpSpPr>
        <p:sp>
          <p:nvSpPr>
            <p:cNvPr id="63" name="Google Shape;2101;p33">
              <a:extLst>
                <a:ext uri="{FF2B5EF4-FFF2-40B4-BE49-F238E27FC236}">
                  <a16:creationId xmlns:a16="http://schemas.microsoft.com/office/drawing/2014/main" id="{7DCB628E-05AD-4AF1-A475-853B921F2A41}"/>
                </a:ext>
              </a:extLst>
            </p:cNvPr>
            <p:cNvSpPr/>
            <p:nvPr/>
          </p:nvSpPr>
          <p:spPr>
            <a:xfrm>
              <a:off x="3770468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03;p33">
              <a:extLst>
                <a:ext uri="{FF2B5EF4-FFF2-40B4-BE49-F238E27FC236}">
                  <a16:creationId xmlns:a16="http://schemas.microsoft.com/office/drawing/2014/main" id="{F96EFF39-9C6F-405E-8C93-CFCB46F538AE}"/>
                </a:ext>
              </a:extLst>
            </p:cNvPr>
            <p:cNvSpPr/>
            <p:nvPr/>
          </p:nvSpPr>
          <p:spPr>
            <a:xfrm>
              <a:off x="3770468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05;p33">
              <a:extLst>
                <a:ext uri="{FF2B5EF4-FFF2-40B4-BE49-F238E27FC236}">
                  <a16:creationId xmlns:a16="http://schemas.microsoft.com/office/drawing/2014/main" id="{DB2EB9F3-EBF4-4416-8349-10545B1B1AD5}"/>
                </a:ext>
              </a:extLst>
            </p:cNvPr>
            <p:cNvSpPr/>
            <p:nvPr/>
          </p:nvSpPr>
          <p:spPr>
            <a:xfrm>
              <a:off x="4470832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07;p33">
              <a:extLst>
                <a:ext uri="{FF2B5EF4-FFF2-40B4-BE49-F238E27FC236}">
                  <a16:creationId xmlns:a16="http://schemas.microsoft.com/office/drawing/2014/main" id="{94B667DF-4115-4D02-8219-2E34D10382AC}"/>
                </a:ext>
              </a:extLst>
            </p:cNvPr>
            <p:cNvSpPr/>
            <p:nvPr/>
          </p:nvSpPr>
          <p:spPr>
            <a:xfrm>
              <a:off x="4470832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09;p33">
              <a:extLst>
                <a:ext uri="{FF2B5EF4-FFF2-40B4-BE49-F238E27FC236}">
                  <a16:creationId xmlns:a16="http://schemas.microsoft.com/office/drawing/2014/main" id="{D9083F86-C656-4D60-8C2B-BBA4186039FB}"/>
                </a:ext>
              </a:extLst>
            </p:cNvPr>
            <p:cNvSpPr/>
            <p:nvPr/>
          </p:nvSpPr>
          <p:spPr>
            <a:xfrm>
              <a:off x="2924909" y="1352567"/>
              <a:ext cx="2062815" cy="997520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14;p33">
              <a:extLst>
                <a:ext uri="{FF2B5EF4-FFF2-40B4-BE49-F238E27FC236}">
                  <a16:creationId xmlns:a16="http://schemas.microsoft.com/office/drawing/2014/main" id="{2E2C57A0-830B-4A95-9AB0-F62348B24AD7}"/>
                </a:ext>
              </a:extLst>
            </p:cNvPr>
            <p:cNvSpPr/>
            <p:nvPr/>
          </p:nvSpPr>
          <p:spPr>
            <a:xfrm>
              <a:off x="5008829" y="1884724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15;p33">
              <a:extLst>
                <a:ext uri="{FF2B5EF4-FFF2-40B4-BE49-F238E27FC236}">
                  <a16:creationId xmlns:a16="http://schemas.microsoft.com/office/drawing/2014/main" id="{D4BCBB82-87F9-48E3-B093-1FD42B6D36BE}"/>
                </a:ext>
              </a:extLst>
            </p:cNvPr>
            <p:cNvSpPr/>
            <p:nvPr/>
          </p:nvSpPr>
          <p:spPr>
            <a:xfrm>
              <a:off x="5005165" y="1961366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16;p33">
              <a:extLst>
                <a:ext uri="{FF2B5EF4-FFF2-40B4-BE49-F238E27FC236}">
                  <a16:creationId xmlns:a16="http://schemas.microsoft.com/office/drawing/2014/main" id="{71E34B2E-1182-4281-9AFD-6B4693FAD02A}"/>
                </a:ext>
              </a:extLst>
            </p:cNvPr>
            <p:cNvSpPr/>
            <p:nvPr/>
          </p:nvSpPr>
          <p:spPr>
            <a:xfrm>
              <a:off x="5005691" y="1552768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17;p33">
              <a:extLst>
                <a:ext uri="{FF2B5EF4-FFF2-40B4-BE49-F238E27FC236}">
                  <a16:creationId xmlns:a16="http://schemas.microsoft.com/office/drawing/2014/main" id="{54250E14-1E32-4C3A-B778-3263654AA6A3}"/>
                </a:ext>
              </a:extLst>
            </p:cNvPr>
            <p:cNvSpPr/>
            <p:nvPr/>
          </p:nvSpPr>
          <p:spPr>
            <a:xfrm>
              <a:off x="5005704" y="1644142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DD7841AC-D787-4362-A47E-12F461061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38" y="1035771"/>
            <a:ext cx="8748523" cy="200246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FB9F7D0-B31F-49E4-A66A-5FE0D2361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492" y="3209229"/>
            <a:ext cx="5281015" cy="1590518"/>
          </a:xfrm>
          <a:prstGeom prst="rect">
            <a:avLst/>
          </a:prstGeom>
        </p:spPr>
      </p:pic>
      <p:sp>
        <p:nvSpPr>
          <p:cNvPr id="15" name="Google Shape;917;p35">
            <a:extLst>
              <a:ext uri="{FF2B5EF4-FFF2-40B4-BE49-F238E27FC236}">
                <a16:creationId xmlns:a16="http://schemas.microsoft.com/office/drawing/2014/main" id="{76818567-8767-411F-8FF7-4C14F3F548F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97923" cy="379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sz="1200" dirty="0"/>
              <a:t>0x01D</a:t>
            </a:r>
          </a:p>
          <a:p>
            <a:pPr marL="0" indent="0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3121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35"/>
          <p:cNvSpPr txBox="1">
            <a:spLocks noGrp="1"/>
          </p:cNvSpPr>
          <p:nvPr>
            <p:ph type="title" idx="2"/>
          </p:nvPr>
        </p:nvSpPr>
        <p:spPr>
          <a:xfrm>
            <a:off x="4006825" y="1350314"/>
            <a:ext cx="1028255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0001</a:t>
            </a:r>
            <a:endParaRPr sz="5000" dirty="0"/>
          </a:p>
        </p:txBody>
      </p:sp>
      <p:sp>
        <p:nvSpPr>
          <p:cNvPr id="2153" name="Google Shape;2153;p35"/>
          <p:cNvSpPr txBox="1">
            <a:spLocks noGrp="1"/>
          </p:cNvSpPr>
          <p:nvPr>
            <p:ph type="title"/>
          </p:nvPr>
        </p:nvSpPr>
        <p:spPr>
          <a:xfrm>
            <a:off x="2549400" y="2780944"/>
            <a:ext cx="40452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</a:t>
            </a:r>
            <a:endParaRPr dirty="0"/>
          </a:p>
        </p:txBody>
      </p:sp>
      <p:sp>
        <p:nvSpPr>
          <p:cNvPr id="2154" name="Google Shape;2154;p35"/>
          <p:cNvSpPr txBox="1">
            <a:spLocks noGrp="1"/>
          </p:cNvSpPr>
          <p:nvPr>
            <p:ph type="subTitle" idx="1"/>
          </p:nvPr>
        </p:nvSpPr>
        <p:spPr>
          <a:xfrm>
            <a:off x="2549400" y="3580425"/>
            <a:ext cx="4045200" cy="70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pt-BR" sz="1600" dirty="0"/>
              <a:t>Planejamento e resultados esperados</a:t>
            </a:r>
          </a:p>
        </p:txBody>
      </p:sp>
      <p:grpSp>
        <p:nvGrpSpPr>
          <p:cNvPr id="6" name="Google Shape;2053;p32">
            <a:extLst>
              <a:ext uri="{FF2B5EF4-FFF2-40B4-BE49-F238E27FC236}">
                <a16:creationId xmlns:a16="http://schemas.microsoft.com/office/drawing/2014/main" id="{5A1BC139-D544-4972-B03E-BBBC2CD08438}"/>
              </a:ext>
            </a:extLst>
          </p:cNvPr>
          <p:cNvGrpSpPr/>
          <p:nvPr/>
        </p:nvGrpSpPr>
        <p:grpSpPr>
          <a:xfrm>
            <a:off x="3181874" y="799650"/>
            <a:ext cx="2517239" cy="1772100"/>
            <a:chOff x="3499629" y="1503696"/>
            <a:chExt cx="1163286" cy="877163"/>
          </a:xfrm>
        </p:grpSpPr>
        <p:sp>
          <p:nvSpPr>
            <p:cNvPr id="10" name="Google Shape;2054;p32">
              <a:extLst>
                <a:ext uri="{FF2B5EF4-FFF2-40B4-BE49-F238E27FC236}">
                  <a16:creationId xmlns:a16="http://schemas.microsoft.com/office/drawing/2014/main" id="{E24FE35D-03A2-45C2-BC1E-241FEAD2B2C4}"/>
                </a:ext>
              </a:extLst>
            </p:cNvPr>
            <p:cNvSpPr/>
            <p:nvPr/>
          </p:nvSpPr>
          <p:spPr>
            <a:xfrm>
              <a:off x="3828305" y="1649868"/>
              <a:ext cx="584816" cy="58481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55;p32">
              <a:extLst>
                <a:ext uri="{FF2B5EF4-FFF2-40B4-BE49-F238E27FC236}">
                  <a16:creationId xmlns:a16="http://schemas.microsoft.com/office/drawing/2014/main" id="{FC2FA31E-E094-41C7-9307-8AE16797A481}"/>
                </a:ext>
              </a:extLst>
            </p:cNvPr>
            <p:cNvSpPr/>
            <p:nvPr/>
          </p:nvSpPr>
          <p:spPr>
            <a:xfrm>
              <a:off x="3770468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56;p32">
              <a:extLst>
                <a:ext uri="{FF2B5EF4-FFF2-40B4-BE49-F238E27FC236}">
                  <a16:creationId xmlns:a16="http://schemas.microsoft.com/office/drawing/2014/main" id="{9A1F1672-B0E1-4BC0-8951-AD9EBB7494C2}"/>
                </a:ext>
              </a:extLst>
            </p:cNvPr>
            <p:cNvSpPr/>
            <p:nvPr/>
          </p:nvSpPr>
          <p:spPr>
            <a:xfrm>
              <a:off x="3770468" y="1613295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57;p32">
              <a:extLst>
                <a:ext uri="{FF2B5EF4-FFF2-40B4-BE49-F238E27FC236}">
                  <a16:creationId xmlns:a16="http://schemas.microsoft.com/office/drawing/2014/main" id="{2F6E2CDC-80D5-43A7-B585-74CBA0F3D42A}"/>
                </a:ext>
              </a:extLst>
            </p:cNvPr>
            <p:cNvSpPr/>
            <p:nvPr/>
          </p:nvSpPr>
          <p:spPr>
            <a:xfrm>
              <a:off x="3770468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58;p32">
              <a:extLst>
                <a:ext uri="{FF2B5EF4-FFF2-40B4-BE49-F238E27FC236}">
                  <a16:creationId xmlns:a16="http://schemas.microsoft.com/office/drawing/2014/main" id="{19EDF8EB-4D13-47AF-8EF1-E8C8F6B5E042}"/>
                </a:ext>
              </a:extLst>
            </p:cNvPr>
            <p:cNvSpPr/>
            <p:nvPr/>
          </p:nvSpPr>
          <p:spPr>
            <a:xfrm>
              <a:off x="3816033" y="1591910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59;p32">
              <a:extLst>
                <a:ext uri="{FF2B5EF4-FFF2-40B4-BE49-F238E27FC236}">
                  <a16:creationId xmlns:a16="http://schemas.microsoft.com/office/drawing/2014/main" id="{A4D1382A-3321-441D-BEC3-26C56C858CAC}"/>
                </a:ext>
              </a:extLst>
            </p:cNvPr>
            <p:cNvSpPr/>
            <p:nvPr/>
          </p:nvSpPr>
          <p:spPr>
            <a:xfrm>
              <a:off x="4470832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60;p32">
              <a:extLst>
                <a:ext uri="{FF2B5EF4-FFF2-40B4-BE49-F238E27FC236}">
                  <a16:creationId xmlns:a16="http://schemas.microsoft.com/office/drawing/2014/main" id="{6B0916B4-8C8D-4DA5-8B2B-5BD97AE5442B}"/>
                </a:ext>
              </a:extLst>
            </p:cNvPr>
            <p:cNvSpPr/>
            <p:nvPr/>
          </p:nvSpPr>
          <p:spPr>
            <a:xfrm>
              <a:off x="4470832" y="1634559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61;p32">
              <a:extLst>
                <a:ext uri="{FF2B5EF4-FFF2-40B4-BE49-F238E27FC236}">
                  <a16:creationId xmlns:a16="http://schemas.microsoft.com/office/drawing/2014/main" id="{70576885-CA5A-41F6-A39B-E655BF162BD4}"/>
                </a:ext>
              </a:extLst>
            </p:cNvPr>
            <p:cNvSpPr/>
            <p:nvPr/>
          </p:nvSpPr>
          <p:spPr>
            <a:xfrm>
              <a:off x="4470832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2;p32">
              <a:extLst>
                <a:ext uri="{FF2B5EF4-FFF2-40B4-BE49-F238E27FC236}">
                  <a16:creationId xmlns:a16="http://schemas.microsoft.com/office/drawing/2014/main" id="{7FE0ED12-4E93-4C1E-8BF3-9DA397B2EA3C}"/>
                </a:ext>
              </a:extLst>
            </p:cNvPr>
            <p:cNvSpPr/>
            <p:nvPr/>
          </p:nvSpPr>
          <p:spPr>
            <a:xfrm>
              <a:off x="3794769" y="2292396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63;p32">
              <a:extLst>
                <a:ext uri="{FF2B5EF4-FFF2-40B4-BE49-F238E27FC236}">
                  <a16:creationId xmlns:a16="http://schemas.microsoft.com/office/drawing/2014/main" id="{DE957CC8-8EFE-4643-B4B4-71A9FBB3321F}"/>
                </a:ext>
              </a:extLst>
            </p:cNvPr>
            <p:cNvSpPr/>
            <p:nvPr/>
          </p:nvSpPr>
          <p:spPr>
            <a:xfrm>
              <a:off x="3682132" y="1503696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64;p32">
              <a:extLst>
                <a:ext uri="{FF2B5EF4-FFF2-40B4-BE49-F238E27FC236}">
                  <a16:creationId xmlns:a16="http://schemas.microsoft.com/office/drawing/2014/main" id="{D3493CF9-D0B1-4E15-82BA-A422736929F0}"/>
                </a:ext>
              </a:extLst>
            </p:cNvPr>
            <p:cNvSpPr/>
            <p:nvPr/>
          </p:nvSpPr>
          <p:spPr>
            <a:xfrm>
              <a:off x="3586147" y="2030427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65;p32">
              <a:extLst>
                <a:ext uri="{FF2B5EF4-FFF2-40B4-BE49-F238E27FC236}">
                  <a16:creationId xmlns:a16="http://schemas.microsoft.com/office/drawing/2014/main" id="{134BCDD9-4EA5-4F13-A1C0-D71BC2B047E6}"/>
                </a:ext>
              </a:extLst>
            </p:cNvPr>
            <p:cNvSpPr/>
            <p:nvPr/>
          </p:nvSpPr>
          <p:spPr>
            <a:xfrm>
              <a:off x="3592223" y="1793003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66;p32">
              <a:extLst>
                <a:ext uri="{FF2B5EF4-FFF2-40B4-BE49-F238E27FC236}">
                  <a16:creationId xmlns:a16="http://schemas.microsoft.com/office/drawing/2014/main" id="{EEB549CD-E9C1-45D0-BBE9-CAF6FEC18D91}"/>
                </a:ext>
              </a:extLst>
            </p:cNvPr>
            <p:cNvSpPr/>
            <p:nvPr/>
          </p:nvSpPr>
          <p:spPr>
            <a:xfrm>
              <a:off x="3546537" y="1680245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" name="Google Shape;2067;p32">
              <a:extLst>
                <a:ext uri="{FF2B5EF4-FFF2-40B4-BE49-F238E27FC236}">
                  <a16:creationId xmlns:a16="http://schemas.microsoft.com/office/drawing/2014/main" id="{01F91F25-7F25-4541-BE26-3A50B3C9D9D8}"/>
                </a:ext>
              </a:extLst>
            </p:cNvPr>
            <p:cNvCxnSpPr/>
            <p:nvPr/>
          </p:nvCxnSpPr>
          <p:spPr>
            <a:xfrm>
              <a:off x="3499629" y="1925203"/>
              <a:ext cx="179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" name="Google Shape;2068;p32">
              <a:extLst>
                <a:ext uri="{FF2B5EF4-FFF2-40B4-BE49-F238E27FC236}">
                  <a16:creationId xmlns:a16="http://schemas.microsoft.com/office/drawing/2014/main" id="{74E7A945-EBAC-43B2-B576-C0994D50EE83}"/>
                </a:ext>
              </a:extLst>
            </p:cNvPr>
            <p:cNvSpPr/>
            <p:nvPr/>
          </p:nvSpPr>
          <p:spPr>
            <a:xfrm>
              <a:off x="4565331" y="205485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69;p32">
              <a:extLst>
                <a:ext uri="{FF2B5EF4-FFF2-40B4-BE49-F238E27FC236}">
                  <a16:creationId xmlns:a16="http://schemas.microsoft.com/office/drawing/2014/main" id="{BE5A6798-E391-4253-8E1E-0203F66C0E79}"/>
                </a:ext>
              </a:extLst>
            </p:cNvPr>
            <p:cNvSpPr/>
            <p:nvPr/>
          </p:nvSpPr>
          <p:spPr>
            <a:xfrm>
              <a:off x="4562306" y="2164449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70;p32">
              <a:extLst>
                <a:ext uri="{FF2B5EF4-FFF2-40B4-BE49-F238E27FC236}">
                  <a16:creationId xmlns:a16="http://schemas.microsoft.com/office/drawing/2014/main" id="{D58E9955-12AC-4D1E-BE6F-E5C9EB41899F}"/>
                </a:ext>
              </a:extLst>
            </p:cNvPr>
            <p:cNvSpPr/>
            <p:nvPr/>
          </p:nvSpPr>
          <p:spPr>
            <a:xfrm>
              <a:off x="4562194" y="172289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71;p32">
              <a:extLst>
                <a:ext uri="{FF2B5EF4-FFF2-40B4-BE49-F238E27FC236}">
                  <a16:creationId xmlns:a16="http://schemas.microsoft.com/office/drawing/2014/main" id="{81BB40B8-190F-44A8-B8EC-01E97B88B4E4}"/>
                </a:ext>
              </a:extLst>
            </p:cNvPr>
            <p:cNvSpPr/>
            <p:nvPr/>
          </p:nvSpPr>
          <p:spPr>
            <a:xfrm>
              <a:off x="4562206" y="1814267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917;p35">
            <a:extLst>
              <a:ext uri="{FF2B5EF4-FFF2-40B4-BE49-F238E27FC236}">
                <a16:creationId xmlns:a16="http://schemas.microsoft.com/office/drawing/2014/main" id="{FDE22EFB-5F85-40A2-A887-160245CBB49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97923" cy="379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sz="1200" dirty="0"/>
              <a:t>0x003</a:t>
            </a:r>
          </a:p>
          <a:p>
            <a:pPr marL="0" indent="0"/>
            <a:endParaRPr lang="en-US" sz="1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p4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MIPS processor</a:t>
            </a:r>
            <a:endParaRPr dirty="0"/>
          </a:p>
        </p:txBody>
      </p:sp>
      <p:grpSp>
        <p:nvGrpSpPr>
          <p:cNvPr id="62" name="Google Shape;2099;p33">
            <a:extLst>
              <a:ext uri="{FF2B5EF4-FFF2-40B4-BE49-F238E27FC236}">
                <a16:creationId xmlns:a16="http://schemas.microsoft.com/office/drawing/2014/main" id="{6B637071-C5A5-4D46-8ED6-1A523448BFB8}"/>
              </a:ext>
            </a:extLst>
          </p:cNvPr>
          <p:cNvGrpSpPr/>
          <p:nvPr/>
        </p:nvGrpSpPr>
        <p:grpSpPr>
          <a:xfrm flipH="1">
            <a:off x="112540" y="1085940"/>
            <a:ext cx="4261429" cy="1991504"/>
            <a:chOff x="2924909" y="1352567"/>
            <a:chExt cx="2181390" cy="997520"/>
          </a:xfrm>
        </p:grpSpPr>
        <p:sp>
          <p:nvSpPr>
            <p:cNvPr id="63" name="Google Shape;2101;p33">
              <a:extLst>
                <a:ext uri="{FF2B5EF4-FFF2-40B4-BE49-F238E27FC236}">
                  <a16:creationId xmlns:a16="http://schemas.microsoft.com/office/drawing/2014/main" id="{7DCB628E-05AD-4AF1-A475-853B921F2A41}"/>
                </a:ext>
              </a:extLst>
            </p:cNvPr>
            <p:cNvSpPr/>
            <p:nvPr/>
          </p:nvSpPr>
          <p:spPr>
            <a:xfrm>
              <a:off x="3770468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03;p33">
              <a:extLst>
                <a:ext uri="{FF2B5EF4-FFF2-40B4-BE49-F238E27FC236}">
                  <a16:creationId xmlns:a16="http://schemas.microsoft.com/office/drawing/2014/main" id="{F96EFF39-9C6F-405E-8C93-CFCB46F538AE}"/>
                </a:ext>
              </a:extLst>
            </p:cNvPr>
            <p:cNvSpPr/>
            <p:nvPr/>
          </p:nvSpPr>
          <p:spPr>
            <a:xfrm>
              <a:off x="3770468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05;p33">
              <a:extLst>
                <a:ext uri="{FF2B5EF4-FFF2-40B4-BE49-F238E27FC236}">
                  <a16:creationId xmlns:a16="http://schemas.microsoft.com/office/drawing/2014/main" id="{DB2EB9F3-EBF4-4416-8349-10545B1B1AD5}"/>
                </a:ext>
              </a:extLst>
            </p:cNvPr>
            <p:cNvSpPr/>
            <p:nvPr/>
          </p:nvSpPr>
          <p:spPr>
            <a:xfrm>
              <a:off x="4470832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07;p33">
              <a:extLst>
                <a:ext uri="{FF2B5EF4-FFF2-40B4-BE49-F238E27FC236}">
                  <a16:creationId xmlns:a16="http://schemas.microsoft.com/office/drawing/2014/main" id="{94B667DF-4115-4D02-8219-2E34D10382AC}"/>
                </a:ext>
              </a:extLst>
            </p:cNvPr>
            <p:cNvSpPr/>
            <p:nvPr/>
          </p:nvSpPr>
          <p:spPr>
            <a:xfrm>
              <a:off x="4470832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09;p33">
              <a:extLst>
                <a:ext uri="{FF2B5EF4-FFF2-40B4-BE49-F238E27FC236}">
                  <a16:creationId xmlns:a16="http://schemas.microsoft.com/office/drawing/2014/main" id="{D9083F86-C656-4D60-8C2B-BBA4186039FB}"/>
                </a:ext>
              </a:extLst>
            </p:cNvPr>
            <p:cNvSpPr/>
            <p:nvPr/>
          </p:nvSpPr>
          <p:spPr>
            <a:xfrm>
              <a:off x="2924909" y="1352567"/>
              <a:ext cx="2062815" cy="997520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14;p33">
              <a:extLst>
                <a:ext uri="{FF2B5EF4-FFF2-40B4-BE49-F238E27FC236}">
                  <a16:creationId xmlns:a16="http://schemas.microsoft.com/office/drawing/2014/main" id="{2E2C57A0-830B-4A95-9AB0-F62348B24AD7}"/>
                </a:ext>
              </a:extLst>
            </p:cNvPr>
            <p:cNvSpPr/>
            <p:nvPr/>
          </p:nvSpPr>
          <p:spPr>
            <a:xfrm>
              <a:off x="5008829" y="1884724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15;p33">
              <a:extLst>
                <a:ext uri="{FF2B5EF4-FFF2-40B4-BE49-F238E27FC236}">
                  <a16:creationId xmlns:a16="http://schemas.microsoft.com/office/drawing/2014/main" id="{D4BCBB82-87F9-48E3-B093-1FD42B6D36BE}"/>
                </a:ext>
              </a:extLst>
            </p:cNvPr>
            <p:cNvSpPr/>
            <p:nvPr/>
          </p:nvSpPr>
          <p:spPr>
            <a:xfrm>
              <a:off x="5005165" y="1961366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16;p33">
              <a:extLst>
                <a:ext uri="{FF2B5EF4-FFF2-40B4-BE49-F238E27FC236}">
                  <a16:creationId xmlns:a16="http://schemas.microsoft.com/office/drawing/2014/main" id="{71E34B2E-1182-4281-9AFD-6B4693FAD02A}"/>
                </a:ext>
              </a:extLst>
            </p:cNvPr>
            <p:cNvSpPr/>
            <p:nvPr/>
          </p:nvSpPr>
          <p:spPr>
            <a:xfrm>
              <a:off x="5005691" y="1552768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17;p33">
              <a:extLst>
                <a:ext uri="{FF2B5EF4-FFF2-40B4-BE49-F238E27FC236}">
                  <a16:creationId xmlns:a16="http://schemas.microsoft.com/office/drawing/2014/main" id="{54250E14-1E32-4C3A-B778-3263654AA6A3}"/>
                </a:ext>
              </a:extLst>
            </p:cNvPr>
            <p:cNvSpPr/>
            <p:nvPr/>
          </p:nvSpPr>
          <p:spPr>
            <a:xfrm>
              <a:off x="5005704" y="1644142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117;p33">
            <a:extLst>
              <a:ext uri="{FF2B5EF4-FFF2-40B4-BE49-F238E27FC236}">
                <a16:creationId xmlns:a16="http://schemas.microsoft.com/office/drawing/2014/main" id="{88690927-525B-4E77-81CC-B6D6B63D7FFE}"/>
              </a:ext>
            </a:extLst>
          </p:cNvPr>
          <p:cNvSpPr/>
          <p:nvPr/>
        </p:nvSpPr>
        <p:spPr>
          <a:xfrm flipH="1">
            <a:off x="140978" y="2928291"/>
            <a:ext cx="155674" cy="408"/>
          </a:xfrm>
          <a:custGeom>
            <a:avLst/>
            <a:gdLst/>
            <a:ahLst/>
            <a:cxnLst/>
            <a:rect l="l" t="t" r="r" b="b"/>
            <a:pathLst>
              <a:path w="628" h="1" fill="none" extrusionOk="0">
                <a:moveTo>
                  <a:pt x="1" y="1"/>
                </a:moveTo>
                <a:lnTo>
                  <a:pt x="627" y="1"/>
                </a:lnTo>
              </a:path>
            </a:pathLst>
          </a:cu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2051;p32">
            <a:extLst>
              <a:ext uri="{FF2B5EF4-FFF2-40B4-BE49-F238E27FC236}">
                <a16:creationId xmlns:a16="http://schemas.microsoft.com/office/drawing/2014/main" id="{435F55DF-C117-4557-BE26-39E826FDAF2C}"/>
              </a:ext>
            </a:extLst>
          </p:cNvPr>
          <p:cNvSpPr txBox="1">
            <a:spLocks/>
          </p:cNvSpPr>
          <p:nvPr/>
        </p:nvSpPr>
        <p:spPr>
          <a:xfrm>
            <a:off x="4582825" y="1149509"/>
            <a:ext cx="4194442" cy="166857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dirty="0">
                <a:solidFill>
                  <a:schemeClr val="tx1"/>
                </a:solidFill>
              </a:rPr>
              <a:t>Essa </a:t>
            </a:r>
            <a:r>
              <a:rPr lang="en-US" dirty="0" err="1">
                <a:solidFill>
                  <a:schemeClr val="tx1"/>
                </a:solidFill>
              </a:rPr>
              <a:t>unidade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descreve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conexão</a:t>
            </a:r>
            <a:r>
              <a:rPr lang="en-US" dirty="0">
                <a:solidFill>
                  <a:schemeClr val="tx1"/>
                </a:solidFill>
              </a:rPr>
              <a:t> entre a </a:t>
            </a:r>
            <a:r>
              <a:rPr lang="en-US" dirty="0" err="1">
                <a:solidFill>
                  <a:schemeClr val="tx1"/>
                </a:solidFill>
              </a:rPr>
              <a:t>Unidade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Controle</a:t>
            </a:r>
            <a:r>
              <a:rPr lang="en-US" dirty="0">
                <a:solidFill>
                  <a:schemeClr val="tx1"/>
                </a:solidFill>
              </a:rPr>
              <a:t> e o Caminho de Dados e </a:t>
            </a:r>
            <a:r>
              <a:rPr lang="en-US" dirty="0" err="1">
                <a:solidFill>
                  <a:schemeClr val="tx1"/>
                </a:solidFill>
              </a:rPr>
              <a:t>sua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comunicação</a:t>
            </a:r>
            <a:r>
              <a:rPr lang="en-US" dirty="0">
                <a:solidFill>
                  <a:schemeClr val="tx1"/>
                </a:solidFill>
              </a:rPr>
              <a:t> entre a </a:t>
            </a:r>
            <a:r>
              <a:rPr lang="en-US" dirty="0" err="1">
                <a:solidFill>
                  <a:schemeClr val="tx1"/>
                </a:solidFill>
              </a:rPr>
              <a:t>Memória</a:t>
            </a:r>
            <a:r>
              <a:rPr lang="en-US" dirty="0">
                <a:solidFill>
                  <a:schemeClr val="tx1"/>
                </a:solidFill>
              </a:rPr>
              <a:t> de Dados e </a:t>
            </a:r>
            <a:r>
              <a:rPr lang="en-US" dirty="0" err="1">
                <a:solidFill>
                  <a:schemeClr val="tx1"/>
                </a:solidFill>
              </a:rPr>
              <a:t>Memória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Instruções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O </a:t>
            </a:r>
            <a:r>
              <a:rPr lang="en-US" dirty="0" err="1">
                <a:solidFill>
                  <a:schemeClr val="tx1"/>
                </a:solidFill>
              </a:rPr>
              <a:t>processador</a:t>
            </a:r>
            <a:r>
              <a:rPr lang="en-US" dirty="0">
                <a:solidFill>
                  <a:schemeClr val="tx1"/>
                </a:solidFill>
              </a:rPr>
              <a:t> MIPS é </a:t>
            </a:r>
            <a:r>
              <a:rPr lang="en-US" dirty="0" err="1">
                <a:solidFill>
                  <a:schemeClr val="tx1"/>
                </a:solidFill>
              </a:rPr>
              <a:t>descrito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separadamente</a:t>
            </a:r>
            <a:r>
              <a:rPr lang="en-US" dirty="0">
                <a:solidFill>
                  <a:schemeClr val="tx1"/>
                </a:solidFill>
              </a:rPr>
              <a:t> da </a:t>
            </a:r>
            <a:r>
              <a:rPr lang="en-US" dirty="0" err="1">
                <a:solidFill>
                  <a:schemeClr val="tx1"/>
                </a:solidFill>
              </a:rPr>
              <a:t>Memória</a:t>
            </a:r>
            <a:r>
              <a:rPr lang="en-US" dirty="0">
                <a:solidFill>
                  <a:schemeClr val="tx1"/>
                </a:solidFill>
              </a:rPr>
              <a:t> de Dados e da </a:t>
            </a:r>
            <a:r>
              <a:rPr lang="en-US" dirty="0" err="1">
                <a:solidFill>
                  <a:schemeClr val="tx1"/>
                </a:solidFill>
              </a:rPr>
              <a:t>Instrução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Memória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Google Shape;917;p35">
            <a:extLst>
              <a:ext uri="{FF2B5EF4-FFF2-40B4-BE49-F238E27FC236}">
                <a16:creationId xmlns:a16="http://schemas.microsoft.com/office/drawing/2014/main" id="{8F9A52B8-0B8F-4F1B-8B62-9BFD325C5C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97923" cy="379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sz="1200" dirty="0"/>
              <a:t>0x01E</a:t>
            </a:r>
          </a:p>
          <a:p>
            <a:pPr marL="0" indent="0"/>
            <a:endParaRPr lang="en-US" sz="1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D565011-61D4-4616-97A7-8DEB9312E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81" y="1085941"/>
            <a:ext cx="4006189" cy="198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39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p4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MIPS PROCESSOR</a:t>
            </a:r>
            <a:endParaRPr dirty="0"/>
          </a:p>
        </p:txBody>
      </p:sp>
      <p:grpSp>
        <p:nvGrpSpPr>
          <p:cNvPr id="62" name="Google Shape;2099;p33">
            <a:extLst>
              <a:ext uri="{FF2B5EF4-FFF2-40B4-BE49-F238E27FC236}">
                <a16:creationId xmlns:a16="http://schemas.microsoft.com/office/drawing/2014/main" id="{6B637071-C5A5-4D46-8ED6-1A523448BFB8}"/>
              </a:ext>
            </a:extLst>
          </p:cNvPr>
          <p:cNvGrpSpPr/>
          <p:nvPr/>
        </p:nvGrpSpPr>
        <p:grpSpPr>
          <a:xfrm flipH="1">
            <a:off x="-356796" y="1033975"/>
            <a:ext cx="9437489" cy="2686930"/>
            <a:chOff x="2924909" y="1352567"/>
            <a:chExt cx="2169832" cy="997520"/>
          </a:xfrm>
        </p:grpSpPr>
        <p:sp>
          <p:nvSpPr>
            <p:cNvPr id="63" name="Google Shape;2101;p33">
              <a:extLst>
                <a:ext uri="{FF2B5EF4-FFF2-40B4-BE49-F238E27FC236}">
                  <a16:creationId xmlns:a16="http://schemas.microsoft.com/office/drawing/2014/main" id="{7DCB628E-05AD-4AF1-A475-853B921F2A41}"/>
                </a:ext>
              </a:extLst>
            </p:cNvPr>
            <p:cNvSpPr/>
            <p:nvPr/>
          </p:nvSpPr>
          <p:spPr>
            <a:xfrm>
              <a:off x="3770468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03;p33">
              <a:extLst>
                <a:ext uri="{FF2B5EF4-FFF2-40B4-BE49-F238E27FC236}">
                  <a16:creationId xmlns:a16="http://schemas.microsoft.com/office/drawing/2014/main" id="{F96EFF39-9C6F-405E-8C93-CFCB46F538AE}"/>
                </a:ext>
              </a:extLst>
            </p:cNvPr>
            <p:cNvSpPr/>
            <p:nvPr/>
          </p:nvSpPr>
          <p:spPr>
            <a:xfrm>
              <a:off x="3770468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05;p33">
              <a:extLst>
                <a:ext uri="{FF2B5EF4-FFF2-40B4-BE49-F238E27FC236}">
                  <a16:creationId xmlns:a16="http://schemas.microsoft.com/office/drawing/2014/main" id="{DB2EB9F3-EBF4-4416-8349-10545B1B1AD5}"/>
                </a:ext>
              </a:extLst>
            </p:cNvPr>
            <p:cNvSpPr/>
            <p:nvPr/>
          </p:nvSpPr>
          <p:spPr>
            <a:xfrm>
              <a:off x="4470832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07;p33">
              <a:extLst>
                <a:ext uri="{FF2B5EF4-FFF2-40B4-BE49-F238E27FC236}">
                  <a16:creationId xmlns:a16="http://schemas.microsoft.com/office/drawing/2014/main" id="{94B667DF-4115-4D02-8219-2E34D10382AC}"/>
                </a:ext>
              </a:extLst>
            </p:cNvPr>
            <p:cNvSpPr/>
            <p:nvPr/>
          </p:nvSpPr>
          <p:spPr>
            <a:xfrm>
              <a:off x="4470832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09;p33">
              <a:extLst>
                <a:ext uri="{FF2B5EF4-FFF2-40B4-BE49-F238E27FC236}">
                  <a16:creationId xmlns:a16="http://schemas.microsoft.com/office/drawing/2014/main" id="{D9083F86-C656-4D60-8C2B-BBA4186039FB}"/>
                </a:ext>
              </a:extLst>
            </p:cNvPr>
            <p:cNvSpPr/>
            <p:nvPr/>
          </p:nvSpPr>
          <p:spPr>
            <a:xfrm>
              <a:off x="2924909" y="1352567"/>
              <a:ext cx="2057653" cy="997520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14;p33">
              <a:extLst>
                <a:ext uri="{FF2B5EF4-FFF2-40B4-BE49-F238E27FC236}">
                  <a16:creationId xmlns:a16="http://schemas.microsoft.com/office/drawing/2014/main" id="{2E2C57A0-830B-4A95-9AB0-F62348B24AD7}"/>
                </a:ext>
              </a:extLst>
            </p:cNvPr>
            <p:cNvSpPr/>
            <p:nvPr/>
          </p:nvSpPr>
          <p:spPr>
            <a:xfrm>
              <a:off x="4994133" y="1884846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15;p33">
              <a:extLst>
                <a:ext uri="{FF2B5EF4-FFF2-40B4-BE49-F238E27FC236}">
                  <a16:creationId xmlns:a16="http://schemas.microsoft.com/office/drawing/2014/main" id="{D4BCBB82-87F9-48E3-B093-1FD42B6D36BE}"/>
                </a:ext>
              </a:extLst>
            </p:cNvPr>
            <p:cNvSpPr/>
            <p:nvPr/>
          </p:nvSpPr>
          <p:spPr>
            <a:xfrm>
              <a:off x="4993554" y="1961961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16;p33">
              <a:extLst>
                <a:ext uri="{FF2B5EF4-FFF2-40B4-BE49-F238E27FC236}">
                  <a16:creationId xmlns:a16="http://schemas.microsoft.com/office/drawing/2014/main" id="{71E34B2E-1182-4281-9AFD-6B4693FAD02A}"/>
                </a:ext>
              </a:extLst>
            </p:cNvPr>
            <p:cNvSpPr/>
            <p:nvPr/>
          </p:nvSpPr>
          <p:spPr>
            <a:xfrm>
              <a:off x="4994133" y="1632156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17;p33">
              <a:extLst>
                <a:ext uri="{FF2B5EF4-FFF2-40B4-BE49-F238E27FC236}">
                  <a16:creationId xmlns:a16="http://schemas.microsoft.com/office/drawing/2014/main" id="{54250E14-1E32-4C3A-B778-3263654AA6A3}"/>
                </a:ext>
              </a:extLst>
            </p:cNvPr>
            <p:cNvSpPr/>
            <p:nvPr/>
          </p:nvSpPr>
          <p:spPr>
            <a:xfrm>
              <a:off x="4994127" y="1742091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DECEA6F8-F1F3-446A-94D0-A35A2B9E9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48" y="1086975"/>
            <a:ext cx="8815934" cy="2580927"/>
          </a:xfrm>
          <a:prstGeom prst="rect">
            <a:avLst/>
          </a:prstGeom>
        </p:spPr>
      </p:pic>
      <p:sp>
        <p:nvSpPr>
          <p:cNvPr id="14" name="Google Shape;917;p35">
            <a:extLst>
              <a:ext uri="{FF2B5EF4-FFF2-40B4-BE49-F238E27FC236}">
                <a16:creationId xmlns:a16="http://schemas.microsoft.com/office/drawing/2014/main" id="{C7C5316F-58C8-4EB5-B81C-59A10F84B4A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97923" cy="379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sz="1200" dirty="0"/>
              <a:t>0x01F</a:t>
            </a:r>
          </a:p>
          <a:p>
            <a:pPr marL="0" indent="0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01090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p4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MIPS PROCESSOR</a:t>
            </a:r>
            <a:endParaRPr dirty="0"/>
          </a:p>
        </p:txBody>
      </p:sp>
      <p:grpSp>
        <p:nvGrpSpPr>
          <p:cNvPr id="62" name="Google Shape;2099;p33">
            <a:extLst>
              <a:ext uri="{FF2B5EF4-FFF2-40B4-BE49-F238E27FC236}">
                <a16:creationId xmlns:a16="http://schemas.microsoft.com/office/drawing/2014/main" id="{6B637071-C5A5-4D46-8ED6-1A523448BFB8}"/>
              </a:ext>
            </a:extLst>
          </p:cNvPr>
          <p:cNvGrpSpPr/>
          <p:nvPr/>
        </p:nvGrpSpPr>
        <p:grpSpPr>
          <a:xfrm flipH="1">
            <a:off x="-381455" y="1005840"/>
            <a:ext cx="9398845" cy="3481753"/>
            <a:chOff x="2924909" y="1352567"/>
            <a:chExt cx="2181390" cy="997520"/>
          </a:xfrm>
        </p:grpSpPr>
        <p:sp>
          <p:nvSpPr>
            <p:cNvPr id="63" name="Google Shape;2101;p33">
              <a:extLst>
                <a:ext uri="{FF2B5EF4-FFF2-40B4-BE49-F238E27FC236}">
                  <a16:creationId xmlns:a16="http://schemas.microsoft.com/office/drawing/2014/main" id="{7DCB628E-05AD-4AF1-A475-853B921F2A41}"/>
                </a:ext>
              </a:extLst>
            </p:cNvPr>
            <p:cNvSpPr/>
            <p:nvPr/>
          </p:nvSpPr>
          <p:spPr>
            <a:xfrm>
              <a:off x="3770468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03;p33">
              <a:extLst>
                <a:ext uri="{FF2B5EF4-FFF2-40B4-BE49-F238E27FC236}">
                  <a16:creationId xmlns:a16="http://schemas.microsoft.com/office/drawing/2014/main" id="{F96EFF39-9C6F-405E-8C93-CFCB46F538AE}"/>
                </a:ext>
              </a:extLst>
            </p:cNvPr>
            <p:cNvSpPr/>
            <p:nvPr/>
          </p:nvSpPr>
          <p:spPr>
            <a:xfrm>
              <a:off x="3770468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05;p33">
              <a:extLst>
                <a:ext uri="{FF2B5EF4-FFF2-40B4-BE49-F238E27FC236}">
                  <a16:creationId xmlns:a16="http://schemas.microsoft.com/office/drawing/2014/main" id="{DB2EB9F3-EBF4-4416-8349-10545B1B1AD5}"/>
                </a:ext>
              </a:extLst>
            </p:cNvPr>
            <p:cNvSpPr/>
            <p:nvPr/>
          </p:nvSpPr>
          <p:spPr>
            <a:xfrm>
              <a:off x="4470832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07;p33">
              <a:extLst>
                <a:ext uri="{FF2B5EF4-FFF2-40B4-BE49-F238E27FC236}">
                  <a16:creationId xmlns:a16="http://schemas.microsoft.com/office/drawing/2014/main" id="{94B667DF-4115-4D02-8219-2E34D10382AC}"/>
                </a:ext>
              </a:extLst>
            </p:cNvPr>
            <p:cNvSpPr/>
            <p:nvPr/>
          </p:nvSpPr>
          <p:spPr>
            <a:xfrm>
              <a:off x="4470832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09;p33">
              <a:extLst>
                <a:ext uri="{FF2B5EF4-FFF2-40B4-BE49-F238E27FC236}">
                  <a16:creationId xmlns:a16="http://schemas.microsoft.com/office/drawing/2014/main" id="{D9083F86-C656-4D60-8C2B-BBA4186039FB}"/>
                </a:ext>
              </a:extLst>
            </p:cNvPr>
            <p:cNvSpPr/>
            <p:nvPr/>
          </p:nvSpPr>
          <p:spPr>
            <a:xfrm>
              <a:off x="2924909" y="1352567"/>
              <a:ext cx="2062815" cy="997520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14;p33">
              <a:extLst>
                <a:ext uri="{FF2B5EF4-FFF2-40B4-BE49-F238E27FC236}">
                  <a16:creationId xmlns:a16="http://schemas.microsoft.com/office/drawing/2014/main" id="{2E2C57A0-830B-4A95-9AB0-F62348B24AD7}"/>
                </a:ext>
              </a:extLst>
            </p:cNvPr>
            <p:cNvSpPr/>
            <p:nvPr/>
          </p:nvSpPr>
          <p:spPr>
            <a:xfrm>
              <a:off x="5008829" y="1884724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15;p33">
              <a:extLst>
                <a:ext uri="{FF2B5EF4-FFF2-40B4-BE49-F238E27FC236}">
                  <a16:creationId xmlns:a16="http://schemas.microsoft.com/office/drawing/2014/main" id="{D4BCBB82-87F9-48E3-B093-1FD42B6D36BE}"/>
                </a:ext>
              </a:extLst>
            </p:cNvPr>
            <p:cNvSpPr/>
            <p:nvPr/>
          </p:nvSpPr>
          <p:spPr>
            <a:xfrm>
              <a:off x="5005165" y="1961366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16;p33">
              <a:extLst>
                <a:ext uri="{FF2B5EF4-FFF2-40B4-BE49-F238E27FC236}">
                  <a16:creationId xmlns:a16="http://schemas.microsoft.com/office/drawing/2014/main" id="{71E34B2E-1182-4281-9AFD-6B4693FAD02A}"/>
                </a:ext>
              </a:extLst>
            </p:cNvPr>
            <p:cNvSpPr/>
            <p:nvPr/>
          </p:nvSpPr>
          <p:spPr>
            <a:xfrm>
              <a:off x="5005691" y="1552768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17;p33">
              <a:extLst>
                <a:ext uri="{FF2B5EF4-FFF2-40B4-BE49-F238E27FC236}">
                  <a16:creationId xmlns:a16="http://schemas.microsoft.com/office/drawing/2014/main" id="{54250E14-1E32-4C3A-B778-3263654AA6A3}"/>
                </a:ext>
              </a:extLst>
            </p:cNvPr>
            <p:cNvSpPr/>
            <p:nvPr/>
          </p:nvSpPr>
          <p:spPr>
            <a:xfrm>
              <a:off x="5005704" y="1644142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AE16E3F4-A41F-4006-8B2C-45E65E25A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61" y="1068425"/>
            <a:ext cx="8706160" cy="3357720"/>
          </a:xfrm>
          <a:prstGeom prst="rect">
            <a:avLst/>
          </a:prstGeom>
        </p:spPr>
      </p:pic>
      <p:sp>
        <p:nvSpPr>
          <p:cNvPr id="14" name="Google Shape;917;p35">
            <a:extLst>
              <a:ext uri="{FF2B5EF4-FFF2-40B4-BE49-F238E27FC236}">
                <a16:creationId xmlns:a16="http://schemas.microsoft.com/office/drawing/2014/main" id="{1398CE7B-17AF-4FDF-873A-CE233E8D673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97923" cy="379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sz="1200" dirty="0"/>
              <a:t>0x020</a:t>
            </a:r>
          </a:p>
          <a:p>
            <a:pPr marL="0" indent="0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9845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p4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Mips</a:t>
            </a:r>
            <a:r>
              <a:rPr lang="pt-BR" dirty="0"/>
              <a:t> processor</a:t>
            </a:r>
            <a:endParaRPr dirty="0"/>
          </a:p>
        </p:txBody>
      </p:sp>
      <p:grpSp>
        <p:nvGrpSpPr>
          <p:cNvPr id="62" name="Google Shape;2099;p33">
            <a:extLst>
              <a:ext uri="{FF2B5EF4-FFF2-40B4-BE49-F238E27FC236}">
                <a16:creationId xmlns:a16="http://schemas.microsoft.com/office/drawing/2014/main" id="{6B637071-C5A5-4D46-8ED6-1A523448BFB8}"/>
              </a:ext>
            </a:extLst>
          </p:cNvPr>
          <p:cNvGrpSpPr/>
          <p:nvPr/>
        </p:nvGrpSpPr>
        <p:grpSpPr>
          <a:xfrm flipH="1">
            <a:off x="-349438" y="1153551"/>
            <a:ext cx="9387930" cy="1969477"/>
            <a:chOff x="2924909" y="1352567"/>
            <a:chExt cx="2173976" cy="997520"/>
          </a:xfrm>
        </p:grpSpPr>
        <p:sp>
          <p:nvSpPr>
            <p:cNvPr id="63" name="Google Shape;2101;p33">
              <a:extLst>
                <a:ext uri="{FF2B5EF4-FFF2-40B4-BE49-F238E27FC236}">
                  <a16:creationId xmlns:a16="http://schemas.microsoft.com/office/drawing/2014/main" id="{7DCB628E-05AD-4AF1-A475-853B921F2A41}"/>
                </a:ext>
              </a:extLst>
            </p:cNvPr>
            <p:cNvSpPr/>
            <p:nvPr/>
          </p:nvSpPr>
          <p:spPr>
            <a:xfrm>
              <a:off x="3770468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03;p33">
              <a:extLst>
                <a:ext uri="{FF2B5EF4-FFF2-40B4-BE49-F238E27FC236}">
                  <a16:creationId xmlns:a16="http://schemas.microsoft.com/office/drawing/2014/main" id="{F96EFF39-9C6F-405E-8C93-CFCB46F538AE}"/>
                </a:ext>
              </a:extLst>
            </p:cNvPr>
            <p:cNvSpPr/>
            <p:nvPr/>
          </p:nvSpPr>
          <p:spPr>
            <a:xfrm>
              <a:off x="3770468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05;p33">
              <a:extLst>
                <a:ext uri="{FF2B5EF4-FFF2-40B4-BE49-F238E27FC236}">
                  <a16:creationId xmlns:a16="http://schemas.microsoft.com/office/drawing/2014/main" id="{DB2EB9F3-EBF4-4416-8349-10545B1B1AD5}"/>
                </a:ext>
              </a:extLst>
            </p:cNvPr>
            <p:cNvSpPr/>
            <p:nvPr/>
          </p:nvSpPr>
          <p:spPr>
            <a:xfrm>
              <a:off x="4470832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07;p33">
              <a:extLst>
                <a:ext uri="{FF2B5EF4-FFF2-40B4-BE49-F238E27FC236}">
                  <a16:creationId xmlns:a16="http://schemas.microsoft.com/office/drawing/2014/main" id="{94B667DF-4115-4D02-8219-2E34D10382AC}"/>
                </a:ext>
              </a:extLst>
            </p:cNvPr>
            <p:cNvSpPr/>
            <p:nvPr/>
          </p:nvSpPr>
          <p:spPr>
            <a:xfrm>
              <a:off x="4470832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09;p33">
              <a:extLst>
                <a:ext uri="{FF2B5EF4-FFF2-40B4-BE49-F238E27FC236}">
                  <a16:creationId xmlns:a16="http://schemas.microsoft.com/office/drawing/2014/main" id="{D9083F86-C656-4D60-8C2B-BBA4186039FB}"/>
                </a:ext>
              </a:extLst>
            </p:cNvPr>
            <p:cNvSpPr/>
            <p:nvPr/>
          </p:nvSpPr>
          <p:spPr>
            <a:xfrm>
              <a:off x="2924909" y="1352567"/>
              <a:ext cx="2062815" cy="997520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14;p33">
              <a:extLst>
                <a:ext uri="{FF2B5EF4-FFF2-40B4-BE49-F238E27FC236}">
                  <a16:creationId xmlns:a16="http://schemas.microsoft.com/office/drawing/2014/main" id="{2E2C57A0-830B-4A95-9AB0-F62348B24AD7}"/>
                </a:ext>
              </a:extLst>
            </p:cNvPr>
            <p:cNvSpPr/>
            <p:nvPr/>
          </p:nvSpPr>
          <p:spPr>
            <a:xfrm>
              <a:off x="4998277" y="1898974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15;p33">
              <a:extLst>
                <a:ext uri="{FF2B5EF4-FFF2-40B4-BE49-F238E27FC236}">
                  <a16:creationId xmlns:a16="http://schemas.microsoft.com/office/drawing/2014/main" id="{D4BCBB82-87F9-48E3-B093-1FD42B6D36BE}"/>
                </a:ext>
              </a:extLst>
            </p:cNvPr>
            <p:cNvSpPr/>
            <p:nvPr/>
          </p:nvSpPr>
          <p:spPr>
            <a:xfrm>
              <a:off x="4998277" y="2066785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16;p33">
              <a:extLst>
                <a:ext uri="{FF2B5EF4-FFF2-40B4-BE49-F238E27FC236}">
                  <a16:creationId xmlns:a16="http://schemas.microsoft.com/office/drawing/2014/main" id="{71E34B2E-1182-4281-9AFD-6B4693FAD02A}"/>
                </a:ext>
              </a:extLst>
            </p:cNvPr>
            <p:cNvSpPr/>
            <p:nvPr/>
          </p:nvSpPr>
          <p:spPr>
            <a:xfrm>
              <a:off x="4998277" y="1581797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17;p33">
              <a:extLst>
                <a:ext uri="{FF2B5EF4-FFF2-40B4-BE49-F238E27FC236}">
                  <a16:creationId xmlns:a16="http://schemas.microsoft.com/office/drawing/2014/main" id="{54250E14-1E32-4C3A-B778-3263654AA6A3}"/>
                </a:ext>
              </a:extLst>
            </p:cNvPr>
            <p:cNvSpPr/>
            <p:nvPr/>
          </p:nvSpPr>
          <p:spPr>
            <a:xfrm>
              <a:off x="5005691" y="1731285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Imagem 11">
            <a:extLst>
              <a:ext uri="{FF2B5EF4-FFF2-40B4-BE49-F238E27FC236}">
                <a16:creationId xmlns:a16="http://schemas.microsoft.com/office/drawing/2014/main" id="{97B487F4-E31F-463E-AE82-95CA674D8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82" y="1205605"/>
            <a:ext cx="8733461" cy="1865994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69EA6CE3-16E5-4ED7-996B-7A1E949A4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033" y="3251433"/>
            <a:ext cx="5281015" cy="1590518"/>
          </a:xfrm>
          <a:prstGeom prst="rect">
            <a:avLst/>
          </a:prstGeom>
        </p:spPr>
      </p:pic>
      <p:sp>
        <p:nvSpPr>
          <p:cNvPr id="15" name="Google Shape;917;p35">
            <a:extLst>
              <a:ext uri="{FF2B5EF4-FFF2-40B4-BE49-F238E27FC236}">
                <a16:creationId xmlns:a16="http://schemas.microsoft.com/office/drawing/2014/main" id="{9331F140-AE02-4F19-BB1C-E6FB4873DA2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97923" cy="379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sz="1200" dirty="0"/>
              <a:t>0x021</a:t>
            </a:r>
          </a:p>
          <a:p>
            <a:pPr marL="0" indent="0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0823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p4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Teste na placa</a:t>
            </a:r>
            <a:endParaRPr dirty="0"/>
          </a:p>
        </p:txBody>
      </p:sp>
      <p:grpSp>
        <p:nvGrpSpPr>
          <p:cNvPr id="62" name="Google Shape;2099;p33">
            <a:extLst>
              <a:ext uri="{FF2B5EF4-FFF2-40B4-BE49-F238E27FC236}">
                <a16:creationId xmlns:a16="http://schemas.microsoft.com/office/drawing/2014/main" id="{6B637071-C5A5-4D46-8ED6-1A523448BFB8}"/>
              </a:ext>
            </a:extLst>
          </p:cNvPr>
          <p:cNvGrpSpPr/>
          <p:nvPr/>
        </p:nvGrpSpPr>
        <p:grpSpPr>
          <a:xfrm flipH="1">
            <a:off x="264160" y="1090190"/>
            <a:ext cx="3860800" cy="2499360"/>
            <a:chOff x="2924909" y="1352567"/>
            <a:chExt cx="2173976" cy="997520"/>
          </a:xfrm>
        </p:grpSpPr>
        <p:sp>
          <p:nvSpPr>
            <p:cNvPr id="63" name="Google Shape;2101;p33">
              <a:extLst>
                <a:ext uri="{FF2B5EF4-FFF2-40B4-BE49-F238E27FC236}">
                  <a16:creationId xmlns:a16="http://schemas.microsoft.com/office/drawing/2014/main" id="{7DCB628E-05AD-4AF1-A475-853B921F2A41}"/>
                </a:ext>
              </a:extLst>
            </p:cNvPr>
            <p:cNvSpPr/>
            <p:nvPr/>
          </p:nvSpPr>
          <p:spPr>
            <a:xfrm>
              <a:off x="3770468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03;p33">
              <a:extLst>
                <a:ext uri="{FF2B5EF4-FFF2-40B4-BE49-F238E27FC236}">
                  <a16:creationId xmlns:a16="http://schemas.microsoft.com/office/drawing/2014/main" id="{F96EFF39-9C6F-405E-8C93-CFCB46F538AE}"/>
                </a:ext>
              </a:extLst>
            </p:cNvPr>
            <p:cNvSpPr/>
            <p:nvPr/>
          </p:nvSpPr>
          <p:spPr>
            <a:xfrm>
              <a:off x="3770468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05;p33">
              <a:extLst>
                <a:ext uri="{FF2B5EF4-FFF2-40B4-BE49-F238E27FC236}">
                  <a16:creationId xmlns:a16="http://schemas.microsoft.com/office/drawing/2014/main" id="{DB2EB9F3-EBF4-4416-8349-10545B1B1AD5}"/>
                </a:ext>
              </a:extLst>
            </p:cNvPr>
            <p:cNvSpPr/>
            <p:nvPr/>
          </p:nvSpPr>
          <p:spPr>
            <a:xfrm>
              <a:off x="4470832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07;p33">
              <a:extLst>
                <a:ext uri="{FF2B5EF4-FFF2-40B4-BE49-F238E27FC236}">
                  <a16:creationId xmlns:a16="http://schemas.microsoft.com/office/drawing/2014/main" id="{94B667DF-4115-4D02-8219-2E34D10382AC}"/>
                </a:ext>
              </a:extLst>
            </p:cNvPr>
            <p:cNvSpPr/>
            <p:nvPr/>
          </p:nvSpPr>
          <p:spPr>
            <a:xfrm>
              <a:off x="4470832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09;p33">
              <a:extLst>
                <a:ext uri="{FF2B5EF4-FFF2-40B4-BE49-F238E27FC236}">
                  <a16:creationId xmlns:a16="http://schemas.microsoft.com/office/drawing/2014/main" id="{D9083F86-C656-4D60-8C2B-BBA4186039FB}"/>
                </a:ext>
              </a:extLst>
            </p:cNvPr>
            <p:cNvSpPr/>
            <p:nvPr/>
          </p:nvSpPr>
          <p:spPr>
            <a:xfrm>
              <a:off x="2924909" y="1352567"/>
              <a:ext cx="2062815" cy="997520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14;p33">
              <a:extLst>
                <a:ext uri="{FF2B5EF4-FFF2-40B4-BE49-F238E27FC236}">
                  <a16:creationId xmlns:a16="http://schemas.microsoft.com/office/drawing/2014/main" id="{2E2C57A0-830B-4A95-9AB0-F62348B24AD7}"/>
                </a:ext>
              </a:extLst>
            </p:cNvPr>
            <p:cNvSpPr/>
            <p:nvPr/>
          </p:nvSpPr>
          <p:spPr>
            <a:xfrm>
              <a:off x="4998277" y="1898974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15;p33">
              <a:extLst>
                <a:ext uri="{FF2B5EF4-FFF2-40B4-BE49-F238E27FC236}">
                  <a16:creationId xmlns:a16="http://schemas.microsoft.com/office/drawing/2014/main" id="{D4BCBB82-87F9-48E3-B093-1FD42B6D36BE}"/>
                </a:ext>
              </a:extLst>
            </p:cNvPr>
            <p:cNvSpPr/>
            <p:nvPr/>
          </p:nvSpPr>
          <p:spPr>
            <a:xfrm>
              <a:off x="4998277" y="2066785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16;p33">
              <a:extLst>
                <a:ext uri="{FF2B5EF4-FFF2-40B4-BE49-F238E27FC236}">
                  <a16:creationId xmlns:a16="http://schemas.microsoft.com/office/drawing/2014/main" id="{71E34B2E-1182-4281-9AFD-6B4693FAD02A}"/>
                </a:ext>
              </a:extLst>
            </p:cNvPr>
            <p:cNvSpPr/>
            <p:nvPr/>
          </p:nvSpPr>
          <p:spPr>
            <a:xfrm>
              <a:off x="4998277" y="1581797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17;p33">
              <a:extLst>
                <a:ext uri="{FF2B5EF4-FFF2-40B4-BE49-F238E27FC236}">
                  <a16:creationId xmlns:a16="http://schemas.microsoft.com/office/drawing/2014/main" id="{54250E14-1E32-4C3A-B778-3263654AA6A3}"/>
                </a:ext>
              </a:extLst>
            </p:cNvPr>
            <p:cNvSpPr/>
            <p:nvPr/>
          </p:nvSpPr>
          <p:spPr>
            <a:xfrm>
              <a:off x="5005691" y="1731285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47B61792-B9D3-45DC-AEB0-1BEEEA820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65" y="1137845"/>
            <a:ext cx="3543123" cy="236532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6ACAD80-354F-462F-A5CE-06A7767718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748"/>
          <a:stretch/>
        </p:blipFill>
        <p:spPr>
          <a:xfrm>
            <a:off x="1253067" y="3689453"/>
            <a:ext cx="6732693" cy="109870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58893CF-4EB0-4130-A12B-AC08CFEC9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8472" y="1401763"/>
            <a:ext cx="4253955" cy="1693435"/>
          </a:xfrm>
          <a:prstGeom prst="rect">
            <a:avLst/>
          </a:prstGeom>
        </p:spPr>
      </p:pic>
      <p:grpSp>
        <p:nvGrpSpPr>
          <p:cNvPr id="25" name="Google Shape;2099;p33">
            <a:extLst>
              <a:ext uri="{FF2B5EF4-FFF2-40B4-BE49-F238E27FC236}">
                <a16:creationId xmlns:a16="http://schemas.microsoft.com/office/drawing/2014/main" id="{06304BBD-20B7-44B0-9F6F-8FA92527C015}"/>
              </a:ext>
            </a:extLst>
          </p:cNvPr>
          <p:cNvGrpSpPr/>
          <p:nvPr/>
        </p:nvGrpSpPr>
        <p:grpSpPr>
          <a:xfrm flipH="1">
            <a:off x="4360470" y="1315383"/>
            <a:ext cx="4370356" cy="1875905"/>
            <a:chOff x="2924909" y="1352567"/>
            <a:chExt cx="2062815" cy="997520"/>
          </a:xfrm>
        </p:grpSpPr>
        <p:sp>
          <p:nvSpPr>
            <p:cNvPr id="26" name="Google Shape;2101;p33">
              <a:extLst>
                <a:ext uri="{FF2B5EF4-FFF2-40B4-BE49-F238E27FC236}">
                  <a16:creationId xmlns:a16="http://schemas.microsoft.com/office/drawing/2014/main" id="{806F0368-A25E-4ABE-8163-A23B74A8E1E7}"/>
                </a:ext>
              </a:extLst>
            </p:cNvPr>
            <p:cNvSpPr/>
            <p:nvPr/>
          </p:nvSpPr>
          <p:spPr>
            <a:xfrm>
              <a:off x="3770468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03;p33">
              <a:extLst>
                <a:ext uri="{FF2B5EF4-FFF2-40B4-BE49-F238E27FC236}">
                  <a16:creationId xmlns:a16="http://schemas.microsoft.com/office/drawing/2014/main" id="{0F4F3B0A-07C2-4052-AE60-2E214B151E68}"/>
                </a:ext>
              </a:extLst>
            </p:cNvPr>
            <p:cNvSpPr/>
            <p:nvPr/>
          </p:nvSpPr>
          <p:spPr>
            <a:xfrm>
              <a:off x="3770468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05;p33">
              <a:extLst>
                <a:ext uri="{FF2B5EF4-FFF2-40B4-BE49-F238E27FC236}">
                  <a16:creationId xmlns:a16="http://schemas.microsoft.com/office/drawing/2014/main" id="{A03E6FE3-326A-44EA-9FCD-E5461E892E2E}"/>
                </a:ext>
              </a:extLst>
            </p:cNvPr>
            <p:cNvSpPr/>
            <p:nvPr/>
          </p:nvSpPr>
          <p:spPr>
            <a:xfrm>
              <a:off x="4470832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07;p33">
              <a:extLst>
                <a:ext uri="{FF2B5EF4-FFF2-40B4-BE49-F238E27FC236}">
                  <a16:creationId xmlns:a16="http://schemas.microsoft.com/office/drawing/2014/main" id="{22B9277D-B96C-469E-A474-526701E97E47}"/>
                </a:ext>
              </a:extLst>
            </p:cNvPr>
            <p:cNvSpPr/>
            <p:nvPr/>
          </p:nvSpPr>
          <p:spPr>
            <a:xfrm>
              <a:off x="4470832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09;p33">
              <a:extLst>
                <a:ext uri="{FF2B5EF4-FFF2-40B4-BE49-F238E27FC236}">
                  <a16:creationId xmlns:a16="http://schemas.microsoft.com/office/drawing/2014/main" id="{C1BBE150-751C-4068-8D49-A609D7B917B5}"/>
                </a:ext>
              </a:extLst>
            </p:cNvPr>
            <p:cNvSpPr/>
            <p:nvPr/>
          </p:nvSpPr>
          <p:spPr>
            <a:xfrm>
              <a:off x="2924909" y="1352567"/>
              <a:ext cx="2062815" cy="997520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917;p35">
            <a:extLst>
              <a:ext uri="{FF2B5EF4-FFF2-40B4-BE49-F238E27FC236}">
                <a16:creationId xmlns:a16="http://schemas.microsoft.com/office/drawing/2014/main" id="{2E846267-183C-4EF4-B344-4C8F814391C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97923" cy="379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sz="1200" dirty="0"/>
              <a:t>0x022</a:t>
            </a:r>
          </a:p>
          <a:p>
            <a:pPr marL="0" indent="0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869612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2099;p33">
            <a:extLst>
              <a:ext uri="{FF2B5EF4-FFF2-40B4-BE49-F238E27FC236}">
                <a16:creationId xmlns:a16="http://schemas.microsoft.com/office/drawing/2014/main" id="{6B637071-C5A5-4D46-8ED6-1A523448BFB8}"/>
              </a:ext>
            </a:extLst>
          </p:cNvPr>
          <p:cNvGrpSpPr/>
          <p:nvPr/>
        </p:nvGrpSpPr>
        <p:grpSpPr>
          <a:xfrm flipH="1">
            <a:off x="2594184" y="277707"/>
            <a:ext cx="3867575" cy="3373120"/>
            <a:chOff x="2924909" y="1352567"/>
            <a:chExt cx="2173976" cy="997520"/>
          </a:xfrm>
        </p:grpSpPr>
        <p:sp>
          <p:nvSpPr>
            <p:cNvPr id="63" name="Google Shape;2101;p33">
              <a:extLst>
                <a:ext uri="{FF2B5EF4-FFF2-40B4-BE49-F238E27FC236}">
                  <a16:creationId xmlns:a16="http://schemas.microsoft.com/office/drawing/2014/main" id="{7DCB628E-05AD-4AF1-A475-853B921F2A41}"/>
                </a:ext>
              </a:extLst>
            </p:cNvPr>
            <p:cNvSpPr/>
            <p:nvPr/>
          </p:nvSpPr>
          <p:spPr>
            <a:xfrm>
              <a:off x="3770468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03;p33">
              <a:extLst>
                <a:ext uri="{FF2B5EF4-FFF2-40B4-BE49-F238E27FC236}">
                  <a16:creationId xmlns:a16="http://schemas.microsoft.com/office/drawing/2014/main" id="{F96EFF39-9C6F-405E-8C93-CFCB46F538AE}"/>
                </a:ext>
              </a:extLst>
            </p:cNvPr>
            <p:cNvSpPr/>
            <p:nvPr/>
          </p:nvSpPr>
          <p:spPr>
            <a:xfrm>
              <a:off x="3770468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05;p33">
              <a:extLst>
                <a:ext uri="{FF2B5EF4-FFF2-40B4-BE49-F238E27FC236}">
                  <a16:creationId xmlns:a16="http://schemas.microsoft.com/office/drawing/2014/main" id="{DB2EB9F3-EBF4-4416-8349-10545B1B1AD5}"/>
                </a:ext>
              </a:extLst>
            </p:cNvPr>
            <p:cNvSpPr/>
            <p:nvPr/>
          </p:nvSpPr>
          <p:spPr>
            <a:xfrm>
              <a:off x="4470832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07;p33">
              <a:extLst>
                <a:ext uri="{FF2B5EF4-FFF2-40B4-BE49-F238E27FC236}">
                  <a16:creationId xmlns:a16="http://schemas.microsoft.com/office/drawing/2014/main" id="{94B667DF-4115-4D02-8219-2E34D10382AC}"/>
                </a:ext>
              </a:extLst>
            </p:cNvPr>
            <p:cNvSpPr/>
            <p:nvPr/>
          </p:nvSpPr>
          <p:spPr>
            <a:xfrm>
              <a:off x="4470832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09;p33">
              <a:extLst>
                <a:ext uri="{FF2B5EF4-FFF2-40B4-BE49-F238E27FC236}">
                  <a16:creationId xmlns:a16="http://schemas.microsoft.com/office/drawing/2014/main" id="{D9083F86-C656-4D60-8C2B-BBA4186039FB}"/>
                </a:ext>
              </a:extLst>
            </p:cNvPr>
            <p:cNvSpPr/>
            <p:nvPr/>
          </p:nvSpPr>
          <p:spPr>
            <a:xfrm>
              <a:off x="2924909" y="1352567"/>
              <a:ext cx="2062815" cy="997520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14;p33">
              <a:extLst>
                <a:ext uri="{FF2B5EF4-FFF2-40B4-BE49-F238E27FC236}">
                  <a16:creationId xmlns:a16="http://schemas.microsoft.com/office/drawing/2014/main" id="{2E2C57A0-830B-4A95-9AB0-F62348B24AD7}"/>
                </a:ext>
              </a:extLst>
            </p:cNvPr>
            <p:cNvSpPr/>
            <p:nvPr/>
          </p:nvSpPr>
          <p:spPr>
            <a:xfrm>
              <a:off x="4998277" y="1898974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15;p33">
              <a:extLst>
                <a:ext uri="{FF2B5EF4-FFF2-40B4-BE49-F238E27FC236}">
                  <a16:creationId xmlns:a16="http://schemas.microsoft.com/office/drawing/2014/main" id="{D4BCBB82-87F9-48E3-B093-1FD42B6D36BE}"/>
                </a:ext>
              </a:extLst>
            </p:cNvPr>
            <p:cNvSpPr/>
            <p:nvPr/>
          </p:nvSpPr>
          <p:spPr>
            <a:xfrm>
              <a:off x="4998277" y="2066785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16;p33">
              <a:extLst>
                <a:ext uri="{FF2B5EF4-FFF2-40B4-BE49-F238E27FC236}">
                  <a16:creationId xmlns:a16="http://schemas.microsoft.com/office/drawing/2014/main" id="{71E34B2E-1182-4281-9AFD-6B4693FAD02A}"/>
                </a:ext>
              </a:extLst>
            </p:cNvPr>
            <p:cNvSpPr/>
            <p:nvPr/>
          </p:nvSpPr>
          <p:spPr>
            <a:xfrm>
              <a:off x="4998277" y="1581797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17;p33">
              <a:extLst>
                <a:ext uri="{FF2B5EF4-FFF2-40B4-BE49-F238E27FC236}">
                  <a16:creationId xmlns:a16="http://schemas.microsoft.com/office/drawing/2014/main" id="{54250E14-1E32-4C3A-B778-3263654AA6A3}"/>
                </a:ext>
              </a:extLst>
            </p:cNvPr>
            <p:cNvSpPr/>
            <p:nvPr/>
          </p:nvSpPr>
          <p:spPr>
            <a:xfrm>
              <a:off x="5005691" y="1731285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33C94C07-4429-4605-A9B5-DAB07A0F1F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47"/>
          <a:stretch/>
        </p:blipFill>
        <p:spPr>
          <a:xfrm>
            <a:off x="1541555" y="3700178"/>
            <a:ext cx="6163475" cy="136136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372E1F4-5345-4F4E-855C-9A3AD8F173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83"/>
          <a:stretch/>
        </p:blipFill>
        <p:spPr>
          <a:xfrm>
            <a:off x="2866297" y="339251"/>
            <a:ext cx="3513992" cy="3248050"/>
          </a:xfrm>
          <a:prstGeom prst="rect">
            <a:avLst/>
          </a:prstGeom>
        </p:spPr>
      </p:pic>
      <p:sp>
        <p:nvSpPr>
          <p:cNvPr id="31" name="Google Shape;917;p35">
            <a:extLst>
              <a:ext uri="{FF2B5EF4-FFF2-40B4-BE49-F238E27FC236}">
                <a16:creationId xmlns:a16="http://schemas.microsoft.com/office/drawing/2014/main" id="{6EDF39B1-4F6E-4115-8429-FF18235322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97923" cy="379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sz="1200" dirty="0"/>
              <a:t>0x023</a:t>
            </a:r>
          </a:p>
          <a:p>
            <a:pPr marL="0" indent="0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62617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D2BA7222-C6C5-415C-9477-2F2034AF9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58" y="3383603"/>
            <a:ext cx="3467584" cy="523948"/>
          </a:xfrm>
          <a:prstGeom prst="rect">
            <a:avLst/>
          </a:prstGeom>
        </p:spPr>
      </p:pic>
      <p:sp>
        <p:nvSpPr>
          <p:cNvPr id="26" name="Google Shape;2442;p45">
            <a:extLst>
              <a:ext uri="{FF2B5EF4-FFF2-40B4-BE49-F238E27FC236}">
                <a16:creationId xmlns:a16="http://schemas.microsoft.com/office/drawing/2014/main" id="{AD3FFBBC-24AF-4B0E-ADB5-6AA9A72867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Análise DE CLOCK</a:t>
            </a:r>
            <a:endParaRPr dirty="0"/>
          </a:p>
        </p:txBody>
      </p:sp>
      <p:sp>
        <p:nvSpPr>
          <p:cNvPr id="27" name="Google Shape;2051;p32">
            <a:extLst>
              <a:ext uri="{FF2B5EF4-FFF2-40B4-BE49-F238E27FC236}">
                <a16:creationId xmlns:a16="http://schemas.microsoft.com/office/drawing/2014/main" id="{A7C04154-34BC-4F35-BE34-968419C90E35}"/>
              </a:ext>
            </a:extLst>
          </p:cNvPr>
          <p:cNvSpPr txBox="1">
            <a:spLocks/>
          </p:cNvSpPr>
          <p:nvPr/>
        </p:nvSpPr>
        <p:spPr>
          <a:xfrm>
            <a:off x="806954" y="1175464"/>
            <a:ext cx="7764962" cy="139628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Fmax: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Frequência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máxima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clock que o design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suporta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sem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violar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configuração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interna e tempo de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acesso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Fmax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pode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ser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maior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menor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dependendo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esforço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 </a:t>
            </a:r>
            <a:r>
              <a:rPr lang="en-US" i="1" u="sng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Fitter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processo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roteamento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algn="just"/>
            <a:r>
              <a:rPr lang="en-US" i="1" dirty="0">
                <a:solidFill>
                  <a:schemeClr val="tx1"/>
                </a:solidFill>
              </a:rPr>
              <a:t>	</a:t>
            </a:r>
          </a:p>
          <a:p>
            <a:pPr algn="just"/>
            <a:r>
              <a:rPr lang="en-US" i="1" dirty="0">
                <a:solidFill>
                  <a:schemeClr val="tx1"/>
                </a:solidFill>
              </a:rPr>
              <a:t>Auto-fit: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quão</a:t>
            </a:r>
            <a:r>
              <a:rPr lang="en-US" dirty="0">
                <a:solidFill>
                  <a:schemeClr val="tx1"/>
                </a:solidFill>
              </a:rPr>
              <a:t> logo </a:t>
            </a:r>
            <a:r>
              <a:rPr lang="en-US" dirty="0" err="1">
                <a:solidFill>
                  <a:schemeClr val="tx1"/>
                </a:solidFill>
              </a:rPr>
              <a:t>encontra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configuração</a:t>
            </a:r>
            <a:r>
              <a:rPr lang="en-US" dirty="0">
                <a:solidFill>
                  <a:schemeClr val="tx1"/>
                </a:solidFill>
              </a:rPr>
              <a:t> com </a:t>
            </a:r>
            <a:r>
              <a:rPr lang="en-US" dirty="0" err="1">
                <a:solidFill>
                  <a:schemeClr val="tx1"/>
                </a:solidFill>
              </a:rPr>
              <a:t>requisitos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mínimos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en-US" i="1" dirty="0">
                <a:solidFill>
                  <a:schemeClr val="tx1"/>
                </a:solidFill>
              </a:rPr>
              <a:t>Standard fit: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busca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melhor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configuração</a:t>
            </a:r>
            <a:r>
              <a:rPr lang="en-US" dirty="0">
                <a:solidFill>
                  <a:schemeClr val="tx1"/>
                </a:solidFill>
              </a:rPr>
              <a:t> para o </a:t>
            </a:r>
            <a:r>
              <a:rPr lang="en-US" dirty="0" err="1">
                <a:solidFill>
                  <a:schemeClr val="tx1"/>
                </a:solidFill>
              </a:rPr>
              <a:t>sistema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144FBAF-5610-4501-9FB5-4F31DBF02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738" y="3369313"/>
            <a:ext cx="3458058" cy="552527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B7954ADC-6412-4EF4-8BEC-ACA58109218A}"/>
              </a:ext>
            </a:extLst>
          </p:cNvPr>
          <p:cNvSpPr txBox="1"/>
          <p:nvPr/>
        </p:nvSpPr>
        <p:spPr>
          <a:xfrm>
            <a:off x="525862" y="2918316"/>
            <a:ext cx="3928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Auto-fit</a:t>
            </a:r>
            <a:r>
              <a:rPr lang="en-US" dirty="0">
                <a:solidFill>
                  <a:schemeClr val="tx1"/>
                </a:solidFill>
              </a:rPr>
              <a:t> com requerimento de clock de 50 MHz:</a:t>
            </a:r>
            <a:endParaRPr lang="pt-BR" dirty="0"/>
          </a:p>
        </p:txBody>
      </p:sp>
      <p:grpSp>
        <p:nvGrpSpPr>
          <p:cNvPr id="32" name="Google Shape;997;p37">
            <a:extLst>
              <a:ext uri="{FF2B5EF4-FFF2-40B4-BE49-F238E27FC236}">
                <a16:creationId xmlns:a16="http://schemas.microsoft.com/office/drawing/2014/main" id="{9211F050-45E7-43B2-995E-7D77CBD87268}"/>
              </a:ext>
            </a:extLst>
          </p:cNvPr>
          <p:cNvGrpSpPr/>
          <p:nvPr/>
        </p:nvGrpSpPr>
        <p:grpSpPr>
          <a:xfrm rot="5400000">
            <a:off x="4427066" y="2248877"/>
            <a:ext cx="289868" cy="852000"/>
            <a:chOff x="456616" y="2161476"/>
            <a:chExt cx="289868" cy="852000"/>
          </a:xfrm>
        </p:grpSpPr>
        <p:sp>
          <p:nvSpPr>
            <p:cNvPr id="33" name="Google Shape;998;p37">
              <a:extLst>
                <a:ext uri="{FF2B5EF4-FFF2-40B4-BE49-F238E27FC236}">
                  <a16:creationId xmlns:a16="http://schemas.microsoft.com/office/drawing/2014/main" id="{4E0B9A1D-07F3-4A04-A9A8-384F5F938C9A}"/>
                </a:ext>
              </a:extLst>
            </p:cNvPr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99;p37">
              <a:extLst>
                <a:ext uri="{FF2B5EF4-FFF2-40B4-BE49-F238E27FC236}">
                  <a16:creationId xmlns:a16="http://schemas.microsoft.com/office/drawing/2014/main" id="{C26AE379-D483-40DE-BBA7-7351F7354C77}"/>
                </a:ext>
              </a:extLst>
            </p:cNvPr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00;p37">
              <a:extLst>
                <a:ext uri="{FF2B5EF4-FFF2-40B4-BE49-F238E27FC236}">
                  <a16:creationId xmlns:a16="http://schemas.microsoft.com/office/drawing/2014/main" id="{C6EDDD72-5DE1-4669-8D84-60A080560CF3}"/>
                </a:ext>
              </a:extLst>
            </p:cNvPr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01;p37">
              <a:extLst>
                <a:ext uri="{FF2B5EF4-FFF2-40B4-BE49-F238E27FC236}">
                  <a16:creationId xmlns:a16="http://schemas.microsoft.com/office/drawing/2014/main" id="{299594FE-25DD-4846-9EEC-029275458575}"/>
                </a:ext>
              </a:extLst>
            </p:cNvPr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02;p37">
              <a:extLst>
                <a:ext uri="{FF2B5EF4-FFF2-40B4-BE49-F238E27FC236}">
                  <a16:creationId xmlns:a16="http://schemas.microsoft.com/office/drawing/2014/main" id="{5EC62BA2-51F0-4C64-BBB4-32C0BEE0BB8A}"/>
                </a:ext>
              </a:extLst>
            </p:cNvPr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6FFBE08-D6F3-4EF9-846F-838C1FEF9467}"/>
              </a:ext>
            </a:extLst>
          </p:cNvPr>
          <p:cNvSpPr txBox="1"/>
          <p:nvPr/>
        </p:nvSpPr>
        <p:spPr>
          <a:xfrm>
            <a:off x="4778880" y="2918316"/>
            <a:ext cx="5737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Standard-Fit</a:t>
            </a:r>
            <a:r>
              <a:rPr lang="en-US" dirty="0">
                <a:solidFill>
                  <a:schemeClr val="tx1"/>
                </a:solidFill>
              </a:rPr>
              <a:t> com requerimento de clock de 50 MHz:</a:t>
            </a:r>
            <a:endParaRPr lang="pt-BR" dirty="0"/>
          </a:p>
        </p:txBody>
      </p:sp>
      <p:sp>
        <p:nvSpPr>
          <p:cNvPr id="40" name="Google Shape;917;p35">
            <a:extLst>
              <a:ext uri="{FF2B5EF4-FFF2-40B4-BE49-F238E27FC236}">
                <a16:creationId xmlns:a16="http://schemas.microsoft.com/office/drawing/2014/main" id="{6E201C3C-5AB2-4275-AC62-EAA3BDDD314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97923" cy="379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sz="1200" dirty="0"/>
              <a:t>0x024</a:t>
            </a:r>
          </a:p>
          <a:p>
            <a:pPr marL="0" indent="0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1925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442;p45">
            <a:extLst>
              <a:ext uri="{FF2B5EF4-FFF2-40B4-BE49-F238E27FC236}">
                <a16:creationId xmlns:a16="http://schemas.microsoft.com/office/drawing/2014/main" id="{AD3FFBBC-24AF-4B0E-ADB5-6AA9A72867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Análise DE CLOCK</a:t>
            </a:r>
            <a:endParaRPr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7954ADC-6412-4EF4-8BEC-ACA58109218A}"/>
              </a:ext>
            </a:extLst>
          </p:cNvPr>
          <p:cNvSpPr txBox="1"/>
          <p:nvPr/>
        </p:nvSpPr>
        <p:spPr>
          <a:xfrm>
            <a:off x="630051" y="1130090"/>
            <a:ext cx="3928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Auto-fit com requerimento de clock de 50 MHz:</a:t>
            </a:r>
            <a:endParaRPr lang="pt-BR" dirty="0"/>
          </a:p>
        </p:txBody>
      </p:sp>
      <p:grpSp>
        <p:nvGrpSpPr>
          <p:cNvPr id="32" name="Google Shape;997;p37">
            <a:extLst>
              <a:ext uri="{FF2B5EF4-FFF2-40B4-BE49-F238E27FC236}">
                <a16:creationId xmlns:a16="http://schemas.microsoft.com/office/drawing/2014/main" id="{9211F050-45E7-43B2-995E-7D77CBD87268}"/>
              </a:ext>
            </a:extLst>
          </p:cNvPr>
          <p:cNvGrpSpPr/>
          <p:nvPr/>
        </p:nvGrpSpPr>
        <p:grpSpPr>
          <a:xfrm rot="5400000">
            <a:off x="4427066" y="2248877"/>
            <a:ext cx="289868" cy="852000"/>
            <a:chOff x="456616" y="2161476"/>
            <a:chExt cx="289868" cy="852000"/>
          </a:xfrm>
        </p:grpSpPr>
        <p:sp>
          <p:nvSpPr>
            <p:cNvPr id="33" name="Google Shape;998;p37">
              <a:extLst>
                <a:ext uri="{FF2B5EF4-FFF2-40B4-BE49-F238E27FC236}">
                  <a16:creationId xmlns:a16="http://schemas.microsoft.com/office/drawing/2014/main" id="{4E0B9A1D-07F3-4A04-A9A8-384F5F938C9A}"/>
                </a:ext>
              </a:extLst>
            </p:cNvPr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99;p37">
              <a:extLst>
                <a:ext uri="{FF2B5EF4-FFF2-40B4-BE49-F238E27FC236}">
                  <a16:creationId xmlns:a16="http://schemas.microsoft.com/office/drawing/2014/main" id="{C26AE379-D483-40DE-BBA7-7351F7354C77}"/>
                </a:ext>
              </a:extLst>
            </p:cNvPr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00;p37">
              <a:extLst>
                <a:ext uri="{FF2B5EF4-FFF2-40B4-BE49-F238E27FC236}">
                  <a16:creationId xmlns:a16="http://schemas.microsoft.com/office/drawing/2014/main" id="{C6EDDD72-5DE1-4669-8D84-60A080560CF3}"/>
                </a:ext>
              </a:extLst>
            </p:cNvPr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01;p37">
              <a:extLst>
                <a:ext uri="{FF2B5EF4-FFF2-40B4-BE49-F238E27FC236}">
                  <a16:creationId xmlns:a16="http://schemas.microsoft.com/office/drawing/2014/main" id="{299594FE-25DD-4846-9EEC-029275458575}"/>
                </a:ext>
              </a:extLst>
            </p:cNvPr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02;p37">
              <a:extLst>
                <a:ext uri="{FF2B5EF4-FFF2-40B4-BE49-F238E27FC236}">
                  <a16:creationId xmlns:a16="http://schemas.microsoft.com/office/drawing/2014/main" id="{5EC62BA2-51F0-4C64-BBB4-32C0BEE0BB8A}"/>
                </a:ext>
              </a:extLst>
            </p:cNvPr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6FFBE08-D6F3-4EF9-846F-838C1FEF9467}"/>
              </a:ext>
            </a:extLst>
          </p:cNvPr>
          <p:cNvSpPr txBox="1"/>
          <p:nvPr/>
        </p:nvSpPr>
        <p:spPr>
          <a:xfrm>
            <a:off x="4571999" y="1130090"/>
            <a:ext cx="5737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Standard-Fit com requerimento de clock de 50 MHz:</a:t>
            </a:r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DD2762B-227C-44C9-B44F-A61034F0C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737" y="1517086"/>
            <a:ext cx="2240386" cy="308401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3E77DAB-9D75-4457-8991-DB1A6416C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587" y="1517086"/>
            <a:ext cx="2248676" cy="3084012"/>
          </a:xfrm>
          <a:prstGeom prst="rect">
            <a:avLst/>
          </a:prstGeom>
        </p:spPr>
      </p:pic>
      <p:sp>
        <p:nvSpPr>
          <p:cNvPr id="16" name="Google Shape;917;p35">
            <a:extLst>
              <a:ext uri="{FF2B5EF4-FFF2-40B4-BE49-F238E27FC236}">
                <a16:creationId xmlns:a16="http://schemas.microsoft.com/office/drawing/2014/main" id="{56AD62F9-D340-4FB8-A947-2A624218757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97923" cy="379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sz="1200" dirty="0"/>
              <a:t>0x025</a:t>
            </a:r>
          </a:p>
          <a:p>
            <a:pPr marL="0" indent="0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532789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442;p45">
            <a:extLst>
              <a:ext uri="{FF2B5EF4-FFF2-40B4-BE49-F238E27FC236}">
                <a16:creationId xmlns:a16="http://schemas.microsoft.com/office/drawing/2014/main" id="{AD3FFBBC-24AF-4B0E-ADB5-6AA9A72867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Análise DE CLOCK</a:t>
            </a:r>
            <a:endParaRPr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A649BC5-0C1F-4D23-BA79-1E18D4F0A5E0}"/>
              </a:ext>
            </a:extLst>
          </p:cNvPr>
          <p:cNvSpPr txBox="1"/>
          <p:nvPr/>
        </p:nvSpPr>
        <p:spPr>
          <a:xfrm>
            <a:off x="789760" y="1040184"/>
            <a:ext cx="7704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Caminho crítico: </a:t>
            </a:r>
            <a:r>
              <a:rPr lang="en-US" dirty="0" err="1">
                <a:solidFill>
                  <a:schemeClr val="tx1"/>
                </a:solidFill>
              </a:rPr>
              <a:t>caminho</a:t>
            </a:r>
            <a:r>
              <a:rPr lang="en-US" dirty="0">
                <a:solidFill>
                  <a:schemeClr val="tx1"/>
                </a:solidFill>
              </a:rPr>
              <a:t> com </a:t>
            </a:r>
            <a:r>
              <a:rPr lang="en-US" dirty="0" err="1">
                <a:solidFill>
                  <a:schemeClr val="tx1"/>
                </a:solidFill>
              </a:rPr>
              <a:t>os</a:t>
            </a:r>
            <a:r>
              <a:rPr lang="en-US" dirty="0">
                <a:solidFill>
                  <a:schemeClr val="tx1"/>
                </a:solidFill>
              </a:rPr>
              <a:t> maiores </a:t>
            </a:r>
            <a:r>
              <a:rPr lang="en-US" dirty="0" err="1">
                <a:solidFill>
                  <a:schemeClr val="tx1"/>
                </a:solidFill>
              </a:rPr>
              <a:t>atrasos</a:t>
            </a:r>
            <a:r>
              <a:rPr lang="en-US" dirty="0">
                <a:solidFill>
                  <a:schemeClr val="tx1"/>
                </a:solidFill>
              </a:rPr>
              <a:t> do clock;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55C6ACED-CB1C-4388-97C3-888B19804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786" y="1409516"/>
            <a:ext cx="6599947" cy="3591316"/>
          </a:xfrm>
          <a:prstGeom prst="rect">
            <a:avLst/>
          </a:prstGeom>
        </p:spPr>
      </p:pic>
      <p:sp>
        <p:nvSpPr>
          <p:cNvPr id="44" name="Google Shape;917;p35">
            <a:extLst>
              <a:ext uri="{FF2B5EF4-FFF2-40B4-BE49-F238E27FC236}">
                <a16:creationId xmlns:a16="http://schemas.microsoft.com/office/drawing/2014/main" id="{5303A7B8-70BE-4C62-8DC2-9BB599E64A3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97923" cy="379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sz="1200" dirty="0"/>
              <a:t>0x026</a:t>
            </a:r>
          </a:p>
          <a:p>
            <a:pPr marL="0" indent="0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257351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35"/>
          <p:cNvSpPr txBox="1">
            <a:spLocks noGrp="1"/>
          </p:cNvSpPr>
          <p:nvPr>
            <p:ph type="title" idx="2"/>
          </p:nvPr>
        </p:nvSpPr>
        <p:spPr>
          <a:xfrm>
            <a:off x="4006825" y="1350314"/>
            <a:ext cx="1028255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0101</a:t>
            </a:r>
            <a:endParaRPr sz="5000" dirty="0"/>
          </a:p>
        </p:txBody>
      </p:sp>
      <p:sp>
        <p:nvSpPr>
          <p:cNvPr id="2153" name="Google Shape;2153;p35"/>
          <p:cNvSpPr txBox="1">
            <a:spLocks noGrp="1"/>
          </p:cNvSpPr>
          <p:nvPr>
            <p:ph type="title"/>
          </p:nvPr>
        </p:nvSpPr>
        <p:spPr>
          <a:xfrm>
            <a:off x="2549400" y="2780944"/>
            <a:ext cx="40452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CONCLUSÃO</a:t>
            </a:r>
            <a:endParaRPr dirty="0"/>
          </a:p>
        </p:txBody>
      </p:sp>
      <p:sp>
        <p:nvSpPr>
          <p:cNvPr id="2154" name="Google Shape;2154;p35"/>
          <p:cNvSpPr txBox="1">
            <a:spLocks noGrp="1"/>
          </p:cNvSpPr>
          <p:nvPr>
            <p:ph type="subTitle" idx="1"/>
          </p:nvPr>
        </p:nvSpPr>
        <p:spPr>
          <a:xfrm>
            <a:off x="1802161" y="3461773"/>
            <a:ext cx="5499946" cy="70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pt-BR" sz="1600" dirty="0"/>
              <a:t>Melhorias e pipeline</a:t>
            </a:r>
          </a:p>
        </p:txBody>
      </p:sp>
      <p:grpSp>
        <p:nvGrpSpPr>
          <p:cNvPr id="6" name="Google Shape;2053;p32">
            <a:extLst>
              <a:ext uri="{FF2B5EF4-FFF2-40B4-BE49-F238E27FC236}">
                <a16:creationId xmlns:a16="http://schemas.microsoft.com/office/drawing/2014/main" id="{5A1BC139-D544-4972-B03E-BBBC2CD08438}"/>
              </a:ext>
            </a:extLst>
          </p:cNvPr>
          <p:cNvGrpSpPr/>
          <p:nvPr/>
        </p:nvGrpSpPr>
        <p:grpSpPr>
          <a:xfrm>
            <a:off x="3181874" y="799650"/>
            <a:ext cx="2517239" cy="1772100"/>
            <a:chOff x="3499629" y="1503696"/>
            <a:chExt cx="1163286" cy="877163"/>
          </a:xfrm>
        </p:grpSpPr>
        <p:sp>
          <p:nvSpPr>
            <p:cNvPr id="10" name="Google Shape;2054;p32">
              <a:extLst>
                <a:ext uri="{FF2B5EF4-FFF2-40B4-BE49-F238E27FC236}">
                  <a16:creationId xmlns:a16="http://schemas.microsoft.com/office/drawing/2014/main" id="{E24FE35D-03A2-45C2-BC1E-241FEAD2B2C4}"/>
                </a:ext>
              </a:extLst>
            </p:cNvPr>
            <p:cNvSpPr/>
            <p:nvPr/>
          </p:nvSpPr>
          <p:spPr>
            <a:xfrm>
              <a:off x="3828305" y="1649868"/>
              <a:ext cx="584816" cy="58481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55;p32">
              <a:extLst>
                <a:ext uri="{FF2B5EF4-FFF2-40B4-BE49-F238E27FC236}">
                  <a16:creationId xmlns:a16="http://schemas.microsoft.com/office/drawing/2014/main" id="{FC2FA31E-E094-41C7-9307-8AE16797A481}"/>
                </a:ext>
              </a:extLst>
            </p:cNvPr>
            <p:cNvSpPr/>
            <p:nvPr/>
          </p:nvSpPr>
          <p:spPr>
            <a:xfrm>
              <a:off x="3770468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56;p32">
              <a:extLst>
                <a:ext uri="{FF2B5EF4-FFF2-40B4-BE49-F238E27FC236}">
                  <a16:creationId xmlns:a16="http://schemas.microsoft.com/office/drawing/2014/main" id="{9A1F1672-B0E1-4BC0-8951-AD9EBB7494C2}"/>
                </a:ext>
              </a:extLst>
            </p:cNvPr>
            <p:cNvSpPr/>
            <p:nvPr/>
          </p:nvSpPr>
          <p:spPr>
            <a:xfrm>
              <a:off x="3770468" y="1613295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57;p32">
              <a:extLst>
                <a:ext uri="{FF2B5EF4-FFF2-40B4-BE49-F238E27FC236}">
                  <a16:creationId xmlns:a16="http://schemas.microsoft.com/office/drawing/2014/main" id="{2F6E2CDC-80D5-43A7-B585-74CBA0F3D42A}"/>
                </a:ext>
              </a:extLst>
            </p:cNvPr>
            <p:cNvSpPr/>
            <p:nvPr/>
          </p:nvSpPr>
          <p:spPr>
            <a:xfrm>
              <a:off x="3770468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58;p32">
              <a:extLst>
                <a:ext uri="{FF2B5EF4-FFF2-40B4-BE49-F238E27FC236}">
                  <a16:creationId xmlns:a16="http://schemas.microsoft.com/office/drawing/2014/main" id="{19EDF8EB-4D13-47AF-8EF1-E8C8F6B5E042}"/>
                </a:ext>
              </a:extLst>
            </p:cNvPr>
            <p:cNvSpPr/>
            <p:nvPr/>
          </p:nvSpPr>
          <p:spPr>
            <a:xfrm>
              <a:off x="3816033" y="1591910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59;p32">
              <a:extLst>
                <a:ext uri="{FF2B5EF4-FFF2-40B4-BE49-F238E27FC236}">
                  <a16:creationId xmlns:a16="http://schemas.microsoft.com/office/drawing/2014/main" id="{A4D1382A-3321-441D-BEC3-26C56C858CAC}"/>
                </a:ext>
              </a:extLst>
            </p:cNvPr>
            <p:cNvSpPr/>
            <p:nvPr/>
          </p:nvSpPr>
          <p:spPr>
            <a:xfrm>
              <a:off x="4470832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60;p32">
              <a:extLst>
                <a:ext uri="{FF2B5EF4-FFF2-40B4-BE49-F238E27FC236}">
                  <a16:creationId xmlns:a16="http://schemas.microsoft.com/office/drawing/2014/main" id="{6B0916B4-8C8D-4DA5-8B2B-5BD97AE5442B}"/>
                </a:ext>
              </a:extLst>
            </p:cNvPr>
            <p:cNvSpPr/>
            <p:nvPr/>
          </p:nvSpPr>
          <p:spPr>
            <a:xfrm>
              <a:off x="4470832" y="1634559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61;p32">
              <a:extLst>
                <a:ext uri="{FF2B5EF4-FFF2-40B4-BE49-F238E27FC236}">
                  <a16:creationId xmlns:a16="http://schemas.microsoft.com/office/drawing/2014/main" id="{70576885-CA5A-41F6-A39B-E655BF162BD4}"/>
                </a:ext>
              </a:extLst>
            </p:cNvPr>
            <p:cNvSpPr/>
            <p:nvPr/>
          </p:nvSpPr>
          <p:spPr>
            <a:xfrm>
              <a:off x="4470832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2;p32">
              <a:extLst>
                <a:ext uri="{FF2B5EF4-FFF2-40B4-BE49-F238E27FC236}">
                  <a16:creationId xmlns:a16="http://schemas.microsoft.com/office/drawing/2014/main" id="{7FE0ED12-4E93-4C1E-8BF3-9DA397B2EA3C}"/>
                </a:ext>
              </a:extLst>
            </p:cNvPr>
            <p:cNvSpPr/>
            <p:nvPr/>
          </p:nvSpPr>
          <p:spPr>
            <a:xfrm>
              <a:off x="3794769" y="2292396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63;p32">
              <a:extLst>
                <a:ext uri="{FF2B5EF4-FFF2-40B4-BE49-F238E27FC236}">
                  <a16:creationId xmlns:a16="http://schemas.microsoft.com/office/drawing/2014/main" id="{DE957CC8-8EFE-4643-B4B4-71A9FBB3321F}"/>
                </a:ext>
              </a:extLst>
            </p:cNvPr>
            <p:cNvSpPr/>
            <p:nvPr/>
          </p:nvSpPr>
          <p:spPr>
            <a:xfrm>
              <a:off x="3682132" y="1503696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64;p32">
              <a:extLst>
                <a:ext uri="{FF2B5EF4-FFF2-40B4-BE49-F238E27FC236}">
                  <a16:creationId xmlns:a16="http://schemas.microsoft.com/office/drawing/2014/main" id="{D3493CF9-D0B1-4E15-82BA-A422736929F0}"/>
                </a:ext>
              </a:extLst>
            </p:cNvPr>
            <p:cNvSpPr/>
            <p:nvPr/>
          </p:nvSpPr>
          <p:spPr>
            <a:xfrm>
              <a:off x="3586147" y="2030427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65;p32">
              <a:extLst>
                <a:ext uri="{FF2B5EF4-FFF2-40B4-BE49-F238E27FC236}">
                  <a16:creationId xmlns:a16="http://schemas.microsoft.com/office/drawing/2014/main" id="{134BCDD9-4EA5-4F13-A1C0-D71BC2B047E6}"/>
                </a:ext>
              </a:extLst>
            </p:cNvPr>
            <p:cNvSpPr/>
            <p:nvPr/>
          </p:nvSpPr>
          <p:spPr>
            <a:xfrm>
              <a:off x="3592223" y="1793003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66;p32">
              <a:extLst>
                <a:ext uri="{FF2B5EF4-FFF2-40B4-BE49-F238E27FC236}">
                  <a16:creationId xmlns:a16="http://schemas.microsoft.com/office/drawing/2014/main" id="{EEB549CD-E9C1-45D0-BBE9-CAF6FEC18D91}"/>
                </a:ext>
              </a:extLst>
            </p:cNvPr>
            <p:cNvSpPr/>
            <p:nvPr/>
          </p:nvSpPr>
          <p:spPr>
            <a:xfrm>
              <a:off x="3546537" y="1680245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" name="Google Shape;2067;p32">
              <a:extLst>
                <a:ext uri="{FF2B5EF4-FFF2-40B4-BE49-F238E27FC236}">
                  <a16:creationId xmlns:a16="http://schemas.microsoft.com/office/drawing/2014/main" id="{01F91F25-7F25-4541-BE26-3A50B3C9D9D8}"/>
                </a:ext>
              </a:extLst>
            </p:cNvPr>
            <p:cNvCxnSpPr/>
            <p:nvPr/>
          </p:nvCxnSpPr>
          <p:spPr>
            <a:xfrm>
              <a:off x="3499629" y="1925203"/>
              <a:ext cx="179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" name="Google Shape;2068;p32">
              <a:extLst>
                <a:ext uri="{FF2B5EF4-FFF2-40B4-BE49-F238E27FC236}">
                  <a16:creationId xmlns:a16="http://schemas.microsoft.com/office/drawing/2014/main" id="{74E7A945-EBAC-43B2-B576-C0994D50EE83}"/>
                </a:ext>
              </a:extLst>
            </p:cNvPr>
            <p:cNvSpPr/>
            <p:nvPr/>
          </p:nvSpPr>
          <p:spPr>
            <a:xfrm>
              <a:off x="4565331" y="205485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69;p32">
              <a:extLst>
                <a:ext uri="{FF2B5EF4-FFF2-40B4-BE49-F238E27FC236}">
                  <a16:creationId xmlns:a16="http://schemas.microsoft.com/office/drawing/2014/main" id="{BE5A6798-E391-4253-8E1E-0203F66C0E79}"/>
                </a:ext>
              </a:extLst>
            </p:cNvPr>
            <p:cNvSpPr/>
            <p:nvPr/>
          </p:nvSpPr>
          <p:spPr>
            <a:xfrm>
              <a:off x="4562306" y="2164449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70;p32">
              <a:extLst>
                <a:ext uri="{FF2B5EF4-FFF2-40B4-BE49-F238E27FC236}">
                  <a16:creationId xmlns:a16="http://schemas.microsoft.com/office/drawing/2014/main" id="{D58E9955-12AC-4D1E-BE6F-E5C9EB41899F}"/>
                </a:ext>
              </a:extLst>
            </p:cNvPr>
            <p:cNvSpPr/>
            <p:nvPr/>
          </p:nvSpPr>
          <p:spPr>
            <a:xfrm>
              <a:off x="4562194" y="172289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71;p32">
              <a:extLst>
                <a:ext uri="{FF2B5EF4-FFF2-40B4-BE49-F238E27FC236}">
                  <a16:creationId xmlns:a16="http://schemas.microsoft.com/office/drawing/2014/main" id="{81BB40B8-190F-44A8-B8EC-01E97B88B4E4}"/>
                </a:ext>
              </a:extLst>
            </p:cNvPr>
            <p:cNvSpPr/>
            <p:nvPr/>
          </p:nvSpPr>
          <p:spPr>
            <a:xfrm>
              <a:off x="4562206" y="1814267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917;p35">
            <a:extLst>
              <a:ext uri="{FF2B5EF4-FFF2-40B4-BE49-F238E27FC236}">
                <a16:creationId xmlns:a16="http://schemas.microsoft.com/office/drawing/2014/main" id="{05A3E92D-DA29-41D4-B33B-F47C0540FB8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97923" cy="379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sz="1200" dirty="0"/>
              <a:t>0x027</a:t>
            </a:r>
          </a:p>
          <a:p>
            <a:pPr marL="0" indent="0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341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p37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</a:t>
            </a:r>
            <a:endParaRPr dirty="0"/>
          </a:p>
        </p:txBody>
      </p:sp>
      <p:sp>
        <p:nvSpPr>
          <p:cNvPr id="2217" name="Google Shape;2217;p37"/>
          <p:cNvSpPr txBox="1">
            <a:spLocks noGrp="1"/>
          </p:cNvSpPr>
          <p:nvPr>
            <p:ph type="subTitle" idx="1"/>
          </p:nvPr>
        </p:nvSpPr>
        <p:spPr>
          <a:xfrm>
            <a:off x="211555" y="2682749"/>
            <a:ext cx="2566041" cy="10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Projeto de uma Microarquitetura Single Cycle de um processador MIPS em VHDL. Simulação funcional</a:t>
            </a:r>
            <a:endParaRPr dirty="0"/>
          </a:p>
        </p:txBody>
      </p:sp>
      <p:sp>
        <p:nvSpPr>
          <p:cNvPr id="2218" name="Google Shape;2218;p37"/>
          <p:cNvSpPr txBox="1">
            <a:spLocks noGrp="1"/>
          </p:cNvSpPr>
          <p:nvPr>
            <p:ph type="subTitle" idx="2"/>
          </p:nvPr>
        </p:nvSpPr>
        <p:spPr>
          <a:xfrm>
            <a:off x="6338035" y="2624824"/>
            <a:ext cx="2508976" cy="10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Implementação em uma FPGA</a:t>
            </a:r>
            <a:endParaRPr dirty="0"/>
          </a:p>
        </p:txBody>
      </p:sp>
      <p:grpSp>
        <p:nvGrpSpPr>
          <p:cNvPr id="2223" name="Google Shape;2223;p37"/>
          <p:cNvGrpSpPr/>
          <p:nvPr/>
        </p:nvGrpSpPr>
        <p:grpSpPr>
          <a:xfrm>
            <a:off x="1111377" y="1650639"/>
            <a:ext cx="980795" cy="877163"/>
            <a:chOff x="2123132" y="1694596"/>
            <a:chExt cx="980795" cy="877163"/>
          </a:xfrm>
        </p:grpSpPr>
        <p:sp>
          <p:nvSpPr>
            <p:cNvPr id="2224" name="Google Shape;2224;p37"/>
            <p:cNvSpPr/>
            <p:nvPr/>
          </p:nvSpPr>
          <p:spPr>
            <a:xfrm>
              <a:off x="2211467" y="24832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7"/>
            <p:cNvSpPr/>
            <p:nvPr/>
          </p:nvSpPr>
          <p:spPr>
            <a:xfrm>
              <a:off x="2211467" y="1804195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7"/>
            <p:cNvSpPr/>
            <p:nvPr/>
          </p:nvSpPr>
          <p:spPr>
            <a:xfrm>
              <a:off x="2211467" y="17828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7"/>
            <p:cNvSpPr/>
            <p:nvPr/>
          </p:nvSpPr>
          <p:spPr>
            <a:xfrm>
              <a:off x="2257032" y="1782810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7"/>
            <p:cNvSpPr/>
            <p:nvPr/>
          </p:nvSpPr>
          <p:spPr>
            <a:xfrm>
              <a:off x="2911832" y="17828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7"/>
            <p:cNvSpPr/>
            <p:nvPr/>
          </p:nvSpPr>
          <p:spPr>
            <a:xfrm>
              <a:off x="2911832" y="1825459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7"/>
            <p:cNvSpPr/>
            <p:nvPr/>
          </p:nvSpPr>
          <p:spPr>
            <a:xfrm>
              <a:off x="2911832" y="24832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7"/>
            <p:cNvSpPr/>
            <p:nvPr/>
          </p:nvSpPr>
          <p:spPr>
            <a:xfrm>
              <a:off x="2235768" y="2483296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7"/>
            <p:cNvSpPr/>
            <p:nvPr/>
          </p:nvSpPr>
          <p:spPr>
            <a:xfrm>
              <a:off x="2123132" y="1694596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7"/>
            <p:cNvSpPr/>
            <p:nvPr/>
          </p:nvSpPr>
          <p:spPr>
            <a:xfrm>
              <a:off x="3006456" y="224575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7"/>
            <p:cNvSpPr/>
            <p:nvPr/>
          </p:nvSpPr>
          <p:spPr>
            <a:xfrm>
              <a:off x="3003318" y="191379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7"/>
            <p:cNvSpPr/>
            <p:nvPr/>
          </p:nvSpPr>
          <p:spPr>
            <a:xfrm>
              <a:off x="3003331" y="2005167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6" name="Google Shape;2236;p37"/>
          <p:cNvGrpSpPr/>
          <p:nvPr/>
        </p:nvGrpSpPr>
        <p:grpSpPr>
          <a:xfrm>
            <a:off x="7051828" y="1637359"/>
            <a:ext cx="980795" cy="877163"/>
            <a:chOff x="6040248" y="1694596"/>
            <a:chExt cx="980795" cy="877163"/>
          </a:xfrm>
        </p:grpSpPr>
        <p:sp>
          <p:nvSpPr>
            <p:cNvPr id="2237" name="Google Shape;2237;p37"/>
            <p:cNvSpPr/>
            <p:nvPr/>
          </p:nvSpPr>
          <p:spPr>
            <a:xfrm flipH="1">
              <a:off x="6932586" y="24832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7"/>
            <p:cNvSpPr/>
            <p:nvPr/>
          </p:nvSpPr>
          <p:spPr>
            <a:xfrm flipH="1">
              <a:off x="6932586" y="1804195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7"/>
            <p:cNvSpPr/>
            <p:nvPr/>
          </p:nvSpPr>
          <p:spPr>
            <a:xfrm flipH="1">
              <a:off x="6932586" y="17828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7"/>
            <p:cNvSpPr/>
            <p:nvPr/>
          </p:nvSpPr>
          <p:spPr>
            <a:xfrm flipH="1">
              <a:off x="6253481" y="1782810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7"/>
            <p:cNvSpPr/>
            <p:nvPr/>
          </p:nvSpPr>
          <p:spPr>
            <a:xfrm flipH="1">
              <a:off x="6232222" y="17828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7"/>
            <p:cNvSpPr/>
            <p:nvPr/>
          </p:nvSpPr>
          <p:spPr>
            <a:xfrm flipH="1">
              <a:off x="6232222" y="1825459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7"/>
            <p:cNvSpPr/>
            <p:nvPr/>
          </p:nvSpPr>
          <p:spPr>
            <a:xfrm flipH="1">
              <a:off x="6232222" y="24832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7"/>
            <p:cNvSpPr/>
            <p:nvPr/>
          </p:nvSpPr>
          <p:spPr>
            <a:xfrm flipH="1">
              <a:off x="6274866" y="2483296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7"/>
            <p:cNvSpPr/>
            <p:nvPr/>
          </p:nvSpPr>
          <p:spPr>
            <a:xfrm flipH="1">
              <a:off x="6140843" y="1694596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7"/>
            <p:cNvSpPr/>
            <p:nvPr/>
          </p:nvSpPr>
          <p:spPr>
            <a:xfrm flipH="1">
              <a:off x="6040248" y="191379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7"/>
            <p:cNvSpPr/>
            <p:nvPr/>
          </p:nvSpPr>
          <p:spPr>
            <a:xfrm flipH="1">
              <a:off x="6064537" y="2005167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7"/>
            <p:cNvSpPr/>
            <p:nvPr/>
          </p:nvSpPr>
          <p:spPr>
            <a:xfrm flipH="1">
              <a:off x="6073563" y="224575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249" name="Google Shape;2249;p37"/>
          <p:cNvCxnSpPr>
            <a:cxnSpLocks/>
          </p:cNvCxnSpPr>
          <p:nvPr/>
        </p:nvCxnSpPr>
        <p:spPr>
          <a:xfrm flipV="1">
            <a:off x="1991563" y="2089145"/>
            <a:ext cx="2130320" cy="42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" name="Agrupar 3">
            <a:extLst>
              <a:ext uri="{FF2B5EF4-FFF2-40B4-BE49-F238E27FC236}">
                <a16:creationId xmlns:a16="http://schemas.microsoft.com/office/drawing/2014/main" id="{699557FB-87F6-4111-AF7C-44E1B5B5DC46}"/>
              </a:ext>
            </a:extLst>
          </p:cNvPr>
          <p:cNvGrpSpPr/>
          <p:nvPr/>
        </p:nvGrpSpPr>
        <p:grpSpPr>
          <a:xfrm>
            <a:off x="1353338" y="1869624"/>
            <a:ext cx="387432" cy="414768"/>
            <a:chOff x="2399013" y="1954035"/>
            <a:chExt cx="325656" cy="325656"/>
          </a:xfrm>
        </p:grpSpPr>
        <p:sp>
          <p:nvSpPr>
            <p:cNvPr id="99" name="Google Shape;2945;p51">
              <a:extLst>
                <a:ext uri="{FF2B5EF4-FFF2-40B4-BE49-F238E27FC236}">
                  <a16:creationId xmlns:a16="http://schemas.microsoft.com/office/drawing/2014/main" id="{D0DF772E-6677-47A0-B5C3-D36E593302BB}"/>
                </a:ext>
              </a:extLst>
            </p:cNvPr>
            <p:cNvSpPr/>
            <p:nvPr/>
          </p:nvSpPr>
          <p:spPr>
            <a:xfrm>
              <a:off x="2399013" y="1954035"/>
              <a:ext cx="325656" cy="325656"/>
            </a:xfrm>
            <a:custGeom>
              <a:avLst/>
              <a:gdLst/>
              <a:ahLst/>
              <a:cxnLst/>
              <a:rect l="l" t="t" r="r" b="b"/>
              <a:pathLst>
                <a:path w="7896" h="7896" extrusionOk="0">
                  <a:moveTo>
                    <a:pt x="3860" y="1"/>
                  </a:moveTo>
                  <a:cubicBezTo>
                    <a:pt x="3584" y="1"/>
                    <a:pt x="3283" y="51"/>
                    <a:pt x="3008" y="101"/>
                  </a:cubicBezTo>
                  <a:cubicBezTo>
                    <a:pt x="2908" y="126"/>
                    <a:pt x="2807" y="151"/>
                    <a:pt x="2707" y="201"/>
                  </a:cubicBezTo>
                  <a:lnTo>
                    <a:pt x="2582" y="903"/>
                  </a:lnTo>
                  <a:cubicBezTo>
                    <a:pt x="2306" y="1053"/>
                    <a:pt x="2030" y="1204"/>
                    <a:pt x="1805" y="1404"/>
                  </a:cubicBezTo>
                  <a:lnTo>
                    <a:pt x="1103" y="1204"/>
                  </a:lnTo>
                  <a:cubicBezTo>
                    <a:pt x="827" y="1479"/>
                    <a:pt x="602" y="1805"/>
                    <a:pt x="426" y="2156"/>
                  </a:cubicBezTo>
                  <a:lnTo>
                    <a:pt x="827" y="2757"/>
                  </a:lnTo>
                  <a:cubicBezTo>
                    <a:pt x="727" y="3058"/>
                    <a:pt x="652" y="3359"/>
                    <a:pt x="627" y="3660"/>
                  </a:cubicBezTo>
                  <a:lnTo>
                    <a:pt x="0" y="4011"/>
                  </a:lnTo>
                  <a:cubicBezTo>
                    <a:pt x="0" y="4311"/>
                    <a:pt x="25" y="4587"/>
                    <a:pt x="100" y="4888"/>
                  </a:cubicBezTo>
                  <a:cubicBezTo>
                    <a:pt x="126" y="4988"/>
                    <a:pt x="151" y="5088"/>
                    <a:pt x="201" y="5189"/>
                  </a:cubicBezTo>
                  <a:lnTo>
                    <a:pt x="902" y="5314"/>
                  </a:lnTo>
                  <a:cubicBezTo>
                    <a:pt x="1028" y="5590"/>
                    <a:pt x="1203" y="5865"/>
                    <a:pt x="1404" y="6091"/>
                  </a:cubicBezTo>
                  <a:lnTo>
                    <a:pt x="1203" y="6793"/>
                  </a:lnTo>
                  <a:cubicBezTo>
                    <a:pt x="1479" y="7068"/>
                    <a:pt x="1805" y="7294"/>
                    <a:pt x="2156" y="7469"/>
                  </a:cubicBezTo>
                  <a:lnTo>
                    <a:pt x="2757" y="7068"/>
                  </a:lnTo>
                  <a:cubicBezTo>
                    <a:pt x="3033" y="7169"/>
                    <a:pt x="3334" y="7244"/>
                    <a:pt x="3659" y="7269"/>
                  </a:cubicBezTo>
                  <a:lnTo>
                    <a:pt x="4010" y="7895"/>
                  </a:lnTo>
                  <a:cubicBezTo>
                    <a:pt x="4311" y="7895"/>
                    <a:pt x="4587" y="7870"/>
                    <a:pt x="4887" y="7795"/>
                  </a:cubicBezTo>
                  <a:cubicBezTo>
                    <a:pt x="4988" y="7770"/>
                    <a:pt x="5088" y="7745"/>
                    <a:pt x="5163" y="7695"/>
                  </a:cubicBezTo>
                  <a:lnTo>
                    <a:pt x="5314" y="6993"/>
                  </a:lnTo>
                  <a:cubicBezTo>
                    <a:pt x="5589" y="6868"/>
                    <a:pt x="5840" y="6692"/>
                    <a:pt x="6090" y="6492"/>
                  </a:cubicBezTo>
                  <a:lnTo>
                    <a:pt x="6792" y="6692"/>
                  </a:lnTo>
                  <a:cubicBezTo>
                    <a:pt x="7068" y="6417"/>
                    <a:pt x="7294" y="6091"/>
                    <a:pt x="7469" y="5740"/>
                  </a:cubicBezTo>
                  <a:lnTo>
                    <a:pt x="7043" y="5138"/>
                  </a:lnTo>
                  <a:cubicBezTo>
                    <a:pt x="7168" y="4863"/>
                    <a:pt x="7218" y="4537"/>
                    <a:pt x="7268" y="4236"/>
                  </a:cubicBezTo>
                  <a:lnTo>
                    <a:pt x="7895" y="3885"/>
                  </a:lnTo>
                  <a:cubicBezTo>
                    <a:pt x="7895" y="3585"/>
                    <a:pt x="7845" y="3309"/>
                    <a:pt x="7795" y="3008"/>
                  </a:cubicBezTo>
                  <a:cubicBezTo>
                    <a:pt x="7770" y="2908"/>
                    <a:pt x="7720" y="2808"/>
                    <a:pt x="7695" y="2732"/>
                  </a:cubicBezTo>
                  <a:lnTo>
                    <a:pt x="6968" y="2582"/>
                  </a:lnTo>
                  <a:cubicBezTo>
                    <a:pt x="6842" y="2306"/>
                    <a:pt x="6692" y="2031"/>
                    <a:pt x="6491" y="1805"/>
                  </a:cubicBezTo>
                  <a:lnTo>
                    <a:pt x="6692" y="1103"/>
                  </a:lnTo>
                  <a:cubicBezTo>
                    <a:pt x="6391" y="828"/>
                    <a:pt x="6090" y="602"/>
                    <a:pt x="5740" y="427"/>
                  </a:cubicBezTo>
                  <a:lnTo>
                    <a:pt x="5138" y="853"/>
                  </a:lnTo>
                  <a:cubicBezTo>
                    <a:pt x="4837" y="727"/>
                    <a:pt x="4537" y="652"/>
                    <a:pt x="4236" y="627"/>
                  </a:cubicBezTo>
                  <a:lnTo>
                    <a:pt x="38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946;p51">
              <a:extLst>
                <a:ext uri="{FF2B5EF4-FFF2-40B4-BE49-F238E27FC236}">
                  <a16:creationId xmlns:a16="http://schemas.microsoft.com/office/drawing/2014/main" id="{F1F7DC39-20A1-4630-BF95-4C817EB05133}"/>
                </a:ext>
              </a:extLst>
            </p:cNvPr>
            <p:cNvSpPr/>
            <p:nvPr/>
          </p:nvSpPr>
          <p:spPr>
            <a:xfrm>
              <a:off x="2399013" y="1954035"/>
              <a:ext cx="325656" cy="325656"/>
            </a:xfrm>
            <a:custGeom>
              <a:avLst/>
              <a:gdLst/>
              <a:ahLst/>
              <a:cxnLst/>
              <a:rect l="l" t="t" r="r" b="b"/>
              <a:pathLst>
                <a:path w="7896" h="7896" fill="none" extrusionOk="0">
                  <a:moveTo>
                    <a:pt x="7795" y="3008"/>
                  </a:moveTo>
                  <a:cubicBezTo>
                    <a:pt x="7845" y="3309"/>
                    <a:pt x="7895" y="3585"/>
                    <a:pt x="7895" y="3885"/>
                  </a:cubicBezTo>
                  <a:lnTo>
                    <a:pt x="7268" y="4236"/>
                  </a:lnTo>
                  <a:cubicBezTo>
                    <a:pt x="7218" y="4537"/>
                    <a:pt x="7168" y="4863"/>
                    <a:pt x="7043" y="5138"/>
                  </a:cubicBezTo>
                  <a:lnTo>
                    <a:pt x="7469" y="5740"/>
                  </a:lnTo>
                  <a:cubicBezTo>
                    <a:pt x="7294" y="6091"/>
                    <a:pt x="7068" y="6417"/>
                    <a:pt x="6792" y="6692"/>
                  </a:cubicBezTo>
                  <a:lnTo>
                    <a:pt x="6090" y="6492"/>
                  </a:lnTo>
                  <a:cubicBezTo>
                    <a:pt x="5840" y="6692"/>
                    <a:pt x="5589" y="6868"/>
                    <a:pt x="5314" y="6993"/>
                  </a:cubicBezTo>
                  <a:lnTo>
                    <a:pt x="5163" y="7695"/>
                  </a:lnTo>
                  <a:cubicBezTo>
                    <a:pt x="5088" y="7745"/>
                    <a:pt x="4988" y="7770"/>
                    <a:pt x="4887" y="7795"/>
                  </a:cubicBezTo>
                  <a:cubicBezTo>
                    <a:pt x="4587" y="7870"/>
                    <a:pt x="4311" y="7895"/>
                    <a:pt x="4010" y="7895"/>
                  </a:cubicBezTo>
                  <a:lnTo>
                    <a:pt x="3659" y="7269"/>
                  </a:lnTo>
                  <a:cubicBezTo>
                    <a:pt x="3334" y="7244"/>
                    <a:pt x="3033" y="7169"/>
                    <a:pt x="2757" y="7068"/>
                  </a:cubicBezTo>
                  <a:lnTo>
                    <a:pt x="2156" y="7469"/>
                  </a:lnTo>
                  <a:cubicBezTo>
                    <a:pt x="1805" y="7294"/>
                    <a:pt x="1479" y="7068"/>
                    <a:pt x="1203" y="6793"/>
                  </a:cubicBezTo>
                  <a:lnTo>
                    <a:pt x="1404" y="6091"/>
                  </a:lnTo>
                  <a:cubicBezTo>
                    <a:pt x="1203" y="5865"/>
                    <a:pt x="1028" y="5590"/>
                    <a:pt x="902" y="5314"/>
                  </a:cubicBezTo>
                  <a:lnTo>
                    <a:pt x="201" y="5189"/>
                  </a:lnTo>
                  <a:cubicBezTo>
                    <a:pt x="151" y="5088"/>
                    <a:pt x="126" y="4988"/>
                    <a:pt x="100" y="4888"/>
                  </a:cubicBezTo>
                  <a:cubicBezTo>
                    <a:pt x="25" y="4587"/>
                    <a:pt x="0" y="4311"/>
                    <a:pt x="0" y="4011"/>
                  </a:cubicBezTo>
                  <a:lnTo>
                    <a:pt x="627" y="3660"/>
                  </a:lnTo>
                  <a:cubicBezTo>
                    <a:pt x="652" y="3359"/>
                    <a:pt x="727" y="3058"/>
                    <a:pt x="827" y="2757"/>
                  </a:cubicBezTo>
                  <a:lnTo>
                    <a:pt x="426" y="2156"/>
                  </a:lnTo>
                  <a:cubicBezTo>
                    <a:pt x="602" y="1805"/>
                    <a:pt x="827" y="1479"/>
                    <a:pt x="1103" y="1204"/>
                  </a:cubicBezTo>
                  <a:lnTo>
                    <a:pt x="1805" y="1404"/>
                  </a:lnTo>
                  <a:cubicBezTo>
                    <a:pt x="2030" y="1204"/>
                    <a:pt x="2306" y="1053"/>
                    <a:pt x="2582" y="903"/>
                  </a:cubicBezTo>
                  <a:lnTo>
                    <a:pt x="2707" y="201"/>
                  </a:lnTo>
                  <a:cubicBezTo>
                    <a:pt x="2807" y="151"/>
                    <a:pt x="2908" y="126"/>
                    <a:pt x="3008" y="101"/>
                  </a:cubicBezTo>
                  <a:cubicBezTo>
                    <a:pt x="3283" y="51"/>
                    <a:pt x="3584" y="1"/>
                    <a:pt x="3860" y="1"/>
                  </a:cubicBezTo>
                  <a:lnTo>
                    <a:pt x="4236" y="627"/>
                  </a:lnTo>
                  <a:cubicBezTo>
                    <a:pt x="4537" y="652"/>
                    <a:pt x="4837" y="727"/>
                    <a:pt x="5138" y="853"/>
                  </a:cubicBezTo>
                  <a:lnTo>
                    <a:pt x="5740" y="427"/>
                  </a:lnTo>
                  <a:cubicBezTo>
                    <a:pt x="6090" y="602"/>
                    <a:pt x="6391" y="828"/>
                    <a:pt x="6692" y="1103"/>
                  </a:cubicBezTo>
                  <a:lnTo>
                    <a:pt x="6491" y="1805"/>
                  </a:lnTo>
                  <a:cubicBezTo>
                    <a:pt x="6692" y="2031"/>
                    <a:pt x="6842" y="2306"/>
                    <a:pt x="6968" y="2582"/>
                  </a:cubicBezTo>
                  <a:lnTo>
                    <a:pt x="7695" y="2732"/>
                  </a:lnTo>
                  <a:cubicBezTo>
                    <a:pt x="7720" y="2808"/>
                    <a:pt x="7770" y="2908"/>
                    <a:pt x="7795" y="3008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947;p51">
              <a:extLst>
                <a:ext uri="{FF2B5EF4-FFF2-40B4-BE49-F238E27FC236}">
                  <a16:creationId xmlns:a16="http://schemas.microsoft.com/office/drawing/2014/main" id="{F67D8BDA-F76E-4EF9-BE1E-C9FF659BE5E6}"/>
                </a:ext>
              </a:extLst>
            </p:cNvPr>
            <p:cNvSpPr/>
            <p:nvPr/>
          </p:nvSpPr>
          <p:spPr>
            <a:xfrm>
              <a:off x="2458941" y="2023655"/>
              <a:ext cx="205762" cy="186460"/>
            </a:xfrm>
            <a:custGeom>
              <a:avLst/>
              <a:gdLst/>
              <a:ahLst/>
              <a:cxnLst/>
              <a:rect l="l" t="t" r="r" b="b"/>
              <a:pathLst>
                <a:path w="4989" h="4521" extrusionOk="0">
                  <a:moveTo>
                    <a:pt x="2493" y="1"/>
                  </a:moveTo>
                  <a:cubicBezTo>
                    <a:pt x="2315" y="1"/>
                    <a:pt x="2135" y="22"/>
                    <a:pt x="1956" y="67"/>
                  </a:cubicBezTo>
                  <a:cubicBezTo>
                    <a:pt x="728" y="368"/>
                    <a:pt x="1" y="1596"/>
                    <a:pt x="277" y="2799"/>
                  </a:cubicBezTo>
                  <a:cubicBezTo>
                    <a:pt x="532" y="3840"/>
                    <a:pt x="1453" y="4521"/>
                    <a:pt x="2476" y="4521"/>
                  </a:cubicBezTo>
                  <a:cubicBezTo>
                    <a:pt x="2659" y="4521"/>
                    <a:pt x="2846" y="4499"/>
                    <a:pt x="3033" y="4453"/>
                  </a:cubicBezTo>
                  <a:cubicBezTo>
                    <a:pt x="4236" y="4177"/>
                    <a:pt x="4988" y="2949"/>
                    <a:pt x="4688" y="1721"/>
                  </a:cubicBezTo>
                  <a:cubicBezTo>
                    <a:pt x="4432" y="698"/>
                    <a:pt x="3505" y="1"/>
                    <a:pt x="2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948;p51">
              <a:extLst>
                <a:ext uri="{FF2B5EF4-FFF2-40B4-BE49-F238E27FC236}">
                  <a16:creationId xmlns:a16="http://schemas.microsoft.com/office/drawing/2014/main" id="{2D648153-86D4-4E56-8619-DDE1BAC24E95}"/>
                </a:ext>
              </a:extLst>
            </p:cNvPr>
            <p:cNvSpPr/>
            <p:nvPr/>
          </p:nvSpPr>
          <p:spPr>
            <a:xfrm>
              <a:off x="2458941" y="2014004"/>
              <a:ext cx="205762" cy="205721"/>
            </a:xfrm>
            <a:custGeom>
              <a:avLst/>
              <a:gdLst/>
              <a:ahLst/>
              <a:cxnLst/>
              <a:rect l="l" t="t" r="r" b="b"/>
              <a:pathLst>
                <a:path w="4989" h="4988" fill="none" extrusionOk="0">
                  <a:moveTo>
                    <a:pt x="4688" y="1955"/>
                  </a:moveTo>
                  <a:cubicBezTo>
                    <a:pt x="4988" y="3183"/>
                    <a:pt x="4236" y="4411"/>
                    <a:pt x="3033" y="4687"/>
                  </a:cubicBezTo>
                  <a:cubicBezTo>
                    <a:pt x="1805" y="4988"/>
                    <a:pt x="577" y="4261"/>
                    <a:pt x="277" y="3033"/>
                  </a:cubicBezTo>
                  <a:cubicBezTo>
                    <a:pt x="1" y="1830"/>
                    <a:pt x="728" y="602"/>
                    <a:pt x="1956" y="301"/>
                  </a:cubicBezTo>
                  <a:cubicBezTo>
                    <a:pt x="3159" y="0"/>
                    <a:pt x="4387" y="752"/>
                    <a:pt x="4688" y="1955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949;p51">
              <a:extLst>
                <a:ext uri="{FF2B5EF4-FFF2-40B4-BE49-F238E27FC236}">
                  <a16:creationId xmlns:a16="http://schemas.microsoft.com/office/drawing/2014/main" id="{AE110E4B-F3C4-4F9F-A1B3-50B2E965A56F}"/>
                </a:ext>
              </a:extLst>
            </p:cNvPr>
            <p:cNvSpPr/>
            <p:nvPr/>
          </p:nvSpPr>
          <p:spPr>
            <a:xfrm>
              <a:off x="2492019" y="2053517"/>
              <a:ext cx="139608" cy="126699"/>
            </a:xfrm>
            <a:custGeom>
              <a:avLst/>
              <a:gdLst/>
              <a:ahLst/>
              <a:cxnLst/>
              <a:rect l="l" t="t" r="r" b="b"/>
              <a:pathLst>
                <a:path w="3385" h="3072" extrusionOk="0">
                  <a:moveTo>
                    <a:pt x="1696" y="1"/>
                  </a:moveTo>
                  <a:cubicBezTo>
                    <a:pt x="1575" y="1"/>
                    <a:pt x="1452" y="15"/>
                    <a:pt x="1329" y="45"/>
                  </a:cubicBezTo>
                  <a:cubicBezTo>
                    <a:pt x="502" y="245"/>
                    <a:pt x="1" y="1072"/>
                    <a:pt x="201" y="1899"/>
                  </a:cubicBezTo>
                  <a:cubicBezTo>
                    <a:pt x="372" y="2603"/>
                    <a:pt x="997" y="3071"/>
                    <a:pt x="1689" y="3071"/>
                  </a:cubicBezTo>
                  <a:cubicBezTo>
                    <a:pt x="1810" y="3071"/>
                    <a:pt x="1933" y="3057"/>
                    <a:pt x="2056" y="3027"/>
                  </a:cubicBezTo>
                  <a:cubicBezTo>
                    <a:pt x="2883" y="2827"/>
                    <a:pt x="3384" y="2000"/>
                    <a:pt x="3184" y="1173"/>
                  </a:cubicBezTo>
                  <a:cubicBezTo>
                    <a:pt x="3013" y="469"/>
                    <a:pt x="2389" y="1"/>
                    <a:pt x="16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950;p51">
              <a:extLst>
                <a:ext uri="{FF2B5EF4-FFF2-40B4-BE49-F238E27FC236}">
                  <a16:creationId xmlns:a16="http://schemas.microsoft.com/office/drawing/2014/main" id="{1A43D265-154B-4017-A7D7-79523E3E5314}"/>
                </a:ext>
              </a:extLst>
            </p:cNvPr>
            <p:cNvSpPr/>
            <p:nvPr/>
          </p:nvSpPr>
          <p:spPr>
            <a:xfrm>
              <a:off x="2492019" y="2047082"/>
              <a:ext cx="139608" cy="139567"/>
            </a:xfrm>
            <a:custGeom>
              <a:avLst/>
              <a:gdLst/>
              <a:ahLst/>
              <a:cxnLst/>
              <a:rect l="l" t="t" r="r" b="b"/>
              <a:pathLst>
                <a:path w="3385" h="3384" fill="none" extrusionOk="0">
                  <a:moveTo>
                    <a:pt x="3184" y="1329"/>
                  </a:moveTo>
                  <a:cubicBezTo>
                    <a:pt x="3384" y="2156"/>
                    <a:pt x="2883" y="2983"/>
                    <a:pt x="2056" y="3183"/>
                  </a:cubicBezTo>
                  <a:cubicBezTo>
                    <a:pt x="1229" y="3384"/>
                    <a:pt x="402" y="2882"/>
                    <a:pt x="201" y="2055"/>
                  </a:cubicBezTo>
                  <a:cubicBezTo>
                    <a:pt x="1" y="1228"/>
                    <a:pt x="502" y="401"/>
                    <a:pt x="1329" y="201"/>
                  </a:cubicBezTo>
                  <a:cubicBezTo>
                    <a:pt x="2156" y="0"/>
                    <a:pt x="2983" y="501"/>
                    <a:pt x="3184" y="1329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951;p51">
              <a:extLst>
                <a:ext uri="{FF2B5EF4-FFF2-40B4-BE49-F238E27FC236}">
                  <a16:creationId xmlns:a16="http://schemas.microsoft.com/office/drawing/2014/main" id="{8AFDC006-9410-4019-8D0D-715EE0851A16}"/>
                </a:ext>
              </a:extLst>
            </p:cNvPr>
            <p:cNvSpPr/>
            <p:nvPr/>
          </p:nvSpPr>
          <p:spPr>
            <a:xfrm>
              <a:off x="2526129" y="2084409"/>
              <a:ext cx="71392" cy="64917"/>
            </a:xfrm>
            <a:custGeom>
              <a:avLst/>
              <a:gdLst/>
              <a:ahLst/>
              <a:cxnLst/>
              <a:rect l="l" t="t" r="r" b="b"/>
              <a:pathLst>
                <a:path w="1731" h="1574" extrusionOk="0">
                  <a:moveTo>
                    <a:pt x="866" y="0"/>
                  </a:moveTo>
                  <a:cubicBezTo>
                    <a:pt x="804" y="0"/>
                    <a:pt x="741" y="8"/>
                    <a:pt x="678" y="23"/>
                  </a:cubicBezTo>
                  <a:cubicBezTo>
                    <a:pt x="252" y="123"/>
                    <a:pt x="1" y="549"/>
                    <a:pt x="101" y="975"/>
                  </a:cubicBezTo>
                  <a:cubicBezTo>
                    <a:pt x="187" y="1338"/>
                    <a:pt x="508" y="1573"/>
                    <a:pt x="865" y="1573"/>
                  </a:cubicBezTo>
                  <a:cubicBezTo>
                    <a:pt x="927" y="1573"/>
                    <a:pt x="990" y="1566"/>
                    <a:pt x="1054" y="1551"/>
                  </a:cubicBezTo>
                  <a:cubicBezTo>
                    <a:pt x="1455" y="1451"/>
                    <a:pt x="1730" y="1025"/>
                    <a:pt x="1630" y="599"/>
                  </a:cubicBezTo>
                  <a:cubicBezTo>
                    <a:pt x="1545" y="236"/>
                    <a:pt x="1223" y="0"/>
                    <a:pt x="866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2718;p51">
            <a:extLst>
              <a:ext uri="{FF2B5EF4-FFF2-40B4-BE49-F238E27FC236}">
                <a16:creationId xmlns:a16="http://schemas.microsoft.com/office/drawing/2014/main" id="{CBD174CC-A71A-4435-8A6F-7A0085A7DD3D}"/>
              </a:ext>
            </a:extLst>
          </p:cNvPr>
          <p:cNvSpPr/>
          <p:nvPr/>
        </p:nvSpPr>
        <p:spPr>
          <a:xfrm>
            <a:off x="7354748" y="1828758"/>
            <a:ext cx="494793" cy="494238"/>
          </a:xfrm>
          <a:custGeom>
            <a:avLst/>
            <a:gdLst/>
            <a:ahLst/>
            <a:cxnLst/>
            <a:rect l="l" t="t" r="r" b="b"/>
            <a:pathLst>
              <a:path w="20427" h="20402" extrusionOk="0">
                <a:moveTo>
                  <a:pt x="15790" y="3158"/>
                </a:moveTo>
                <a:cubicBezTo>
                  <a:pt x="16592" y="3158"/>
                  <a:pt x="17243" y="3835"/>
                  <a:pt x="17243" y="4637"/>
                </a:cubicBezTo>
                <a:lnTo>
                  <a:pt x="17243" y="15765"/>
                </a:lnTo>
                <a:cubicBezTo>
                  <a:pt x="17243" y="16567"/>
                  <a:pt x="16592" y="17218"/>
                  <a:pt x="15790" y="17218"/>
                </a:cubicBezTo>
                <a:lnTo>
                  <a:pt x="4637" y="17218"/>
                </a:lnTo>
                <a:cubicBezTo>
                  <a:pt x="3835" y="17218"/>
                  <a:pt x="3183" y="16567"/>
                  <a:pt x="3183" y="15765"/>
                </a:cubicBezTo>
                <a:lnTo>
                  <a:pt x="3183" y="4637"/>
                </a:lnTo>
                <a:cubicBezTo>
                  <a:pt x="3183" y="3835"/>
                  <a:pt x="3835" y="3158"/>
                  <a:pt x="4637" y="3158"/>
                </a:cubicBezTo>
                <a:close/>
                <a:moveTo>
                  <a:pt x="4361" y="0"/>
                </a:moveTo>
                <a:lnTo>
                  <a:pt x="4361" y="1930"/>
                </a:lnTo>
                <a:cubicBezTo>
                  <a:pt x="3083" y="2055"/>
                  <a:pt x="2080" y="3083"/>
                  <a:pt x="1955" y="4361"/>
                </a:cubicBezTo>
                <a:lnTo>
                  <a:pt x="0" y="4361"/>
                </a:lnTo>
                <a:lnTo>
                  <a:pt x="0" y="5614"/>
                </a:lnTo>
                <a:lnTo>
                  <a:pt x="1930" y="5614"/>
                </a:lnTo>
                <a:lnTo>
                  <a:pt x="1930" y="6441"/>
                </a:lnTo>
                <a:lnTo>
                  <a:pt x="0" y="6441"/>
                </a:lnTo>
                <a:lnTo>
                  <a:pt x="0" y="7695"/>
                </a:lnTo>
                <a:lnTo>
                  <a:pt x="1930" y="7695"/>
                </a:lnTo>
                <a:lnTo>
                  <a:pt x="1930" y="8522"/>
                </a:lnTo>
                <a:lnTo>
                  <a:pt x="0" y="8522"/>
                </a:lnTo>
                <a:lnTo>
                  <a:pt x="0" y="9775"/>
                </a:lnTo>
                <a:lnTo>
                  <a:pt x="1930" y="9775"/>
                </a:lnTo>
                <a:lnTo>
                  <a:pt x="1930" y="10627"/>
                </a:lnTo>
                <a:lnTo>
                  <a:pt x="0" y="10627"/>
                </a:lnTo>
                <a:lnTo>
                  <a:pt x="0" y="11880"/>
                </a:lnTo>
                <a:lnTo>
                  <a:pt x="1930" y="11880"/>
                </a:lnTo>
                <a:lnTo>
                  <a:pt x="1930" y="12707"/>
                </a:lnTo>
                <a:lnTo>
                  <a:pt x="0" y="12707"/>
                </a:lnTo>
                <a:lnTo>
                  <a:pt x="0" y="13960"/>
                </a:lnTo>
                <a:lnTo>
                  <a:pt x="1930" y="13960"/>
                </a:lnTo>
                <a:lnTo>
                  <a:pt x="1930" y="14787"/>
                </a:lnTo>
                <a:lnTo>
                  <a:pt x="0" y="14787"/>
                </a:lnTo>
                <a:lnTo>
                  <a:pt x="0" y="16040"/>
                </a:lnTo>
                <a:lnTo>
                  <a:pt x="1955" y="16040"/>
                </a:lnTo>
                <a:cubicBezTo>
                  <a:pt x="2080" y="17319"/>
                  <a:pt x="3083" y="18346"/>
                  <a:pt x="4361" y="18472"/>
                </a:cubicBezTo>
                <a:lnTo>
                  <a:pt x="4361" y="20401"/>
                </a:lnTo>
                <a:lnTo>
                  <a:pt x="5614" y="20401"/>
                </a:lnTo>
                <a:lnTo>
                  <a:pt x="5614" y="18472"/>
                </a:lnTo>
                <a:lnTo>
                  <a:pt x="6466" y="18472"/>
                </a:lnTo>
                <a:lnTo>
                  <a:pt x="6466" y="20401"/>
                </a:lnTo>
                <a:lnTo>
                  <a:pt x="7720" y="20401"/>
                </a:lnTo>
                <a:lnTo>
                  <a:pt x="7720" y="18472"/>
                </a:lnTo>
                <a:lnTo>
                  <a:pt x="8547" y="18472"/>
                </a:lnTo>
                <a:lnTo>
                  <a:pt x="8547" y="20401"/>
                </a:lnTo>
                <a:lnTo>
                  <a:pt x="9800" y="20401"/>
                </a:lnTo>
                <a:lnTo>
                  <a:pt x="9800" y="18472"/>
                </a:lnTo>
                <a:lnTo>
                  <a:pt x="10627" y="18472"/>
                </a:lnTo>
                <a:lnTo>
                  <a:pt x="10627" y="20401"/>
                </a:lnTo>
                <a:lnTo>
                  <a:pt x="11880" y="20401"/>
                </a:lnTo>
                <a:lnTo>
                  <a:pt x="11880" y="18472"/>
                </a:lnTo>
                <a:lnTo>
                  <a:pt x="12732" y="18472"/>
                </a:lnTo>
                <a:lnTo>
                  <a:pt x="12732" y="20401"/>
                </a:lnTo>
                <a:lnTo>
                  <a:pt x="13985" y="20401"/>
                </a:lnTo>
                <a:lnTo>
                  <a:pt x="13985" y="18472"/>
                </a:lnTo>
                <a:lnTo>
                  <a:pt x="14812" y="18472"/>
                </a:lnTo>
                <a:lnTo>
                  <a:pt x="14812" y="20401"/>
                </a:lnTo>
                <a:lnTo>
                  <a:pt x="16065" y="20401"/>
                </a:lnTo>
                <a:lnTo>
                  <a:pt x="16065" y="18472"/>
                </a:lnTo>
                <a:cubicBezTo>
                  <a:pt x="17344" y="18346"/>
                  <a:pt x="18346" y="17319"/>
                  <a:pt x="18497" y="16040"/>
                </a:cubicBezTo>
                <a:lnTo>
                  <a:pt x="20426" y="16040"/>
                </a:lnTo>
                <a:lnTo>
                  <a:pt x="20426" y="14787"/>
                </a:lnTo>
                <a:lnTo>
                  <a:pt x="18497" y="14787"/>
                </a:lnTo>
                <a:lnTo>
                  <a:pt x="18497" y="13960"/>
                </a:lnTo>
                <a:lnTo>
                  <a:pt x="20426" y="13960"/>
                </a:lnTo>
                <a:lnTo>
                  <a:pt x="20426" y="12707"/>
                </a:lnTo>
                <a:lnTo>
                  <a:pt x="18497" y="12707"/>
                </a:lnTo>
                <a:lnTo>
                  <a:pt x="18497" y="11880"/>
                </a:lnTo>
                <a:lnTo>
                  <a:pt x="20426" y="11880"/>
                </a:lnTo>
                <a:lnTo>
                  <a:pt x="20426" y="10627"/>
                </a:lnTo>
                <a:lnTo>
                  <a:pt x="18497" y="10627"/>
                </a:lnTo>
                <a:lnTo>
                  <a:pt x="18497" y="9775"/>
                </a:lnTo>
                <a:lnTo>
                  <a:pt x="20426" y="9775"/>
                </a:lnTo>
                <a:lnTo>
                  <a:pt x="20426" y="8522"/>
                </a:lnTo>
                <a:lnTo>
                  <a:pt x="18497" y="8522"/>
                </a:lnTo>
                <a:lnTo>
                  <a:pt x="18497" y="7695"/>
                </a:lnTo>
                <a:lnTo>
                  <a:pt x="20426" y="7695"/>
                </a:lnTo>
                <a:lnTo>
                  <a:pt x="20426" y="6441"/>
                </a:lnTo>
                <a:lnTo>
                  <a:pt x="18497" y="6441"/>
                </a:lnTo>
                <a:lnTo>
                  <a:pt x="18497" y="5614"/>
                </a:lnTo>
                <a:lnTo>
                  <a:pt x="20426" y="5614"/>
                </a:lnTo>
                <a:lnTo>
                  <a:pt x="20426" y="4361"/>
                </a:lnTo>
                <a:lnTo>
                  <a:pt x="18497" y="4361"/>
                </a:lnTo>
                <a:cubicBezTo>
                  <a:pt x="18346" y="3083"/>
                  <a:pt x="17344" y="2055"/>
                  <a:pt x="16065" y="1930"/>
                </a:cubicBezTo>
                <a:lnTo>
                  <a:pt x="16065" y="0"/>
                </a:lnTo>
                <a:lnTo>
                  <a:pt x="14812" y="0"/>
                </a:lnTo>
                <a:lnTo>
                  <a:pt x="14812" y="1905"/>
                </a:lnTo>
                <a:lnTo>
                  <a:pt x="13985" y="1905"/>
                </a:lnTo>
                <a:lnTo>
                  <a:pt x="13985" y="0"/>
                </a:lnTo>
                <a:lnTo>
                  <a:pt x="12732" y="0"/>
                </a:lnTo>
                <a:lnTo>
                  <a:pt x="12732" y="1905"/>
                </a:lnTo>
                <a:lnTo>
                  <a:pt x="11880" y="1905"/>
                </a:lnTo>
                <a:lnTo>
                  <a:pt x="11880" y="0"/>
                </a:lnTo>
                <a:lnTo>
                  <a:pt x="10627" y="0"/>
                </a:lnTo>
                <a:lnTo>
                  <a:pt x="10627" y="1905"/>
                </a:lnTo>
                <a:lnTo>
                  <a:pt x="9800" y="1905"/>
                </a:lnTo>
                <a:lnTo>
                  <a:pt x="9800" y="0"/>
                </a:lnTo>
                <a:lnTo>
                  <a:pt x="8547" y="0"/>
                </a:lnTo>
                <a:lnTo>
                  <a:pt x="8547" y="1905"/>
                </a:lnTo>
                <a:lnTo>
                  <a:pt x="7720" y="1905"/>
                </a:lnTo>
                <a:lnTo>
                  <a:pt x="7720" y="0"/>
                </a:lnTo>
                <a:lnTo>
                  <a:pt x="6466" y="0"/>
                </a:lnTo>
                <a:lnTo>
                  <a:pt x="6466" y="1905"/>
                </a:lnTo>
                <a:lnTo>
                  <a:pt x="5614" y="1905"/>
                </a:lnTo>
                <a:lnTo>
                  <a:pt x="561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2719;p51">
            <a:extLst>
              <a:ext uri="{FF2B5EF4-FFF2-40B4-BE49-F238E27FC236}">
                <a16:creationId xmlns:a16="http://schemas.microsoft.com/office/drawing/2014/main" id="{BA24542C-27DC-4998-B686-2357A3F55711}"/>
              </a:ext>
            </a:extLst>
          </p:cNvPr>
          <p:cNvSpPr/>
          <p:nvPr/>
        </p:nvSpPr>
        <p:spPr>
          <a:xfrm>
            <a:off x="7456119" y="1930140"/>
            <a:ext cx="292026" cy="291451"/>
          </a:xfrm>
          <a:custGeom>
            <a:avLst/>
            <a:gdLst/>
            <a:ahLst/>
            <a:cxnLst/>
            <a:rect l="l" t="t" r="r" b="b"/>
            <a:pathLst>
              <a:path w="12056" h="12031" extrusionOk="0">
                <a:moveTo>
                  <a:pt x="10552" y="627"/>
                </a:moveTo>
                <a:cubicBezTo>
                  <a:pt x="11028" y="627"/>
                  <a:pt x="11429" y="1003"/>
                  <a:pt x="11429" y="1479"/>
                </a:cubicBezTo>
                <a:lnTo>
                  <a:pt x="11429" y="10527"/>
                </a:lnTo>
                <a:cubicBezTo>
                  <a:pt x="11429" y="11028"/>
                  <a:pt x="11028" y="11404"/>
                  <a:pt x="10552" y="11404"/>
                </a:cubicBezTo>
                <a:lnTo>
                  <a:pt x="10402" y="11404"/>
                </a:lnTo>
                <a:lnTo>
                  <a:pt x="10402" y="8848"/>
                </a:lnTo>
                <a:cubicBezTo>
                  <a:pt x="10602" y="8723"/>
                  <a:pt x="10728" y="8497"/>
                  <a:pt x="10728" y="8246"/>
                </a:cubicBezTo>
                <a:cubicBezTo>
                  <a:pt x="10728" y="7820"/>
                  <a:pt x="10402" y="7495"/>
                  <a:pt x="9976" y="7495"/>
                </a:cubicBezTo>
                <a:cubicBezTo>
                  <a:pt x="9575" y="7495"/>
                  <a:pt x="9249" y="7820"/>
                  <a:pt x="9249" y="8246"/>
                </a:cubicBezTo>
                <a:cubicBezTo>
                  <a:pt x="9249" y="8497"/>
                  <a:pt x="9374" y="8698"/>
                  <a:pt x="9550" y="8848"/>
                </a:cubicBezTo>
                <a:lnTo>
                  <a:pt x="9550" y="11404"/>
                </a:lnTo>
                <a:lnTo>
                  <a:pt x="8096" y="11404"/>
                </a:lnTo>
                <a:lnTo>
                  <a:pt x="8096" y="7018"/>
                </a:lnTo>
                <a:lnTo>
                  <a:pt x="9224" y="5414"/>
                </a:lnTo>
                <a:lnTo>
                  <a:pt x="9249" y="5414"/>
                </a:lnTo>
                <a:cubicBezTo>
                  <a:pt x="9650" y="5414"/>
                  <a:pt x="9976" y="5088"/>
                  <a:pt x="9976" y="4662"/>
                </a:cubicBezTo>
                <a:cubicBezTo>
                  <a:pt x="9976" y="4261"/>
                  <a:pt x="9650" y="3936"/>
                  <a:pt x="9249" y="3936"/>
                </a:cubicBezTo>
                <a:cubicBezTo>
                  <a:pt x="8823" y="3936"/>
                  <a:pt x="8497" y="4261"/>
                  <a:pt x="8497" y="4662"/>
                </a:cubicBezTo>
                <a:cubicBezTo>
                  <a:pt x="8497" y="4763"/>
                  <a:pt x="8522" y="4838"/>
                  <a:pt x="8547" y="4913"/>
                </a:cubicBezTo>
                <a:lnTo>
                  <a:pt x="7269" y="6743"/>
                </a:lnTo>
                <a:lnTo>
                  <a:pt x="7269" y="11404"/>
                </a:lnTo>
                <a:lnTo>
                  <a:pt x="6066" y="11404"/>
                </a:lnTo>
                <a:lnTo>
                  <a:pt x="6066" y="10176"/>
                </a:lnTo>
                <a:cubicBezTo>
                  <a:pt x="6241" y="10026"/>
                  <a:pt x="6392" y="9800"/>
                  <a:pt x="6392" y="9550"/>
                </a:cubicBezTo>
                <a:cubicBezTo>
                  <a:pt x="6392" y="9149"/>
                  <a:pt x="6041" y="8823"/>
                  <a:pt x="5640" y="8823"/>
                </a:cubicBezTo>
                <a:cubicBezTo>
                  <a:pt x="5239" y="8823"/>
                  <a:pt x="4888" y="9149"/>
                  <a:pt x="4888" y="9550"/>
                </a:cubicBezTo>
                <a:cubicBezTo>
                  <a:pt x="4888" y="9800"/>
                  <a:pt x="5038" y="10026"/>
                  <a:pt x="5214" y="10176"/>
                </a:cubicBezTo>
                <a:lnTo>
                  <a:pt x="5214" y="11404"/>
                </a:lnTo>
                <a:lnTo>
                  <a:pt x="2357" y="11404"/>
                </a:lnTo>
                <a:lnTo>
                  <a:pt x="2357" y="8146"/>
                </a:lnTo>
                <a:cubicBezTo>
                  <a:pt x="2557" y="7996"/>
                  <a:pt x="2682" y="7770"/>
                  <a:pt x="2682" y="7520"/>
                </a:cubicBezTo>
                <a:cubicBezTo>
                  <a:pt x="2682" y="7119"/>
                  <a:pt x="2332" y="6793"/>
                  <a:pt x="1930" y="6793"/>
                </a:cubicBezTo>
                <a:cubicBezTo>
                  <a:pt x="1529" y="6793"/>
                  <a:pt x="1204" y="7119"/>
                  <a:pt x="1204" y="7520"/>
                </a:cubicBezTo>
                <a:cubicBezTo>
                  <a:pt x="1204" y="7770"/>
                  <a:pt x="1329" y="7996"/>
                  <a:pt x="1504" y="8146"/>
                </a:cubicBezTo>
                <a:lnTo>
                  <a:pt x="1504" y="11404"/>
                </a:lnTo>
                <a:cubicBezTo>
                  <a:pt x="1028" y="11404"/>
                  <a:pt x="627" y="11028"/>
                  <a:pt x="627" y="10527"/>
                </a:cubicBezTo>
                <a:lnTo>
                  <a:pt x="627" y="1479"/>
                </a:lnTo>
                <a:cubicBezTo>
                  <a:pt x="627" y="1003"/>
                  <a:pt x="1028" y="627"/>
                  <a:pt x="1504" y="627"/>
                </a:cubicBezTo>
                <a:lnTo>
                  <a:pt x="2256" y="627"/>
                </a:lnTo>
                <a:lnTo>
                  <a:pt x="2256" y="4211"/>
                </a:lnTo>
                <a:lnTo>
                  <a:pt x="3459" y="6467"/>
                </a:lnTo>
                <a:cubicBezTo>
                  <a:pt x="3434" y="6567"/>
                  <a:pt x="3384" y="6667"/>
                  <a:pt x="3384" y="6793"/>
                </a:cubicBezTo>
                <a:cubicBezTo>
                  <a:pt x="3384" y="7194"/>
                  <a:pt x="3735" y="7520"/>
                  <a:pt x="4136" y="7520"/>
                </a:cubicBezTo>
                <a:cubicBezTo>
                  <a:pt x="4537" y="7520"/>
                  <a:pt x="4888" y="7194"/>
                  <a:pt x="4888" y="6793"/>
                </a:cubicBezTo>
                <a:cubicBezTo>
                  <a:pt x="4888" y="6392"/>
                  <a:pt x="4587" y="6091"/>
                  <a:pt x="4186" y="6041"/>
                </a:cubicBezTo>
                <a:lnTo>
                  <a:pt x="3083" y="4011"/>
                </a:lnTo>
                <a:lnTo>
                  <a:pt x="3083" y="627"/>
                </a:lnTo>
                <a:lnTo>
                  <a:pt x="4587" y="627"/>
                </a:lnTo>
                <a:lnTo>
                  <a:pt x="4587" y="2307"/>
                </a:lnTo>
                <a:cubicBezTo>
                  <a:pt x="4412" y="2432"/>
                  <a:pt x="4261" y="2657"/>
                  <a:pt x="4261" y="2908"/>
                </a:cubicBezTo>
                <a:cubicBezTo>
                  <a:pt x="4261" y="3334"/>
                  <a:pt x="4612" y="3660"/>
                  <a:pt x="5013" y="3660"/>
                </a:cubicBezTo>
                <a:cubicBezTo>
                  <a:pt x="5414" y="3660"/>
                  <a:pt x="5765" y="3334"/>
                  <a:pt x="5765" y="2908"/>
                </a:cubicBezTo>
                <a:cubicBezTo>
                  <a:pt x="5765" y="2657"/>
                  <a:pt x="5615" y="2432"/>
                  <a:pt x="5439" y="2307"/>
                </a:cubicBezTo>
                <a:lnTo>
                  <a:pt x="5439" y="627"/>
                </a:lnTo>
                <a:lnTo>
                  <a:pt x="6793" y="627"/>
                </a:lnTo>
                <a:lnTo>
                  <a:pt x="6793" y="3209"/>
                </a:lnTo>
                <a:lnTo>
                  <a:pt x="5941" y="4687"/>
                </a:lnTo>
                <a:cubicBezTo>
                  <a:pt x="5565" y="4713"/>
                  <a:pt x="5289" y="5038"/>
                  <a:pt x="5289" y="5414"/>
                </a:cubicBezTo>
                <a:cubicBezTo>
                  <a:pt x="5289" y="5815"/>
                  <a:pt x="5615" y="6141"/>
                  <a:pt x="6041" y="6141"/>
                </a:cubicBezTo>
                <a:cubicBezTo>
                  <a:pt x="6442" y="6141"/>
                  <a:pt x="6768" y="5815"/>
                  <a:pt x="6768" y="5414"/>
                </a:cubicBezTo>
                <a:cubicBezTo>
                  <a:pt x="6768" y="5289"/>
                  <a:pt x="6743" y="5164"/>
                  <a:pt x="6692" y="5063"/>
                </a:cubicBezTo>
                <a:lnTo>
                  <a:pt x="7620" y="3434"/>
                </a:lnTo>
                <a:lnTo>
                  <a:pt x="7620" y="627"/>
                </a:lnTo>
                <a:lnTo>
                  <a:pt x="8823" y="627"/>
                </a:lnTo>
                <a:lnTo>
                  <a:pt x="8823" y="1078"/>
                </a:lnTo>
                <a:cubicBezTo>
                  <a:pt x="8622" y="1229"/>
                  <a:pt x="8497" y="1454"/>
                  <a:pt x="8497" y="1705"/>
                </a:cubicBezTo>
                <a:cubicBezTo>
                  <a:pt x="8497" y="2106"/>
                  <a:pt x="8823" y="2432"/>
                  <a:pt x="9249" y="2432"/>
                </a:cubicBezTo>
                <a:cubicBezTo>
                  <a:pt x="9650" y="2432"/>
                  <a:pt x="9976" y="2106"/>
                  <a:pt x="9976" y="1705"/>
                </a:cubicBezTo>
                <a:cubicBezTo>
                  <a:pt x="9976" y="1454"/>
                  <a:pt x="9850" y="1229"/>
                  <a:pt x="9650" y="1078"/>
                </a:cubicBezTo>
                <a:lnTo>
                  <a:pt x="9650" y="627"/>
                </a:lnTo>
                <a:close/>
                <a:moveTo>
                  <a:pt x="1504" y="1"/>
                </a:moveTo>
                <a:cubicBezTo>
                  <a:pt x="677" y="1"/>
                  <a:pt x="1" y="652"/>
                  <a:pt x="1" y="1479"/>
                </a:cubicBezTo>
                <a:lnTo>
                  <a:pt x="1" y="10527"/>
                </a:lnTo>
                <a:cubicBezTo>
                  <a:pt x="1" y="11354"/>
                  <a:pt x="677" y="12031"/>
                  <a:pt x="1504" y="12031"/>
                </a:cubicBezTo>
                <a:lnTo>
                  <a:pt x="10552" y="12031"/>
                </a:lnTo>
                <a:cubicBezTo>
                  <a:pt x="11379" y="12031"/>
                  <a:pt x="12056" y="11354"/>
                  <a:pt x="12056" y="10527"/>
                </a:cubicBezTo>
                <a:lnTo>
                  <a:pt x="12056" y="1479"/>
                </a:lnTo>
                <a:cubicBezTo>
                  <a:pt x="12056" y="652"/>
                  <a:pt x="11379" y="1"/>
                  <a:pt x="105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917;p35">
            <a:extLst>
              <a:ext uri="{FF2B5EF4-FFF2-40B4-BE49-F238E27FC236}">
                <a16:creationId xmlns:a16="http://schemas.microsoft.com/office/drawing/2014/main" id="{2027BE7F-6B8E-4716-8FE5-6370AB917B2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97923" cy="379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sz="1200" dirty="0"/>
              <a:t>0x004</a:t>
            </a:r>
          </a:p>
          <a:p>
            <a:pPr marL="0" indent="0"/>
            <a:endParaRPr lang="en-US" sz="1200" dirty="0"/>
          </a:p>
        </p:txBody>
      </p:sp>
      <p:grpSp>
        <p:nvGrpSpPr>
          <p:cNvPr id="44" name="Google Shape;2236;p37">
            <a:extLst>
              <a:ext uri="{FF2B5EF4-FFF2-40B4-BE49-F238E27FC236}">
                <a16:creationId xmlns:a16="http://schemas.microsoft.com/office/drawing/2014/main" id="{41567955-D1C6-41AE-879F-C790583E72DE}"/>
              </a:ext>
            </a:extLst>
          </p:cNvPr>
          <p:cNvGrpSpPr/>
          <p:nvPr/>
        </p:nvGrpSpPr>
        <p:grpSpPr>
          <a:xfrm>
            <a:off x="4032761" y="1650563"/>
            <a:ext cx="980795" cy="877163"/>
            <a:chOff x="6040248" y="1694596"/>
            <a:chExt cx="980795" cy="877163"/>
          </a:xfrm>
        </p:grpSpPr>
        <p:sp>
          <p:nvSpPr>
            <p:cNvPr id="45" name="Google Shape;2237;p37">
              <a:extLst>
                <a:ext uri="{FF2B5EF4-FFF2-40B4-BE49-F238E27FC236}">
                  <a16:creationId xmlns:a16="http://schemas.microsoft.com/office/drawing/2014/main" id="{AF2C1CB1-8C9D-4AF5-854E-1261C39427B6}"/>
                </a:ext>
              </a:extLst>
            </p:cNvPr>
            <p:cNvSpPr/>
            <p:nvPr/>
          </p:nvSpPr>
          <p:spPr>
            <a:xfrm flipH="1">
              <a:off x="6932586" y="24832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238;p37">
              <a:extLst>
                <a:ext uri="{FF2B5EF4-FFF2-40B4-BE49-F238E27FC236}">
                  <a16:creationId xmlns:a16="http://schemas.microsoft.com/office/drawing/2014/main" id="{A77AE60B-DDD6-406A-AAC2-9CC9795F9F54}"/>
                </a:ext>
              </a:extLst>
            </p:cNvPr>
            <p:cNvSpPr/>
            <p:nvPr/>
          </p:nvSpPr>
          <p:spPr>
            <a:xfrm flipH="1">
              <a:off x="6932586" y="1804195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239;p37">
              <a:extLst>
                <a:ext uri="{FF2B5EF4-FFF2-40B4-BE49-F238E27FC236}">
                  <a16:creationId xmlns:a16="http://schemas.microsoft.com/office/drawing/2014/main" id="{92E52A06-7BFE-4274-AB48-9E349BE4C0D7}"/>
                </a:ext>
              </a:extLst>
            </p:cNvPr>
            <p:cNvSpPr/>
            <p:nvPr/>
          </p:nvSpPr>
          <p:spPr>
            <a:xfrm flipH="1">
              <a:off x="6932586" y="17828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240;p37">
              <a:extLst>
                <a:ext uri="{FF2B5EF4-FFF2-40B4-BE49-F238E27FC236}">
                  <a16:creationId xmlns:a16="http://schemas.microsoft.com/office/drawing/2014/main" id="{CF760593-2C20-4909-938B-983A304CF13B}"/>
                </a:ext>
              </a:extLst>
            </p:cNvPr>
            <p:cNvSpPr/>
            <p:nvPr/>
          </p:nvSpPr>
          <p:spPr>
            <a:xfrm flipH="1">
              <a:off x="6253481" y="1782810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241;p37">
              <a:extLst>
                <a:ext uri="{FF2B5EF4-FFF2-40B4-BE49-F238E27FC236}">
                  <a16:creationId xmlns:a16="http://schemas.microsoft.com/office/drawing/2014/main" id="{CFD9EDA5-7086-40A6-B969-23D4E1B392E6}"/>
                </a:ext>
              </a:extLst>
            </p:cNvPr>
            <p:cNvSpPr/>
            <p:nvPr/>
          </p:nvSpPr>
          <p:spPr>
            <a:xfrm flipH="1">
              <a:off x="6232222" y="17828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242;p37">
              <a:extLst>
                <a:ext uri="{FF2B5EF4-FFF2-40B4-BE49-F238E27FC236}">
                  <a16:creationId xmlns:a16="http://schemas.microsoft.com/office/drawing/2014/main" id="{E7C8DC07-FE3D-472B-8622-BB7AD2869F23}"/>
                </a:ext>
              </a:extLst>
            </p:cNvPr>
            <p:cNvSpPr/>
            <p:nvPr/>
          </p:nvSpPr>
          <p:spPr>
            <a:xfrm flipH="1">
              <a:off x="6232222" y="1825459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243;p37">
              <a:extLst>
                <a:ext uri="{FF2B5EF4-FFF2-40B4-BE49-F238E27FC236}">
                  <a16:creationId xmlns:a16="http://schemas.microsoft.com/office/drawing/2014/main" id="{D098CAA1-28C2-4DD1-B360-B5AF0AAB1F0E}"/>
                </a:ext>
              </a:extLst>
            </p:cNvPr>
            <p:cNvSpPr/>
            <p:nvPr/>
          </p:nvSpPr>
          <p:spPr>
            <a:xfrm flipH="1">
              <a:off x="6232222" y="24832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244;p37">
              <a:extLst>
                <a:ext uri="{FF2B5EF4-FFF2-40B4-BE49-F238E27FC236}">
                  <a16:creationId xmlns:a16="http://schemas.microsoft.com/office/drawing/2014/main" id="{865CCC9B-0071-41F2-8C79-86E339AEC76F}"/>
                </a:ext>
              </a:extLst>
            </p:cNvPr>
            <p:cNvSpPr/>
            <p:nvPr/>
          </p:nvSpPr>
          <p:spPr>
            <a:xfrm flipH="1">
              <a:off x="6274866" y="2483296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245;p37">
              <a:extLst>
                <a:ext uri="{FF2B5EF4-FFF2-40B4-BE49-F238E27FC236}">
                  <a16:creationId xmlns:a16="http://schemas.microsoft.com/office/drawing/2014/main" id="{4E28509F-048C-4811-9625-DA65D7E71051}"/>
                </a:ext>
              </a:extLst>
            </p:cNvPr>
            <p:cNvSpPr/>
            <p:nvPr/>
          </p:nvSpPr>
          <p:spPr>
            <a:xfrm flipH="1">
              <a:off x="6140843" y="1694596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246;p37">
              <a:extLst>
                <a:ext uri="{FF2B5EF4-FFF2-40B4-BE49-F238E27FC236}">
                  <a16:creationId xmlns:a16="http://schemas.microsoft.com/office/drawing/2014/main" id="{A01EE6AE-DBF0-472B-BB5A-77CB44B0F065}"/>
                </a:ext>
              </a:extLst>
            </p:cNvPr>
            <p:cNvSpPr/>
            <p:nvPr/>
          </p:nvSpPr>
          <p:spPr>
            <a:xfrm flipH="1">
              <a:off x="6040248" y="191379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247;p37">
              <a:extLst>
                <a:ext uri="{FF2B5EF4-FFF2-40B4-BE49-F238E27FC236}">
                  <a16:creationId xmlns:a16="http://schemas.microsoft.com/office/drawing/2014/main" id="{20D8D01D-4CE5-4380-9C33-B15028E6CB14}"/>
                </a:ext>
              </a:extLst>
            </p:cNvPr>
            <p:cNvSpPr/>
            <p:nvPr/>
          </p:nvSpPr>
          <p:spPr>
            <a:xfrm flipH="1">
              <a:off x="6064537" y="2005167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248;p37">
              <a:extLst>
                <a:ext uri="{FF2B5EF4-FFF2-40B4-BE49-F238E27FC236}">
                  <a16:creationId xmlns:a16="http://schemas.microsoft.com/office/drawing/2014/main" id="{4F17EF64-D5F3-4FC4-9A30-3FF90E1B81AA}"/>
                </a:ext>
              </a:extLst>
            </p:cNvPr>
            <p:cNvSpPr/>
            <p:nvPr/>
          </p:nvSpPr>
          <p:spPr>
            <a:xfrm flipH="1">
              <a:off x="6073563" y="224575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2718;p51">
            <a:extLst>
              <a:ext uri="{FF2B5EF4-FFF2-40B4-BE49-F238E27FC236}">
                <a16:creationId xmlns:a16="http://schemas.microsoft.com/office/drawing/2014/main" id="{91AE2A97-79DB-4BB0-9A6E-E6EE82456ADE}"/>
              </a:ext>
            </a:extLst>
          </p:cNvPr>
          <p:cNvSpPr/>
          <p:nvPr/>
        </p:nvSpPr>
        <p:spPr>
          <a:xfrm>
            <a:off x="4335681" y="1841962"/>
            <a:ext cx="494793" cy="494238"/>
          </a:xfrm>
          <a:custGeom>
            <a:avLst/>
            <a:gdLst/>
            <a:ahLst/>
            <a:cxnLst/>
            <a:rect l="l" t="t" r="r" b="b"/>
            <a:pathLst>
              <a:path w="20427" h="20402" extrusionOk="0">
                <a:moveTo>
                  <a:pt x="15790" y="3158"/>
                </a:moveTo>
                <a:cubicBezTo>
                  <a:pt x="16592" y="3158"/>
                  <a:pt x="17243" y="3835"/>
                  <a:pt x="17243" y="4637"/>
                </a:cubicBezTo>
                <a:lnTo>
                  <a:pt x="17243" y="15765"/>
                </a:lnTo>
                <a:cubicBezTo>
                  <a:pt x="17243" y="16567"/>
                  <a:pt x="16592" y="17218"/>
                  <a:pt x="15790" y="17218"/>
                </a:cubicBezTo>
                <a:lnTo>
                  <a:pt x="4637" y="17218"/>
                </a:lnTo>
                <a:cubicBezTo>
                  <a:pt x="3835" y="17218"/>
                  <a:pt x="3183" y="16567"/>
                  <a:pt x="3183" y="15765"/>
                </a:cubicBezTo>
                <a:lnTo>
                  <a:pt x="3183" y="4637"/>
                </a:lnTo>
                <a:cubicBezTo>
                  <a:pt x="3183" y="3835"/>
                  <a:pt x="3835" y="3158"/>
                  <a:pt x="4637" y="3158"/>
                </a:cubicBezTo>
                <a:close/>
                <a:moveTo>
                  <a:pt x="4361" y="0"/>
                </a:moveTo>
                <a:lnTo>
                  <a:pt x="4361" y="1930"/>
                </a:lnTo>
                <a:cubicBezTo>
                  <a:pt x="3083" y="2055"/>
                  <a:pt x="2080" y="3083"/>
                  <a:pt x="1955" y="4361"/>
                </a:cubicBezTo>
                <a:lnTo>
                  <a:pt x="0" y="4361"/>
                </a:lnTo>
                <a:lnTo>
                  <a:pt x="0" y="5614"/>
                </a:lnTo>
                <a:lnTo>
                  <a:pt x="1930" y="5614"/>
                </a:lnTo>
                <a:lnTo>
                  <a:pt x="1930" y="6441"/>
                </a:lnTo>
                <a:lnTo>
                  <a:pt x="0" y="6441"/>
                </a:lnTo>
                <a:lnTo>
                  <a:pt x="0" y="7695"/>
                </a:lnTo>
                <a:lnTo>
                  <a:pt x="1930" y="7695"/>
                </a:lnTo>
                <a:lnTo>
                  <a:pt x="1930" y="8522"/>
                </a:lnTo>
                <a:lnTo>
                  <a:pt x="0" y="8522"/>
                </a:lnTo>
                <a:lnTo>
                  <a:pt x="0" y="9775"/>
                </a:lnTo>
                <a:lnTo>
                  <a:pt x="1930" y="9775"/>
                </a:lnTo>
                <a:lnTo>
                  <a:pt x="1930" y="10627"/>
                </a:lnTo>
                <a:lnTo>
                  <a:pt x="0" y="10627"/>
                </a:lnTo>
                <a:lnTo>
                  <a:pt x="0" y="11880"/>
                </a:lnTo>
                <a:lnTo>
                  <a:pt x="1930" y="11880"/>
                </a:lnTo>
                <a:lnTo>
                  <a:pt x="1930" y="12707"/>
                </a:lnTo>
                <a:lnTo>
                  <a:pt x="0" y="12707"/>
                </a:lnTo>
                <a:lnTo>
                  <a:pt x="0" y="13960"/>
                </a:lnTo>
                <a:lnTo>
                  <a:pt x="1930" y="13960"/>
                </a:lnTo>
                <a:lnTo>
                  <a:pt x="1930" y="14787"/>
                </a:lnTo>
                <a:lnTo>
                  <a:pt x="0" y="14787"/>
                </a:lnTo>
                <a:lnTo>
                  <a:pt x="0" y="16040"/>
                </a:lnTo>
                <a:lnTo>
                  <a:pt x="1955" y="16040"/>
                </a:lnTo>
                <a:cubicBezTo>
                  <a:pt x="2080" y="17319"/>
                  <a:pt x="3083" y="18346"/>
                  <a:pt x="4361" y="18472"/>
                </a:cubicBezTo>
                <a:lnTo>
                  <a:pt x="4361" y="20401"/>
                </a:lnTo>
                <a:lnTo>
                  <a:pt x="5614" y="20401"/>
                </a:lnTo>
                <a:lnTo>
                  <a:pt x="5614" y="18472"/>
                </a:lnTo>
                <a:lnTo>
                  <a:pt x="6466" y="18472"/>
                </a:lnTo>
                <a:lnTo>
                  <a:pt x="6466" y="20401"/>
                </a:lnTo>
                <a:lnTo>
                  <a:pt x="7720" y="20401"/>
                </a:lnTo>
                <a:lnTo>
                  <a:pt x="7720" y="18472"/>
                </a:lnTo>
                <a:lnTo>
                  <a:pt x="8547" y="18472"/>
                </a:lnTo>
                <a:lnTo>
                  <a:pt x="8547" y="20401"/>
                </a:lnTo>
                <a:lnTo>
                  <a:pt x="9800" y="20401"/>
                </a:lnTo>
                <a:lnTo>
                  <a:pt x="9800" y="18472"/>
                </a:lnTo>
                <a:lnTo>
                  <a:pt x="10627" y="18472"/>
                </a:lnTo>
                <a:lnTo>
                  <a:pt x="10627" y="20401"/>
                </a:lnTo>
                <a:lnTo>
                  <a:pt x="11880" y="20401"/>
                </a:lnTo>
                <a:lnTo>
                  <a:pt x="11880" y="18472"/>
                </a:lnTo>
                <a:lnTo>
                  <a:pt x="12732" y="18472"/>
                </a:lnTo>
                <a:lnTo>
                  <a:pt x="12732" y="20401"/>
                </a:lnTo>
                <a:lnTo>
                  <a:pt x="13985" y="20401"/>
                </a:lnTo>
                <a:lnTo>
                  <a:pt x="13985" y="18472"/>
                </a:lnTo>
                <a:lnTo>
                  <a:pt x="14812" y="18472"/>
                </a:lnTo>
                <a:lnTo>
                  <a:pt x="14812" y="20401"/>
                </a:lnTo>
                <a:lnTo>
                  <a:pt x="16065" y="20401"/>
                </a:lnTo>
                <a:lnTo>
                  <a:pt x="16065" y="18472"/>
                </a:lnTo>
                <a:cubicBezTo>
                  <a:pt x="17344" y="18346"/>
                  <a:pt x="18346" y="17319"/>
                  <a:pt x="18497" y="16040"/>
                </a:cubicBezTo>
                <a:lnTo>
                  <a:pt x="20426" y="16040"/>
                </a:lnTo>
                <a:lnTo>
                  <a:pt x="20426" y="14787"/>
                </a:lnTo>
                <a:lnTo>
                  <a:pt x="18497" y="14787"/>
                </a:lnTo>
                <a:lnTo>
                  <a:pt x="18497" y="13960"/>
                </a:lnTo>
                <a:lnTo>
                  <a:pt x="20426" y="13960"/>
                </a:lnTo>
                <a:lnTo>
                  <a:pt x="20426" y="12707"/>
                </a:lnTo>
                <a:lnTo>
                  <a:pt x="18497" y="12707"/>
                </a:lnTo>
                <a:lnTo>
                  <a:pt x="18497" y="11880"/>
                </a:lnTo>
                <a:lnTo>
                  <a:pt x="20426" y="11880"/>
                </a:lnTo>
                <a:lnTo>
                  <a:pt x="20426" y="10627"/>
                </a:lnTo>
                <a:lnTo>
                  <a:pt x="18497" y="10627"/>
                </a:lnTo>
                <a:lnTo>
                  <a:pt x="18497" y="9775"/>
                </a:lnTo>
                <a:lnTo>
                  <a:pt x="20426" y="9775"/>
                </a:lnTo>
                <a:lnTo>
                  <a:pt x="20426" y="8522"/>
                </a:lnTo>
                <a:lnTo>
                  <a:pt x="18497" y="8522"/>
                </a:lnTo>
                <a:lnTo>
                  <a:pt x="18497" y="7695"/>
                </a:lnTo>
                <a:lnTo>
                  <a:pt x="20426" y="7695"/>
                </a:lnTo>
                <a:lnTo>
                  <a:pt x="20426" y="6441"/>
                </a:lnTo>
                <a:lnTo>
                  <a:pt x="18497" y="6441"/>
                </a:lnTo>
                <a:lnTo>
                  <a:pt x="18497" y="5614"/>
                </a:lnTo>
                <a:lnTo>
                  <a:pt x="20426" y="5614"/>
                </a:lnTo>
                <a:lnTo>
                  <a:pt x="20426" y="4361"/>
                </a:lnTo>
                <a:lnTo>
                  <a:pt x="18497" y="4361"/>
                </a:lnTo>
                <a:cubicBezTo>
                  <a:pt x="18346" y="3083"/>
                  <a:pt x="17344" y="2055"/>
                  <a:pt x="16065" y="1930"/>
                </a:cubicBezTo>
                <a:lnTo>
                  <a:pt x="16065" y="0"/>
                </a:lnTo>
                <a:lnTo>
                  <a:pt x="14812" y="0"/>
                </a:lnTo>
                <a:lnTo>
                  <a:pt x="14812" y="1905"/>
                </a:lnTo>
                <a:lnTo>
                  <a:pt x="13985" y="1905"/>
                </a:lnTo>
                <a:lnTo>
                  <a:pt x="13985" y="0"/>
                </a:lnTo>
                <a:lnTo>
                  <a:pt x="12732" y="0"/>
                </a:lnTo>
                <a:lnTo>
                  <a:pt x="12732" y="1905"/>
                </a:lnTo>
                <a:lnTo>
                  <a:pt x="11880" y="1905"/>
                </a:lnTo>
                <a:lnTo>
                  <a:pt x="11880" y="0"/>
                </a:lnTo>
                <a:lnTo>
                  <a:pt x="10627" y="0"/>
                </a:lnTo>
                <a:lnTo>
                  <a:pt x="10627" y="1905"/>
                </a:lnTo>
                <a:lnTo>
                  <a:pt x="9800" y="1905"/>
                </a:lnTo>
                <a:lnTo>
                  <a:pt x="9800" y="0"/>
                </a:lnTo>
                <a:lnTo>
                  <a:pt x="8547" y="0"/>
                </a:lnTo>
                <a:lnTo>
                  <a:pt x="8547" y="1905"/>
                </a:lnTo>
                <a:lnTo>
                  <a:pt x="7720" y="1905"/>
                </a:lnTo>
                <a:lnTo>
                  <a:pt x="7720" y="0"/>
                </a:lnTo>
                <a:lnTo>
                  <a:pt x="6466" y="0"/>
                </a:lnTo>
                <a:lnTo>
                  <a:pt x="6466" y="1905"/>
                </a:lnTo>
                <a:lnTo>
                  <a:pt x="5614" y="1905"/>
                </a:lnTo>
                <a:lnTo>
                  <a:pt x="561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F381609-047D-413F-8F92-84D53685CC1E}"/>
              </a:ext>
            </a:extLst>
          </p:cNvPr>
          <p:cNvCxnSpPr/>
          <p:nvPr/>
        </p:nvCxnSpPr>
        <p:spPr>
          <a:xfrm>
            <a:off x="4405537" y="2113069"/>
            <a:ext cx="1195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732A9DF-7766-4045-8A36-F2367D649069}"/>
              </a:ext>
            </a:extLst>
          </p:cNvPr>
          <p:cNvCxnSpPr/>
          <p:nvPr/>
        </p:nvCxnSpPr>
        <p:spPr>
          <a:xfrm flipV="1">
            <a:off x="4525112" y="1961134"/>
            <a:ext cx="0" cy="1519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5C67ADB-23E0-453C-9C06-C71AC66042D5}"/>
              </a:ext>
            </a:extLst>
          </p:cNvPr>
          <p:cNvCxnSpPr/>
          <p:nvPr/>
        </p:nvCxnSpPr>
        <p:spPr>
          <a:xfrm>
            <a:off x="4525112" y="1961134"/>
            <a:ext cx="984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DD411A3-6DBA-40D4-9B76-2F4F04814BB5}"/>
              </a:ext>
            </a:extLst>
          </p:cNvPr>
          <p:cNvCxnSpPr/>
          <p:nvPr/>
        </p:nvCxnSpPr>
        <p:spPr>
          <a:xfrm>
            <a:off x="4623586" y="1961134"/>
            <a:ext cx="0" cy="1519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0E006DEF-4D77-41A6-A1C1-1FFAB21C4FA9}"/>
              </a:ext>
            </a:extLst>
          </p:cNvPr>
          <p:cNvCxnSpPr/>
          <p:nvPr/>
        </p:nvCxnSpPr>
        <p:spPr>
          <a:xfrm>
            <a:off x="4623586" y="2113069"/>
            <a:ext cx="133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oogle Shape;2218;p37">
            <a:extLst>
              <a:ext uri="{FF2B5EF4-FFF2-40B4-BE49-F238E27FC236}">
                <a16:creationId xmlns:a16="http://schemas.microsoft.com/office/drawing/2014/main" id="{2DB1C528-5C54-4183-979B-D19CB1304024}"/>
              </a:ext>
            </a:extLst>
          </p:cNvPr>
          <p:cNvSpPr txBox="1">
            <a:spLocks/>
          </p:cNvSpPr>
          <p:nvPr/>
        </p:nvSpPr>
        <p:spPr>
          <a:xfrm>
            <a:off x="3328589" y="2679660"/>
            <a:ext cx="2508976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" dirty="0"/>
              <a:t>Obtenção e análise do circuito prático. </a:t>
            </a:r>
            <a:r>
              <a:rPr lang="pt-BR" dirty="0"/>
              <a:t>Análise de </a:t>
            </a:r>
            <a:r>
              <a:rPr lang="pt-BR" dirty="0" err="1"/>
              <a:t>clock</a:t>
            </a:r>
            <a:r>
              <a:rPr lang="pt-BR" dirty="0"/>
              <a:t>.</a:t>
            </a:r>
          </a:p>
        </p:txBody>
      </p:sp>
      <p:cxnSp>
        <p:nvCxnSpPr>
          <p:cNvPr id="73" name="Google Shape;2249;p37">
            <a:extLst>
              <a:ext uri="{FF2B5EF4-FFF2-40B4-BE49-F238E27FC236}">
                <a16:creationId xmlns:a16="http://schemas.microsoft.com/office/drawing/2014/main" id="{3782A93E-3016-4B0F-93D2-0239D8A9BF42}"/>
              </a:ext>
            </a:extLst>
          </p:cNvPr>
          <p:cNvCxnSpPr>
            <a:cxnSpLocks/>
          </p:cNvCxnSpPr>
          <p:nvPr/>
        </p:nvCxnSpPr>
        <p:spPr>
          <a:xfrm flipV="1">
            <a:off x="5013556" y="2074138"/>
            <a:ext cx="2130320" cy="42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p36"/>
          <p:cNvSpPr txBox="1">
            <a:spLocks noGrp="1"/>
          </p:cNvSpPr>
          <p:nvPr>
            <p:ph type="title"/>
          </p:nvPr>
        </p:nvSpPr>
        <p:spPr>
          <a:xfrm>
            <a:off x="719999" y="306089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MELHORIAS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91" name="Google Shape;1912;p28">
            <a:extLst>
              <a:ext uri="{FF2B5EF4-FFF2-40B4-BE49-F238E27FC236}">
                <a16:creationId xmlns:a16="http://schemas.microsoft.com/office/drawing/2014/main" id="{AA145F17-072E-4F91-9C5D-C5AB62F27BE6}"/>
              </a:ext>
            </a:extLst>
          </p:cNvPr>
          <p:cNvSpPr txBox="1">
            <a:spLocks/>
          </p:cNvSpPr>
          <p:nvPr/>
        </p:nvSpPr>
        <p:spPr>
          <a:xfrm>
            <a:off x="577885" y="836479"/>
            <a:ext cx="7922648" cy="106513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Algumas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instruções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possuem</a:t>
            </a:r>
            <a:r>
              <a:rPr lang="en-US" dirty="0">
                <a:solidFill>
                  <a:schemeClr val="tx1"/>
                </a:solidFill>
              </a:rPr>
              <a:t> o hardware </a:t>
            </a:r>
            <a:r>
              <a:rPr lang="en-US" dirty="0" err="1">
                <a:solidFill>
                  <a:schemeClr val="tx1"/>
                </a:solidFill>
              </a:rPr>
              <a:t>implementado</a:t>
            </a:r>
            <a:r>
              <a:rPr lang="en-US" dirty="0">
                <a:solidFill>
                  <a:schemeClr val="tx1"/>
                </a:solidFill>
              </a:rPr>
              <a:t> para </a:t>
            </a:r>
            <a:r>
              <a:rPr lang="en-US" dirty="0" err="1">
                <a:solidFill>
                  <a:schemeClr val="tx1"/>
                </a:solidFill>
              </a:rPr>
              <a:t>sua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execução</a:t>
            </a:r>
            <a:r>
              <a:rPr lang="en-US" dirty="0">
                <a:solidFill>
                  <a:schemeClr val="tx1"/>
                </a:solidFill>
              </a:rPr>
              <a:t>, mas </a:t>
            </a:r>
            <a:r>
              <a:rPr lang="en-US" dirty="0" err="1">
                <a:solidFill>
                  <a:schemeClr val="tx1"/>
                </a:solidFill>
              </a:rPr>
              <a:t>não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lógica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Instruções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tipo</a:t>
            </a:r>
            <a:r>
              <a:rPr lang="en-US" dirty="0">
                <a:solidFill>
                  <a:schemeClr val="tx1"/>
                </a:solidFill>
              </a:rPr>
              <a:t> Branch, Jump e Set Less Than;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Implementação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utilizando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prórpria</a:t>
            </a:r>
            <a:r>
              <a:rPr lang="en-US" dirty="0">
                <a:solidFill>
                  <a:schemeClr val="tx1"/>
                </a:solidFill>
              </a:rPr>
              <a:t> SDRAM da </a:t>
            </a:r>
            <a:r>
              <a:rPr lang="en-US" dirty="0" err="1">
                <a:solidFill>
                  <a:schemeClr val="tx1"/>
                </a:solidFill>
              </a:rPr>
              <a:t>placa</a:t>
            </a:r>
            <a:r>
              <a:rPr lang="en-US" dirty="0">
                <a:solidFill>
                  <a:schemeClr val="tx1"/>
                </a:solidFill>
              </a:rPr>
              <a:t> DE-10;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Pipeline: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1EBB010-F031-4F74-8D0C-68B1F5039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007" y="1891940"/>
            <a:ext cx="5030651" cy="3127609"/>
          </a:xfrm>
          <a:prstGeom prst="rect">
            <a:avLst/>
          </a:prstGeom>
        </p:spPr>
      </p:pic>
      <p:grpSp>
        <p:nvGrpSpPr>
          <p:cNvPr id="94" name="Google Shape;2099;p33">
            <a:extLst>
              <a:ext uri="{FF2B5EF4-FFF2-40B4-BE49-F238E27FC236}">
                <a16:creationId xmlns:a16="http://schemas.microsoft.com/office/drawing/2014/main" id="{710AD48B-43AF-4C6F-BC4F-BF3CCD4DDAE5}"/>
              </a:ext>
            </a:extLst>
          </p:cNvPr>
          <p:cNvGrpSpPr/>
          <p:nvPr/>
        </p:nvGrpSpPr>
        <p:grpSpPr>
          <a:xfrm flipH="1">
            <a:off x="1887341" y="1842347"/>
            <a:ext cx="5427857" cy="3233616"/>
            <a:chOff x="2924909" y="1352567"/>
            <a:chExt cx="2173976" cy="997520"/>
          </a:xfrm>
        </p:grpSpPr>
        <p:sp>
          <p:nvSpPr>
            <p:cNvPr id="95" name="Google Shape;2101;p33">
              <a:extLst>
                <a:ext uri="{FF2B5EF4-FFF2-40B4-BE49-F238E27FC236}">
                  <a16:creationId xmlns:a16="http://schemas.microsoft.com/office/drawing/2014/main" id="{BACC48F3-F498-42AE-A98E-9592CF648E53}"/>
                </a:ext>
              </a:extLst>
            </p:cNvPr>
            <p:cNvSpPr/>
            <p:nvPr/>
          </p:nvSpPr>
          <p:spPr>
            <a:xfrm>
              <a:off x="3770468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103;p33">
              <a:extLst>
                <a:ext uri="{FF2B5EF4-FFF2-40B4-BE49-F238E27FC236}">
                  <a16:creationId xmlns:a16="http://schemas.microsoft.com/office/drawing/2014/main" id="{74DEE374-78FC-4FAA-A9B7-A8D80A561D6A}"/>
                </a:ext>
              </a:extLst>
            </p:cNvPr>
            <p:cNvSpPr/>
            <p:nvPr/>
          </p:nvSpPr>
          <p:spPr>
            <a:xfrm>
              <a:off x="3770468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105;p33">
              <a:extLst>
                <a:ext uri="{FF2B5EF4-FFF2-40B4-BE49-F238E27FC236}">
                  <a16:creationId xmlns:a16="http://schemas.microsoft.com/office/drawing/2014/main" id="{ADAE091A-2AED-40D1-8741-38A96798B6DB}"/>
                </a:ext>
              </a:extLst>
            </p:cNvPr>
            <p:cNvSpPr/>
            <p:nvPr/>
          </p:nvSpPr>
          <p:spPr>
            <a:xfrm>
              <a:off x="4470832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107;p33">
              <a:extLst>
                <a:ext uri="{FF2B5EF4-FFF2-40B4-BE49-F238E27FC236}">
                  <a16:creationId xmlns:a16="http://schemas.microsoft.com/office/drawing/2014/main" id="{D3FCCEE1-8F71-4428-A489-B27353BDCD18}"/>
                </a:ext>
              </a:extLst>
            </p:cNvPr>
            <p:cNvSpPr/>
            <p:nvPr/>
          </p:nvSpPr>
          <p:spPr>
            <a:xfrm>
              <a:off x="4470832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109;p33">
              <a:extLst>
                <a:ext uri="{FF2B5EF4-FFF2-40B4-BE49-F238E27FC236}">
                  <a16:creationId xmlns:a16="http://schemas.microsoft.com/office/drawing/2014/main" id="{323E9D85-8304-4396-A564-F095A9C1A718}"/>
                </a:ext>
              </a:extLst>
            </p:cNvPr>
            <p:cNvSpPr/>
            <p:nvPr/>
          </p:nvSpPr>
          <p:spPr>
            <a:xfrm>
              <a:off x="2924909" y="1352567"/>
              <a:ext cx="2062815" cy="997520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114;p33">
              <a:extLst>
                <a:ext uri="{FF2B5EF4-FFF2-40B4-BE49-F238E27FC236}">
                  <a16:creationId xmlns:a16="http://schemas.microsoft.com/office/drawing/2014/main" id="{357EBC6D-9848-4A0E-A591-9031DF0BE454}"/>
                </a:ext>
              </a:extLst>
            </p:cNvPr>
            <p:cNvSpPr/>
            <p:nvPr/>
          </p:nvSpPr>
          <p:spPr>
            <a:xfrm>
              <a:off x="4998277" y="1898974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115;p33">
              <a:extLst>
                <a:ext uri="{FF2B5EF4-FFF2-40B4-BE49-F238E27FC236}">
                  <a16:creationId xmlns:a16="http://schemas.microsoft.com/office/drawing/2014/main" id="{D8066AA3-9CA0-482D-8FD6-93A27BB094F8}"/>
                </a:ext>
              </a:extLst>
            </p:cNvPr>
            <p:cNvSpPr/>
            <p:nvPr/>
          </p:nvSpPr>
          <p:spPr>
            <a:xfrm>
              <a:off x="4998277" y="2066785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116;p33">
              <a:extLst>
                <a:ext uri="{FF2B5EF4-FFF2-40B4-BE49-F238E27FC236}">
                  <a16:creationId xmlns:a16="http://schemas.microsoft.com/office/drawing/2014/main" id="{3061F2FE-5AE1-4DD7-BED3-848B895A9529}"/>
                </a:ext>
              </a:extLst>
            </p:cNvPr>
            <p:cNvSpPr/>
            <p:nvPr/>
          </p:nvSpPr>
          <p:spPr>
            <a:xfrm>
              <a:off x="4998277" y="1581797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117;p33">
              <a:extLst>
                <a:ext uri="{FF2B5EF4-FFF2-40B4-BE49-F238E27FC236}">
                  <a16:creationId xmlns:a16="http://schemas.microsoft.com/office/drawing/2014/main" id="{1EB0F365-CA98-4C93-AD7B-1EB2CCEA0894}"/>
                </a:ext>
              </a:extLst>
            </p:cNvPr>
            <p:cNvSpPr/>
            <p:nvPr/>
          </p:nvSpPr>
          <p:spPr>
            <a:xfrm>
              <a:off x="5005691" y="1731285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917;p35">
            <a:extLst>
              <a:ext uri="{FF2B5EF4-FFF2-40B4-BE49-F238E27FC236}">
                <a16:creationId xmlns:a16="http://schemas.microsoft.com/office/drawing/2014/main" id="{E3FE987A-8FEB-440D-A462-5BCB587DB40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97923" cy="379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sz="1200" dirty="0"/>
              <a:t>0x028</a:t>
            </a:r>
          </a:p>
          <a:p>
            <a:pPr marL="0" indent="0"/>
            <a:endParaRPr lang="en-US" sz="12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0" name="Google Shape;2660;p50"/>
          <p:cNvSpPr txBox="1">
            <a:spLocks noGrp="1"/>
          </p:cNvSpPr>
          <p:nvPr>
            <p:ph type="title"/>
          </p:nvPr>
        </p:nvSpPr>
        <p:spPr>
          <a:xfrm>
            <a:off x="720000" y="505061"/>
            <a:ext cx="7704000" cy="89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Dúvidas?</a:t>
            </a:r>
            <a:endParaRPr sz="5000" dirty="0"/>
          </a:p>
        </p:txBody>
      </p:sp>
      <p:pic>
        <p:nvPicPr>
          <p:cNvPr id="22" name="Google Shape;13368;p70">
            <a:hlinkClick r:id="rId3"/>
            <a:extLst>
              <a:ext uri="{FF2B5EF4-FFF2-40B4-BE49-F238E27FC236}">
                <a16:creationId xmlns:a16="http://schemas.microsoft.com/office/drawing/2014/main" id="{1A1B3497-2787-472E-A4A7-BCA8E8AC96F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8468" y="4687620"/>
            <a:ext cx="981789" cy="3208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63E3B91-6870-4DB3-A701-1EFD2238AF50}"/>
              </a:ext>
            </a:extLst>
          </p:cNvPr>
          <p:cNvGrpSpPr/>
          <p:nvPr/>
        </p:nvGrpSpPr>
        <p:grpSpPr>
          <a:xfrm>
            <a:off x="4086600" y="1343779"/>
            <a:ext cx="970800" cy="1407381"/>
            <a:chOff x="2018125" y="1539423"/>
            <a:chExt cx="970800" cy="1407381"/>
          </a:xfrm>
        </p:grpSpPr>
        <p:sp>
          <p:nvSpPr>
            <p:cNvPr id="26" name="Google Shape;2294;p52">
              <a:extLst>
                <a:ext uri="{FF2B5EF4-FFF2-40B4-BE49-F238E27FC236}">
                  <a16:creationId xmlns:a16="http://schemas.microsoft.com/office/drawing/2014/main" id="{E35E57F3-F6FF-4136-AD08-B262E9D995DD}"/>
                </a:ext>
              </a:extLst>
            </p:cNvPr>
            <p:cNvSpPr/>
            <p:nvPr/>
          </p:nvSpPr>
          <p:spPr>
            <a:xfrm>
              <a:off x="2018125" y="1976004"/>
              <a:ext cx="970800" cy="9708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7" name="Google Shape;2295;p52">
              <a:extLst>
                <a:ext uri="{FF2B5EF4-FFF2-40B4-BE49-F238E27FC236}">
                  <a16:creationId xmlns:a16="http://schemas.microsoft.com/office/drawing/2014/main" id="{CDF2FD49-B5E1-47C3-B75C-D0D280D5DA04}"/>
                </a:ext>
              </a:extLst>
            </p:cNvPr>
            <p:cNvGrpSpPr/>
            <p:nvPr/>
          </p:nvGrpSpPr>
          <p:grpSpPr>
            <a:xfrm rot="5400000">
              <a:off x="2358591" y="1258357"/>
              <a:ext cx="289868" cy="852000"/>
              <a:chOff x="456616" y="2161476"/>
              <a:chExt cx="289868" cy="852000"/>
            </a:xfrm>
          </p:grpSpPr>
          <p:sp>
            <p:nvSpPr>
              <p:cNvPr id="29" name="Google Shape;2296;p52">
                <a:extLst>
                  <a:ext uri="{FF2B5EF4-FFF2-40B4-BE49-F238E27FC236}">
                    <a16:creationId xmlns:a16="http://schemas.microsoft.com/office/drawing/2014/main" id="{D60FCC9F-AA98-430E-9EBE-452E117D0A87}"/>
                  </a:ext>
                </a:extLst>
              </p:cNvPr>
              <p:cNvSpPr/>
              <p:nvPr/>
            </p:nvSpPr>
            <p:spPr>
              <a:xfrm rot="-5400000">
                <a:off x="588942" y="2649556"/>
                <a:ext cx="25484" cy="28960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48" extrusionOk="0">
                    <a:moveTo>
                      <a:pt x="380" y="0"/>
                    </a:moveTo>
                    <a:cubicBezTo>
                      <a:pt x="190" y="0"/>
                      <a:pt x="0" y="130"/>
                      <a:pt x="0" y="388"/>
                    </a:cubicBezTo>
                    <a:lnTo>
                      <a:pt x="0" y="8260"/>
                    </a:lnTo>
                    <a:cubicBezTo>
                      <a:pt x="0" y="8519"/>
                      <a:pt x="190" y="8648"/>
                      <a:pt x="380" y="8648"/>
                    </a:cubicBezTo>
                    <a:cubicBezTo>
                      <a:pt x="570" y="8648"/>
                      <a:pt x="760" y="8519"/>
                      <a:pt x="760" y="8260"/>
                    </a:cubicBezTo>
                    <a:lnTo>
                      <a:pt x="760" y="388"/>
                    </a:lnTo>
                    <a:cubicBezTo>
                      <a:pt x="760" y="130"/>
                      <a:pt x="570" y="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297;p52">
                <a:extLst>
                  <a:ext uri="{FF2B5EF4-FFF2-40B4-BE49-F238E27FC236}">
                    <a16:creationId xmlns:a16="http://schemas.microsoft.com/office/drawing/2014/main" id="{C66D20F9-A8CD-4208-B14B-5F9DCBCB057E}"/>
                  </a:ext>
                </a:extLst>
              </p:cNvPr>
              <p:cNvSpPr/>
              <p:nvPr/>
            </p:nvSpPr>
            <p:spPr>
              <a:xfrm rot="-5400000">
                <a:off x="588808" y="2235662"/>
                <a:ext cx="25484" cy="289868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56" extrusionOk="0">
                    <a:moveTo>
                      <a:pt x="365" y="1"/>
                    </a:moveTo>
                    <a:cubicBezTo>
                      <a:pt x="153" y="1"/>
                      <a:pt x="1" y="183"/>
                      <a:pt x="1" y="396"/>
                    </a:cubicBezTo>
                    <a:lnTo>
                      <a:pt x="1" y="8268"/>
                    </a:lnTo>
                    <a:cubicBezTo>
                      <a:pt x="1" y="8527"/>
                      <a:pt x="191" y="8656"/>
                      <a:pt x="381" y="8656"/>
                    </a:cubicBezTo>
                    <a:cubicBezTo>
                      <a:pt x="570" y="8656"/>
                      <a:pt x="760" y="8527"/>
                      <a:pt x="760" y="8268"/>
                    </a:cubicBezTo>
                    <a:lnTo>
                      <a:pt x="760" y="396"/>
                    </a:lnTo>
                    <a:cubicBezTo>
                      <a:pt x="760" y="18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298;p52">
                <a:extLst>
                  <a:ext uri="{FF2B5EF4-FFF2-40B4-BE49-F238E27FC236}">
                    <a16:creationId xmlns:a16="http://schemas.microsoft.com/office/drawing/2014/main" id="{71D93C3E-BF19-4A7A-95F4-E87A332D4CB6}"/>
                  </a:ext>
                </a:extLst>
              </p:cNvPr>
              <p:cNvSpPr/>
              <p:nvPr/>
            </p:nvSpPr>
            <p:spPr>
              <a:xfrm rot="-5400000">
                <a:off x="576234" y="2902231"/>
                <a:ext cx="25484" cy="19700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83" extrusionOk="0">
                    <a:moveTo>
                      <a:pt x="380" y="1"/>
                    </a:moveTo>
                    <a:cubicBezTo>
                      <a:pt x="190" y="1"/>
                      <a:pt x="0" y="130"/>
                      <a:pt x="0" y="388"/>
                    </a:cubicBezTo>
                    <a:lnTo>
                      <a:pt x="0" y="5495"/>
                    </a:lnTo>
                    <a:cubicBezTo>
                      <a:pt x="0" y="5753"/>
                      <a:pt x="190" y="5882"/>
                      <a:pt x="380" y="5882"/>
                    </a:cubicBezTo>
                    <a:cubicBezTo>
                      <a:pt x="570" y="5882"/>
                      <a:pt x="760" y="5753"/>
                      <a:pt x="760" y="5495"/>
                    </a:cubicBezTo>
                    <a:lnTo>
                      <a:pt x="760" y="388"/>
                    </a:lnTo>
                    <a:cubicBezTo>
                      <a:pt x="760" y="130"/>
                      <a:pt x="570" y="1"/>
                      <a:pt x="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299;p52">
                <a:extLst>
                  <a:ext uri="{FF2B5EF4-FFF2-40B4-BE49-F238E27FC236}">
                    <a16:creationId xmlns:a16="http://schemas.microsoft.com/office/drawing/2014/main" id="{FA0BA5A9-0FE9-426A-84B4-CDEA0A78AF09}"/>
                  </a:ext>
                </a:extLst>
              </p:cNvPr>
              <p:cNvSpPr/>
              <p:nvPr/>
            </p:nvSpPr>
            <p:spPr>
              <a:xfrm rot="-5400000">
                <a:off x="575849" y="2488856"/>
                <a:ext cx="26489" cy="19724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890" extrusionOk="0">
                    <a:moveTo>
                      <a:pt x="410" y="1"/>
                    </a:moveTo>
                    <a:cubicBezTo>
                      <a:pt x="220" y="1"/>
                      <a:pt x="30" y="130"/>
                      <a:pt x="30" y="388"/>
                    </a:cubicBezTo>
                    <a:lnTo>
                      <a:pt x="30" y="5495"/>
                    </a:lnTo>
                    <a:cubicBezTo>
                      <a:pt x="0" y="5707"/>
                      <a:pt x="182" y="5890"/>
                      <a:pt x="395" y="5890"/>
                    </a:cubicBezTo>
                    <a:cubicBezTo>
                      <a:pt x="608" y="5890"/>
                      <a:pt x="790" y="5707"/>
                      <a:pt x="790" y="5495"/>
                    </a:cubicBezTo>
                    <a:lnTo>
                      <a:pt x="790" y="388"/>
                    </a:lnTo>
                    <a:cubicBezTo>
                      <a:pt x="790" y="130"/>
                      <a:pt x="600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300;p52">
                <a:extLst>
                  <a:ext uri="{FF2B5EF4-FFF2-40B4-BE49-F238E27FC236}">
                    <a16:creationId xmlns:a16="http://schemas.microsoft.com/office/drawing/2014/main" id="{16726F6B-208F-4869-9A45-C661667BF4D8}"/>
                  </a:ext>
                </a:extLst>
              </p:cNvPr>
              <p:cNvSpPr/>
              <p:nvPr/>
            </p:nvSpPr>
            <p:spPr>
              <a:xfrm rot="-5400000">
                <a:off x="576619" y="2076100"/>
                <a:ext cx="25484" cy="19623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60" extrusionOk="0">
                    <a:moveTo>
                      <a:pt x="396" y="0"/>
                    </a:moveTo>
                    <a:cubicBezTo>
                      <a:pt x="183" y="0"/>
                      <a:pt x="1" y="152"/>
                      <a:pt x="1" y="365"/>
                    </a:cubicBezTo>
                    <a:lnTo>
                      <a:pt x="1" y="5472"/>
                    </a:lnTo>
                    <a:cubicBezTo>
                      <a:pt x="1" y="5730"/>
                      <a:pt x="191" y="5859"/>
                      <a:pt x="381" y="5859"/>
                    </a:cubicBezTo>
                    <a:cubicBezTo>
                      <a:pt x="570" y="5859"/>
                      <a:pt x="760" y="5730"/>
                      <a:pt x="760" y="5472"/>
                    </a:cubicBezTo>
                    <a:lnTo>
                      <a:pt x="760" y="365"/>
                    </a:lnTo>
                    <a:cubicBezTo>
                      <a:pt x="760" y="152"/>
                      <a:pt x="60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C2743CFD-73B4-4AE1-99AF-0E20EC3C8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2042590" y="2003343"/>
              <a:ext cx="921846" cy="921846"/>
            </a:xfrm>
            <a:prstGeom prst="rect">
              <a:avLst/>
            </a:prstGeom>
          </p:spPr>
        </p:pic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AD4FC68-BBCC-49A6-B46A-AE6FE335E181}"/>
              </a:ext>
            </a:extLst>
          </p:cNvPr>
          <p:cNvSpPr txBox="1"/>
          <p:nvPr/>
        </p:nvSpPr>
        <p:spPr>
          <a:xfrm>
            <a:off x="3322488" y="2835280"/>
            <a:ext cx="26537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hlinkClick r:id="rId6"/>
              </a:rPr>
              <a:t>victorcesarts</a:t>
            </a:r>
            <a:r>
              <a:rPr lang="pt-BR" dirty="0">
                <a:hlinkClick r:id="rId6"/>
              </a:rPr>
              <a:t>/Final (github.com)</a:t>
            </a:r>
            <a:endParaRPr lang="pt-BR" dirty="0"/>
          </a:p>
        </p:txBody>
      </p:sp>
      <p:sp>
        <p:nvSpPr>
          <p:cNvPr id="36" name="Google Shape;917;p35">
            <a:extLst>
              <a:ext uri="{FF2B5EF4-FFF2-40B4-BE49-F238E27FC236}">
                <a16:creationId xmlns:a16="http://schemas.microsoft.com/office/drawing/2014/main" id="{E2AAF1DC-457E-4A3C-BEF0-CB5E0E16912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97923" cy="379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sz="1200" dirty="0"/>
              <a:t>0x029</a:t>
            </a:r>
          </a:p>
          <a:p>
            <a:pPr marL="0" indent="0"/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35"/>
          <p:cNvSpPr txBox="1">
            <a:spLocks noGrp="1"/>
          </p:cNvSpPr>
          <p:nvPr>
            <p:ph type="title" idx="2"/>
          </p:nvPr>
        </p:nvSpPr>
        <p:spPr>
          <a:xfrm>
            <a:off x="4006825" y="1350314"/>
            <a:ext cx="1028255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0010</a:t>
            </a:r>
            <a:endParaRPr sz="5000" dirty="0"/>
          </a:p>
        </p:txBody>
      </p:sp>
      <p:sp>
        <p:nvSpPr>
          <p:cNvPr id="2153" name="Google Shape;2153;p35"/>
          <p:cNvSpPr txBox="1">
            <a:spLocks noGrp="1"/>
          </p:cNvSpPr>
          <p:nvPr>
            <p:ph type="title"/>
          </p:nvPr>
        </p:nvSpPr>
        <p:spPr>
          <a:xfrm>
            <a:off x="2549400" y="2780944"/>
            <a:ext cx="40452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sp>
        <p:nvSpPr>
          <p:cNvPr id="2154" name="Google Shape;2154;p35"/>
          <p:cNvSpPr txBox="1">
            <a:spLocks noGrp="1"/>
          </p:cNvSpPr>
          <p:nvPr>
            <p:ph type="subTitle" idx="1"/>
          </p:nvPr>
        </p:nvSpPr>
        <p:spPr>
          <a:xfrm>
            <a:off x="2549400" y="3580425"/>
            <a:ext cx="4045200" cy="70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pt-BR" sz="1600" dirty="0"/>
              <a:t>Conceitos necessários ao projeto.</a:t>
            </a:r>
          </a:p>
        </p:txBody>
      </p:sp>
      <p:grpSp>
        <p:nvGrpSpPr>
          <p:cNvPr id="6" name="Google Shape;2053;p32">
            <a:extLst>
              <a:ext uri="{FF2B5EF4-FFF2-40B4-BE49-F238E27FC236}">
                <a16:creationId xmlns:a16="http://schemas.microsoft.com/office/drawing/2014/main" id="{5A1BC139-D544-4972-B03E-BBBC2CD08438}"/>
              </a:ext>
            </a:extLst>
          </p:cNvPr>
          <p:cNvGrpSpPr/>
          <p:nvPr/>
        </p:nvGrpSpPr>
        <p:grpSpPr>
          <a:xfrm>
            <a:off x="3181874" y="799650"/>
            <a:ext cx="2517239" cy="1772100"/>
            <a:chOff x="3499629" y="1503696"/>
            <a:chExt cx="1163286" cy="877163"/>
          </a:xfrm>
        </p:grpSpPr>
        <p:sp>
          <p:nvSpPr>
            <p:cNvPr id="10" name="Google Shape;2054;p32">
              <a:extLst>
                <a:ext uri="{FF2B5EF4-FFF2-40B4-BE49-F238E27FC236}">
                  <a16:creationId xmlns:a16="http://schemas.microsoft.com/office/drawing/2014/main" id="{E24FE35D-03A2-45C2-BC1E-241FEAD2B2C4}"/>
                </a:ext>
              </a:extLst>
            </p:cNvPr>
            <p:cNvSpPr/>
            <p:nvPr/>
          </p:nvSpPr>
          <p:spPr>
            <a:xfrm>
              <a:off x="3828305" y="1649868"/>
              <a:ext cx="584816" cy="58481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55;p32">
              <a:extLst>
                <a:ext uri="{FF2B5EF4-FFF2-40B4-BE49-F238E27FC236}">
                  <a16:creationId xmlns:a16="http://schemas.microsoft.com/office/drawing/2014/main" id="{FC2FA31E-E094-41C7-9307-8AE16797A481}"/>
                </a:ext>
              </a:extLst>
            </p:cNvPr>
            <p:cNvSpPr/>
            <p:nvPr/>
          </p:nvSpPr>
          <p:spPr>
            <a:xfrm>
              <a:off x="3770468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56;p32">
              <a:extLst>
                <a:ext uri="{FF2B5EF4-FFF2-40B4-BE49-F238E27FC236}">
                  <a16:creationId xmlns:a16="http://schemas.microsoft.com/office/drawing/2014/main" id="{9A1F1672-B0E1-4BC0-8951-AD9EBB7494C2}"/>
                </a:ext>
              </a:extLst>
            </p:cNvPr>
            <p:cNvSpPr/>
            <p:nvPr/>
          </p:nvSpPr>
          <p:spPr>
            <a:xfrm>
              <a:off x="3770468" y="1613295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57;p32">
              <a:extLst>
                <a:ext uri="{FF2B5EF4-FFF2-40B4-BE49-F238E27FC236}">
                  <a16:creationId xmlns:a16="http://schemas.microsoft.com/office/drawing/2014/main" id="{2F6E2CDC-80D5-43A7-B585-74CBA0F3D42A}"/>
                </a:ext>
              </a:extLst>
            </p:cNvPr>
            <p:cNvSpPr/>
            <p:nvPr/>
          </p:nvSpPr>
          <p:spPr>
            <a:xfrm>
              <a:off x="3770468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58;p32">
              <a:extLst>
                <a:ext uri="{FF2B5EF4-FFF2-40B4-BE49-F238E27FC236}">
                  <a16:creationId xmlns:a16="http://schemas.microsoft.com/office/drawing/2014/main" id="{19EDF8EB-4D13-47AF-8EF1-E8C8F6B5E042}"/>
                </a:ext>
              </a:extLst>
            </p:cNvPr>
            <p:cNvSpPr/>
            <p:nvPr/>
          </p:nvSpPr>
          <p:spPr>
            <a:xfrm>
              <a:off x="3816033" y="1591910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59;p32">
              <a:extLst>
                <a:ext uri="{FF2B5EF4-FFF2-40B4-BE49-F238E27FC236}">
                  <a16:creationId xmlns:a16="http://schemas.microsoft.com/office/drawing/2014/main" id="{A4D1382A-3321-441D-BEC3-26C56C858CAC}"/>
                </a:ext>
              </a:extLst>
            </p:cNvPr>
            <p:cNvSpPr/>
            <p:nvPr/>
          </p:nvSpPr>
          <p:spPr>
            <a:xfrm>
              <a:off x="4470832" y="159191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60;p32">
              <a:extLst>
                <a:ext uri="{FF2B5EF4-FFF2-40B4-BE49-F238E27FC236}">
                  <a16:creationId xmlns:a16="http://schemas.microsoft.com/office/drawing/2014/main" id="{6B0916B4-8C8D-4DA5-8B2B-5BD97AE5442B}"/>
                </a:ext>
              </a:extLst>
            </p:cNvPr>
            <p:cNvSpPr/>
            <p:nvPr/>
          </p:nvSpPr>
          <p:spPr>
            <a:xfrm>
              <a:off x="4470832" y="1634559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61;p32">
              <a:extLst>
                <a:ext uri="{FF2B5EF4-FFF2-40B4-BE49-F238E27FC236}">
                  <a16:creationId xmlns:a16="http://schemas.microsoft.com/office/drawing/2014/main" id="{70576885-CA5A-41F6-A39B-E655BF162BD4}"/>
                </a:ext>
              </a:extLst>
            </p:cNvPr>
            <p:cNvSpPr/>
            <p:nvPr/>
          </p:nvSpPr>
          <p:spPr>
            <a:xfrm>
              <a:off x="4470832" y="229239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2;p32">
              <a:extLst>
                <a:ext uri="{FF2B5EF4-FFF2-40B4-BE49-F238E27FC236}">
                  <a16:creationId xmlns:a16="http://schemas.microsoft.com/office/drawing/2014/main" id="{7FE0ED12-4E93-4C1E-8BF3-9DA397B2EA3C}"/>
                </a:ext>
              </a:extLst>
            </p:cNvPr>
            <p:cNvSpPr/>
            <p:nvPr/>
          </p:nvSpPr>
          <p:spPr>
            <a:xfrm>
              <a:off x="3794769" y="2292396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63;p32">
              <a:extLst>
                <a:ext uri="{FF2B5EF4-FFF2-40B4-BE49-F238E27FC236}">
                  <a16:creationId xmlns:a16="http://schemas.microsoft.com/office/drawing/2014/main" id="{DE957CC8-8EFE-4643-B4B4-71A9FBB3321F}"/>
                </a:ext>
              </a:extLst>
            </p:cNvPr>
            <p:cNvSpPr/>
            <p:nvPr/>
          </p:nvSpPr>
          <p:spPr>
            <a:xfrm>
              <a:off x="3682132" y="1503696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64;p32">
              <a:extLst>
                <a:ext uri="{FF2B5EF4-FFF2-40B4-BE49-F238E27FC236}">
                  <a16:creationId xmlns:a16="http://schemas.microsoft.com/office/drawing/2014/main" id="{D3493CF9-D0B1-4E15-82BA-A422736929F0}"/>
                </a:ext>
              </a:extLst>
            </p:cNvPr>
            <p:cNvSpPr/>
            <p:nvPr/>
          </p:nvSpPr>
          <p:spPr>
            <a:xfrm>
              <a:off x="3586147" y="2030427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65;p32">
              <a:extLst>
                <a:ext uri="{FF2B5EF4-FFF2-40B4-BE49-F238E27FC236}">
                  <a16:creationId xmlns:a16="http://schemas.microsoft.com/office/drawing/2014/main" id="{134BCDD9-4EA5-4F13-A1C0-D71BC2B047E6}"/>
                </a:ext>
              </a:extLst>
            </p:cNvPr>
            <p:cNvSpPr/>
            <p:nvPr/>
          </p:nvSpPr>
          <p:spPr>
            <a:xfrm>
              <a:off x="3592223" y="1793003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66;p32">
              <a:extLst>
                <a:ext uri="{FF2B5EF4-FFF2-40B4-BE49-F238E27FC236}">
                  <a16:creationId xmlns:a16="http://schemas.microsoft.com/office/drawing/2014/main" id="{EEB549CD-E9C1-45D0-BBE9-CAF6FEC18D91}"/>
                </a:ext>
              </a:extLst>
            </p:cNvPr>
            <p:cNvSpPr/>
            <p:nvPr/>
          </p:nvSpPr>
          <p:spPr>
            <a:xfrm>
              <a:off x="3546537" y="1680245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" name="Google Shape;2067;p32">
              <a:extLst>
                <a:ext uri="{FF2B5EF4-FFF2-40B4-BE49-F238E27FC236}">
                  <a16:creationId xmlns:a16="http://schemas.microsoft.com/office/drawing/2014/main" id="{01F91F25-7F25-4541-BE26-3A50B3C9D9D8}"/>
                </a:ext>
              </a:extLst>
            </p:cNvPr>
            <p:cNvCxnSpPr/>
            <p:nvPr/>
          </p:nvCxnSpPr>
          <p:spPr>
            <a:xfrm>
              <a:off x="3499629" y="1925203"/>
              <a:ext cx="179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" name="Google Shape;2068;p32">
              <a:extLst>
                <a:ext uri="{FF2B5EF4-FFF2-40B4-BE49-F238E27FC236}">
                  <a16:creationId xmlns:a16="http://schemas.microsoft.com/office/drawing/2014/main" id="{74E7A945-EBAC-43B2-B576-C0994D50EE83}"/>
                </a:ext>
              </a:extLst>
            </p:cNvPr>
            <p:cNvSpPr/>
            <p:nvPr/>
          </p:nvSpPr>
          <p:spPr>
            <a:xfrm>
              <a:off x="4565331" y="205485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69;p32">
              <a:extLst>
                <a:ext uri="{FF2B5EF4-FFF2-40B4-BE49-F238E27FC236}">
                  <a16:creationId xmlns:a16="http://schemas.microsoft.com/office/drawing/2014/main" id="{BE5A6798-E391-4253-8E1E-0203F66C0E79}"/>
                </a:ext>
              </a:extLst>
            </p:cNvPr>
            <p:cNvSpPr/>
            <p:nvPr/>
          </p:nvSpPr>
          <p:spPr>
            <a:xfrm>
              <a:off x="4562306" y="2164449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70;p32">
              <a:extLst>
                <a:ext uri="{FF2B5EF4-FFF2-40B4-BE49-F238E27FC236}">
                  <a16:creationId xmlns:a16="http://schemas.microsoft.com/office/drawing/2014/main" id="{D58E9955-12AC-4D1E-BE6F-E5C9EB41899F}"/>
                </a:ext>
              </a:extLst>
            </p:cNvPr>
            <p:cNvSpPr/>
            <p:nvPr/>
          </p:nvSpPr>
          <p:spPr>
            <a:xfrm>
              <a:off x="4562194" y="172289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71;p32">
              <a:extLst>
                <a:ext uri="{FF2B5EF4-FFF2-40B4-BE49-F238E27FC236}">
                  <a16:creationId xmlns:a16="http://schemas.microsoft.com/office/drawing/2014/main" id="{81BB40B8-190F-44A8-B8EC-01E97B88B4E4}"/>
                </a:ext>
              </a:extLst>
            </p:cNvPr>
            <p:cNvSpPr/>
            <p:nvPr/>
          </p:nvSpPr>
          <p:spPr>
            <a:xfrm>
              <a:off x="4562206" y="1814267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917;p35">
            <a:extLst>
              <a:ext uri="{FF2B5EF4-FFF2-40B4-BE49-F238E27FC236}">
                <a16:creationId xmlns:a16="http://schemas.microsoft.com/office/drawing/2014/main" id="{3B74CD49-C573-44F4-BCD6-C0F75F61BE3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97923" cy="379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sz="1200" dirty="0"/>
              <a:t>0x005</a:t>
            </a:r>
          </a:p>
          <a:p>
            <a:pPr marL="0" indent="0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8365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33"/>
          <p:cNvSpPr txBox="1">
            <a:spLocks noGrp="1"/>
          </p:cNvSpPr>
          <p:nvPr>
            <p:ph type="title"/>
          </p:nvPr>
        </p:nvSpPr>
        <p:spPr>
          <a:xfrm>
            <a:off x="4103757" y="710580"/>
            <a:ext cx="936486" cy="50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mips</a:t>
            </a:r>
            <a:endParaRPr dirty="0"/>
          </a:p>
        </p:txBody>
      </p:sp>
      <p:sp>
        <p:nvSpPr>
          <p:cNvPr id="2097" name="Google Shape;2097;p33"/>
          <p:cNvSpPr txBox="1">
            <a:spLocks noGrp="1"/>
          </p:cNvSpPr>
          <p:nvPr>
            <p:ph type="subTitle" idx="1"/>
          </p:nvPr>
        </p:nvSpPr>
        <p:spPr>
          <a:xfrm>
            <a:off x="883920" y="1286771"/>
            <a:ext cx="7376160" cy="218532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MIPS (</a:t>
            </a:r>
            <a:r>
              <a:rPr lang="pt-BR" sz="16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Microprocessor</a:t>
            </a:r>
            <a:r>
              <a:rPr lang="pt-BR" sz="1600" b="0" i="0" dirty="0"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6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without</a:t>
            </a:r>
            <a:r>
              <a:rPr lang="pt-BR" sz="1600" b="0" i="0" dirty="0"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6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Interlocked</a:t>
            </a:r>
            <a:r>
              <a:rPr lang="pt-BR" sz="1600" b="0" i="0" dirty="0"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Pipeline </a:t>
            </a:r>
            <a:r>
              <a:rPr lang="pt-BR" sz="16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Stages</a:t>
            </a:r>
            <a:r>
              <a:rPr lang="pt-BR" sz="1600" b="0" i="0" dirty="0">
                <a:solidFill>
                  <a:schemeClr val="tx1">
                    <a:lumMod val="9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  <a:r>
              <a:rPr lang="pt-BR" sz="1600" dirty="0">
                <a:solidFill>
                  <a:schemeClr val="tx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600" dirty="0">
                <a:solidFill>
                  <a:schemeClr val="tx1">
                    <a:lumMod val="95000"/>
                  </a:schemeClr>
                </a:solidFill>
              </a:rPr>
              <a:t>é um processador criado em 1984 que utiliza a arquitetura de conjunto de instruções MIPS;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Processador do tipo RISC (</a:t>
            </a:r>
            <a:r>
              <a:rPr lang="pt-BR" dirty="0" err="1">
                <a:solidFill>
                  <a:schemeClr val="tx1">
                    <a:lumMod val="95000"/>
                  </a:schemeClr>
                </a:solidFill>
              </a:rPr>
              <a:t>Reduced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95000"/>
                  </a:schemeClr>
                </a:solidFill>
              </a:rPr>
              <a:t>Instruction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 Set Computer);</a:t>
            </a:r>
            <a:endParaRPr lang="pt-BR" sz="1600" dirty="0">
              <a:solidFill>
                <a:schemeClr val="tx1">
                  <a:lumMod val="95000"/>
                </a:schemeClr>
              </a:solidFill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95000"/>
                  </a:schemeClr>
                </a:solidFill>
              </a:rPr>
              <a:t>Há 111 instruções com 32 bits cada.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A partir da instrução em </a:t>
            </a:r>
            <a:r>
              <a:rPr lang="pt-BR" dirty="0" err="1">
                <a:solidFill>
                  <a:schemeClr val="tx1">
                    <a:lumMod val="95000"/>
                  </a:schemeClr>
                </a:solidFill>
              </a:rPr>
              <a:t>assembly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pt-BR" sz="1600" dirty="0">
                <a:solidFill>
                  <a:schemeClr val="tx1">
                    <a:lumMod val="95000"/>
                  </a:schemeClr>
                </a:solidFill>
              </a:rPr>
              <a:t>há a conversão em código de máquina, entendível ao computador;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chemeClr val="tx1">
                  <a:lumMod val="95000"/>
                </a:schemeClr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chemeClr val="tx1">
                    <a:lumMod val="95000"/>
                  </a:schemeClr>
                </a:solidFill>
              </a:rPr>
              <a:t>Exemplo de instrução: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pt-BR" dirty="0">
              <a:solidFill>
                <a:schemeClr val="tx1">
                  <a:lumMod val="9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endParaRPr lang="pt-BR" sz="1600" dirty="0">
              <a:solidFill>
                <a:schemeClr val="tx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38DCBF0-A480-4515-9586-E978377CE5C2}"/>
              </a:ext>
            </a:extLst>
          </p:cNvPr>
          <p:cNvGrpSpPr/>
          <p:nvPr/>
        </p:nvGrpSpPr>
        <p:grpSpPr>
          <a:xfrm>
            <a:off x="-489377" y="3535500"/>
            <a:ext cx="2026924" cy="1351006"/>
            <a:chOff x="-193503" y="2571750"/>
            <a:chExt cx="3436164" cy="2268029"/>
          </a:xfrm>
        </p:grpSpPr>
        <p:grpSp>
          <p:nvGrpSpPr>
            <p:cNvPr id="2098" name="Google Shape;2098;p33"/>
            <p:cNvGrpSpPr/>
            <p:nvPr/>
          </p:nvGrpSpPr>
          <p:grpSpPr>
            <a:xfrm>
              <a:off x="-193503" y="2571750"/>
              <a:ext cx="3436164" cy="2268029"/>
              <a:chOff x="-95251" y="1747380"/>
              <a:chExt cx="4264443" cy="2945603"/>
            </a:xfrm>
          </p:grpSpPr>
          <p:grpSp>
            <p:nvGrpSpPr>
              <p:cNvPr id="2099" name="Google Shape;2099;p33"/>
              <p:cNvGrpSpPr/>
              <p:nvPr/>
            </p:nvGrpSpPr>
            <p:grpSpPr>
              <a:xfrm flipH="1">
                <a:off x="1313697" y="1747380"/>
                <a:ext cx="2855495" cy="2153242"/>
                <a:chOff x="3499629" y="1503696"/>
                <a:chExt cx="1163286" cy="877163"/>
              </a:xfrm>
            </p:grpSpPr>
            <p:sp>
              <p:nvSpPr>
                <p:cNvPr id="2100" name="Google Shape;2100;p33"/>
                <p:cNvSpPr/>
                <p:nvPr/>
              </p:nvSpPr>
              <p:spPr>
                <a:xfrm>
                  <a:off x="3828305" y="1649868"/>
                  <a:ext cx="584816" cy="584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3" h="4813" fill="none" extrusionOk="0">
                      <a:moveTo>
                        <a:pt x="0" y="0"/>
                      </a:moveTo>
                      <a:lnTo>
                        <a:pt x="4812" y="0"/>
                      </a:lnTo>
                      <a:lnTo>
                        <a:pt x="4812" y="4812"/>
                      </a:lnTo>
                      <a:lnTo>
                        <a:pt x="0" y="4812"/>
                      </a:lnTo>
                      <a:close/>
                    </a:path>
                  </a:pathLst>
                </a:custGeom>
                <a:noFill/>
                <a:ln w="190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1" name="Google Shape;2101;p33"/>
                <p:cNvSpPr/>
                <p:nvPr/>
              </p:nvSpPr>
              <p:spPr>
                <a:xfrm>
                  <a:off x="3770468" y="2292396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2" name="Google Shape;2102;p33"/>
                <p:cNvSpPr/>
                <p:nvPr/>
              </p:nvSpPr>
              <p:spPr>
                <a:xfrm>
                  <a:off x="3770468" y="1613295"/>
                  <a:ext cx="122" cy="6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214" fill="none" extrusionOk="0">
                      <a:moveTo>
                        <a:pt x="0" y="521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3" name="Google Shape;2103;p33"/>
                <p:cNvSpPr/>
                <p:nvPr/>
              </p:nvSpPr>
              <p:spPr>
                <a:xfrm>
                  <a:off x="3770468" y="1591910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190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4" name="Google Shape;2104;p33"/>
                <p:cNvSpPr/>
                <p:nvPr/>
              </p:nvSpPr>
              <p:spPr>
                <a:xfrm>
                  <a:off x="3816033" y="1591910"/>
                  <a:ext cx="63366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5" h="1" fill="none" extrusionOk="0">
                      <a:moveTo>
                        <a:pt x="1" y="1"/>
                      </a:moveTo>
                      <a:lnTo>
                        <a:pt x="5214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5" name="Google Shape;2105;p33"/>
                <p:cNvSpPr/>
                <p:nvPr/>
              </p:nvSpPr>
              <p:spPr>
                <a:xfrm>
                  <a:off x="4470832" y="1591910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190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6" name="Google Shape;2106;p33"/>
                <p:cNvSpPr/>
                <p:nvPr/>
              </p:nvSpPr>
              <p:spPr>
                <a:xfrm>
                  <a:off x="4470832" y="1634559"/>
                  <a:ext cx="122" cy="6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214" fill="none" extrusionOk="0">
                      <a:moveTo>
                        <a:pt x="0" y="1"/>
                      </a:moveTo>
                      <a:lnTo>
                        <a:pt x="0" y="5214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7" name="Google Shape;2107;p33"/>
                <p:cNvSpPr/>
                <p:nvPr/>
              </p:nvSpPr>
              <p:spPr>
                <a:xfrm>
                  <a:off x="4470832" y="2292396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8" name="Google Shape;2108;p33"/>
                <p:cNvSpPr/>
                <p:nvPr/>
              </p:nvSpPr>
              <p:spPr>
                <a:xfrm>
                  <a:off x="3794769" y="2292396"/>
                  <a:ext cx="633540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4" h="1" fill="none" extrusionOk="0">
                      <a:moveTo>
                        <a:pt x="5214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9" name="Google Shape;2109;p33"/>
                <p:cNvSpPr/>
                <p:nvPr/>
              </p:nvSpPr>
              <p:spPr>
                <a:xfrm>
                  <a:off x="3682132" y="1503696"/>
                  <a:ext cx="880200" cy="877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4" h="7219" fill="none" extrusionOk="0">
                      <a:moveTo>
                        <a:pt x="0" y="0"/>
                      </a:moveTo>
                      <a:lnTo>
                        <a:pt x="7243" y="0"/>
                      </a:lnTo>
                      <a:lnTo>
                        <a:pt x="7243" y="7218"/>
                      </a:lnTo>
                      <a:lnTo>
                        <a:pt x="0" y="7218"/>
                      </a:lnTo>
                      <a:close/>
                    </a:path>
                  </a:pathLst>
                </a:custGeom>
                <a:noFill/>
                <a:ln w="190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0" name="Google Shape;2110;p33"/>
                <p:cNvSpPr/>
                <p:nvPr/>
              </p:nvSpPr>
              <p:spPr>
                <a:xfrm>
                  <a:off x="3586147" y="2030427"/>
                  <a:ext cx="94533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1" fill="none" extrusionOk="0">
                      <a:moveTo>
                        <a:pt x="778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1" name="Google Shape;2111;p33"/>
                <p:cNvSpPr/>
                <p:nvPr/>
              </p:nvSpPr>
              <p:spPr>
                <a:xfrm>
                  <a:off x="3592223" y="1793003"/>
                  <a:ext cx="8238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" h="1" fill="none" extrusionOk="0">
                      <a:moveTo>
                        <a:pt x="678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2" name="Google Shape;2112;p33"/>
                <p:cNvSpPr/>
                <p:nvPr/>
              </p:nvSpPr>
              <p:spPr>
                <a:xfrm>
                  <a:off x="3546537" y="1680245"/>
                  <a:ext cx="128069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4" h="1" fill="none" extrusionOk="0">
                      <a:moveTo>
                        <a:pt x="1054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113" name="Google Shape;2113;p33"/>
                <p:cNvCxnSpPr/>
                <p:nvPr/>
              </p:nvCxnSpPr>
              <p:spPr>
                <a:xfrm>
                  <a:off x="3499629" y="1925203"/>
                  <a:ext cx="179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114" name="Google Shape;2114;p33"/>
                <p:cNvSpPr/>
                <p:nvPr/>
              </p:nvSpPr>
              <p:spPr>
                <a:xfrm>
                  <a:off x="4565331" y="2054850"/>
                  <a:ext cx="64156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1" fill="none" extrusionOk="0">
                      <a:moveTo>
                        <a:pt x="1" y="0"/>
                      </a:moveTo>
                      <a:lnTo>
                        <a:pt x="527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5" name="Google Shape;2115;p33"/>
                <p:cNvSpPr/>
                <p:nvPr/>
              </p:nvSpPr>
              <p:spPr>
                <a:xfrm>
                  <a:off x="4562306" y="2164449"/>
                  <a:ext cx="100608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" h="1" fill="none" extrusionOk="0">
                      <a:moveTo>
                        <a:pt x="1" y="1"/>
                      </a:moveTo>
                      <a:lnTo>
                        <a:pt x="828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6" name="Google Shape;2116;p33"/>
                <p:cNvSpPr/>
                <p:nvPr/>
              </p:nvSpPr>
              <p:spPr>
                <a:xfrm>
                  <a:off x="4562194" y="1722894"/>
                  <a:ext cx="100608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" h="1" fill="none" extrusionOk="0">
                      <a:moveTo>
                        <a:pt x="1" y="1"/>
                      </a:moveTo>
                      <a:lnTo>
                        <a:pt x="828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7" name="Google Shape;2117;p33"/>
                <p:cNvSpPr/>
                <p:nvPr/>
              </p:nvSpPr>
              <p:spPr>
                <a:xfrm>
                  <a:off x="4562206" y="1814267"/>
                  <a:ext cx="76307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" h="1" fill="none" extrusionOk="0">
                      <a:moveTo>
                        <a:pt x="1" y="1"/>
                      </a:moveTo>
                      <a:lnTo>
                        <a:pt x="627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2118" name="Google Shape;2118;p33"/>
              <p:cNvCxnSpPr/>
              <p:nvPr/>
            </p:nvCxnSpPr>
            <p:spPr>
              <a:xfrm rot="10800000">
                <a:off x="-6607" y="2785546"/>
                <a:ext cx="1575696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9" name="Google Shape;2119;p33"/>
              <p:cNvCxnSpPr/>
              <p:nvPr/>
            </p:nvCxnSpPr>
            <p:spPr>
              <a:xfrm>
                <a:off x="2762023" y="3900638"/>
                <a:ext cx="0" cy="79234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0" name="Google Shape;2120;p33"/>
              <p:cNvCxnSpPr/>
              <p:nvPr/>
            </p:nvCxnSpPr>
            <p:spPr>
              <a:xfrm rot="10800000">
                <a:off x="-95251" y="4690190"/>
                <a:ext cx="2859397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657065A8-B341-476D-A751-AF75F5890D89}"/>
                </a:ext>
              </a:extLst>
            </p:cNvPr>
            <p:cNvSpPr/>
            <p:nvPr/>
          </p:nvSpPr>
          <p:spPr>
            <a:xfrm>
              <a:off x="1618827" y="3048000"/>
              <a:ext cx="791553" cy="707467"/>
            </a:xfrm>
            <a:prstGeom prst="rect">
              <a:avLst/>
            </a:prstGeom>
            <a:solidFill>
              <a:srgbClr val="00F4AD"/>
            </a:solidFill>
            <a:ln>
              <a:solidFill>
                <a:srgbClr val="00F4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13405D3C-A53A-4988-9214-C46398556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624" y="3247048"/>
            <a:ext cx="2476710" cy="421634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C7A3FCC-8FA3-49EC-82C8-D1E69FDCB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624" y="3749687"/>
            <a:ext cx="2476710" cy="922632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sp>
        <p:nvSpPr>
          <p:cNvPr id="50" name="Google Shape;917;p35">
            <a:extLst>
              <a:ext uri="{FF2B5EF4-FFF2-40B4-BE49-F238E27FC236}">
                <a16:creationId xmlns:a16="http://schemas.microsoft.com/office/drawing/2014/main" id="{B27E20E2-2A79-4659-BF0F-538FEE709B71}"/>
              </a:ext>
            </a:extLst>
          </p:cNvPr>
          <p:cNvSpPr txBox="1">
            <a:spLocks/>
          </p:cNvSpPr>
          <p:nvPr/>
        </p:nvSpPr>
        <p:spPr>
          <a:xfrm>
            <a:off x="2735" y="0"/>
            <a:ext cx="597923" cy="379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sz="1200" dirty="0"/>
              <a:t>0x006</a:t>
            </a:r>
          </a:p>
          <a:p>
            <a:pPr marL="0" indent="0"/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33"/>
          <p:cNvSpPr txBox="1">
            <a:spLocks noGrp="1"/>
          </p:cNvSpPr>
          <p:nvPr>
            <p:ph type="title"/>
          </p:nvPr>
        </p:nvSpPr>
        <p:spPr>
          <a:xfrm>
            <a:off x="2855684" y="693424"/>
            <a:ext cx="3326590" cy="50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MICROARQUITETURA</a:t>
            </a:r>
            <a:endParaRPr dirty="0"/>
          </a:p>
        </p:txBody>
      </p:sp>
      <p:sp>
        <p:nvSpPr>
          <p:cNvPr id="2097" name="Google Shape;2097;p33"/>
          <p:cNvSpPr txBox="1">
            <a:spLocks noGrp="1"/>
          </p:cNvSpPr>
          <p:nvPr>
            <p:ph type="subTitle" idx="1"/>
          </p:nvPr>
        </p:nvSpPr>
        <p:spPr>
          <a:xfrm>
            <a:off x="455637" y="1217144"/>
            <a:ext cx="8232725" cy="180724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/>
              <a:t>Ligação entre a lógica e a arquitetura através do arranjo de blocos lógicos como </a:t>
            </a:r>
            <a:r>
              <a:rPr lang="pt-BR" sz="1600" dirty="0" err="1"/>
              <a:t>ALUs</a:t>
            </a:r>
            <a:r>
              <a:rPr lang="pt-BR" sz="1600" dirty="0"/>
              <a:t>, Registradores, Memórias, etc.</a:t>
            </a:r>
          </a:p>
          <a:p>
            <a:pPr marL="285750" lvl="0" indent="-285750" algn="l" rtl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/>
              <a:t>Também denominada como Organização de Computadores;</a:t>
            </a:r>
          </a:p>
          <a:p>
            <a:pPr marL="285750" lvl="0" indent="-285750" algn="l" rtl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/>
              <a:t>Arquitetura MIPS pode ter diferentes microarquiteturas: </a:t>
            </a:r>
            <a:r>
              <a:rPr lang="pt-BR" sz="1600" i="1" dirty="0"/>
              <a:t>Single </a:t>
            </a:r>
            <a:r>
              <a:rPr lang="pt-BR" sz="1600" i="1" dirty="0" err="1"/>
              <a:t>Cycle</a:t>
            </a:r>
            <a:r>
              <a:rPr lang="pt-BR" sz="1600" i="1" dirty="0"/>
              <a:t>, </a:t>
            </a:r>
            <a:r>
              <a:rPr lang="pt-BR" sz="1600" i="1" dirty="0" err="1"/>
              <a:t>Multicycle</a:t>
            </a:r>
            <a:r>
              <a:rPr lang="pt-BR" i="1" dirty="0"/>
              <a:t>, Single </a:t>
            </a:r>
            <a:r>
              <a:rPr lang="pt-BR" i="1" dirty="0" err="1"/>
              <a:t>Cycle</a:t>
            </a:r>
            <a:r>
              <a:rPr lang="pt-BR" i="1" dirty="0"/>
              <a:t> </a:t>
            </a:r>
            <a:r>
              <a:rPr lang="pt-BR" dirty="0"/>
              <a:t>com</a:t>
            </a:r>
            <a:r>
              <a:rPr lang="pt-BR" i="1" dirty="0"/>
              <a:t> Pipeline;</a:t>
            </a:r>
          </a:p>
          <a:p>
            <a:pPr marL="285750" lvl="0" indent="-285750" algn="l" rtl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i="1" dirty="0"/>
              <a:t>Single </a:t>
            </a:r>
            <a:r>
              <a:rPr lang="pt-BR" sz="1600" i="1" dirty="0" err="1"/>
              <a:t>Cycle</a:t>
            </a:r>
            <a:r>
              <a:rPr lang="pt-BR" sz="1600" dirty="0"/>
              <a:t> define que todas as instruções são executadas por completo em um único ciclo de </a:t>
            </a:r>
            <a:r>
              <a:rPr lang="pt-BR" sz="1600" dirty="0" err="1"/>
              <a:t>clock</a:t>
            </a:r>
            <a:endParaRPr lang="pt-BR" sz="1600" dirty="0">
              <a:solidFill>
                <a:schemeClr val="tx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38DCBF0-A480-4515-9586-E978377CE5C2}"/>
              </a:ext>
            </a:extLst>
          </p:cNvPr>
          <p:cNvGrpSpPr/>
          <p:nvPr/>
        </p:nvGrpSpPr>
        <p:grpSpPr>
          <a:xfrm>
            <a:off x="-381004" y="3677921"/>
            <a:ext cx="2175937" cy="1398420"/>
            <a:chOff x="-193503" y="2571750"/>
            <a:chExt cx="3436164" cy="2268029"/>
          </a:xfrm>
        </p:grpSpPr>
        <p:grpSp>
          <p:nvGrpSpPr>
            <p:cNvPr id="2098" name="Google Shape;2098;p33"/>
            <p:cNvGrpSpPr/>
            <p:nvPr/>
          </p:nvGrpSpPr>
          <p:grpSpPr>
            <a:xfrm>
              <a:off x="-193503" y="2571750"/>
              <a:ext cx="3436164" cy="2268029"/>
              <a:chOff x="-95251" y="1747380"/>
              <a:chExt cx="4264443" cy="2945603"/>
            </a:xfrm>
          </p:grpSpPr>
          <p:grpSp>
            <p:nvGrpSpPr>
              <p:cNvPr id="2099" name="Google Shape;2099;p33"/>
              <p:cNvGrpSpPr/>
              <p:nvPr/>
            </p:nvGrpSpPr>
            <p:grpSpPr>
              <a:xfrm flipH="1">
                <a:off x="1313697" y="1747380"/>
                <a:ext cx="2855495" cy="2153242"/>
                <a:chOff x="3499629" y="1503696"/>
                <a:chExt cx="1163286" cy="877163"/>
              </a:xfrm>
            </p:grpSpPr>
            <p:sp>
              <p:nvSpPr>
                <p:cNvPr id="2100" name="Google Shape;2100;p33"/>
                <p:cNvSpPr/>
                <p:nvPr/>
              </p:nvSpPr>
              <p:spPr>
                <a:xfrm>
                  <a:off x="3828305" y="1649868"/>
                  <a:ext cx="584816" cy="584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3" h="4813" fill="none" extrusionOk="0">
                      <a:moveTo>
                        <a:pt x="0" y="0"/>
                      </a:moveTo>
                      <a:lnTo>
                        <a:pt x="4812" y="0"/>
                      </a:lnTo>
                      <a:lnTo>
                        <a:pt x="4812" y="4812"/>
                      </a:lnTo>
                      <a:lnTo>
                        <a:pt x="0" y="4812"/>
                      </a:lnTo>
                      <a:close/>
                    </a:path>
                  </a:pathLst>
                </a:custGeom>
                <a:noFill/>
                <a:ln w="190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1" name="Google Shape;2101;p33"/>
                <p:cNvSpPr/>
                <p:nvPr/>
              </p:nvSpPr>
              <p:spPr>
                <a:xfrm>
                  <a:off x="3770468" y="2292396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2" name="Google Shape;2102;p33"/>
                <p:cNvSpPr/>
                <p:nvPr/>
              </p:nvSpPr>
              <p:spPr>
                <a:xfrm>
                  <a:off x="3770468" y="1613295"/>
                  <a:ext cx="122" cy="6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214" fill="none" extrusionOk="0">
                      <a:moveTo>
                        <a:pt x="0" y="521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3" name="Google Shape;2103;p33"/>
                <p:cNvSpPr/>
                <p:nvPr/>
              </p:nvSpPr>
              <p:spPr>
                <a:xfrm>
                  <a:off x="3770468" y="1591910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190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4" name="Google Shape;2104;p33"/>
                <p:cNvSpPr/>
                <p:nvPr/>
              </p:nvSpPr>
              <p:spPr>
                <a:xfrm>
                  <a:off x="3816033" y="1591910"/>
                  <a:ext cx="63366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5" h="1" fill="none" extrusionOk="0">
                      <a:moveTo>
                        <a:pt x="1" y="1"/>
                      </a:moveTo>
                      <a:lnTo>
                        <a:pt x="5214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5" name="Google Shape;2105;p33"/>
                <p:cNvSpPr/>
                <p:nvPr/>
              </p:nvSpPr>
              <p:spPr>
                <a:xfrm>
                  <a:off x="4470832" y="1591910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190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6" name="Google Shape;2106;p33"/>
                <p:cNvSpPr/>
                <p:nvPr/>
              </p:nvSpPr>
              <p:spPr>
                <a:xfrm>
                  <a:off x="4470832" y="1634559"/>
                  <a:ext cx="122" cy="6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214" fill="none" extrusionOk="0">
                      <a:moveTo>
                        <a:pt x="0" y="1"/>
                      </a:moveTo>
                      <a:lnTo>
                        <a:pt x="0" y="5214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7" name="Google Shape;2107;p33"/>
                <p:cNvSpPr/>
                <p:nvPr/>
              </p:nvSpPr>
              <p:spPr>
                <a:xfrm>
                  <a:off x="4470832" y="2292396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8" name="Google Shape;2108;p33"/>
                <p:cNvSpPr/>
                <p:nvPr/>
              </p:nvSpPr>
              <p:spPr>
                <a:xfrm>
                  <a:off x="3794769" y="2292396"/>
                  <a:ext cx="633540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4" h="1" fill="none" extrusionOk="0">
                      <a:moveTo>
                        <a:pt x="5214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9" name="Google Shape;2109;p33"/>
                <p:cNvSpPr/>
                <p:nvPr/>
              </p:nvSpPr>
              <p:spPr>
                <a:xfrm>
                  <a:off x="3682132" y="1503696"/>
                  <a:ext cx="880200" cy="877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4" h="7219" fill="none" extrusionOk="0">
                      <a:moveTo>
                        <a:pt x="0" y="0"/>
                      </a:moveTo>
                      <a:lnTo>
                        <a:pt x="7243" y="0"/>
                      </a:lnTo>
                      <a:lnTo>
                        <a:pt x="7243" y="7218"/>
                      </a:lnTo>
                      <a:lnTo>
                        <a:pt x="0" y="7218"/>
                      </a:lnTo>
                      <a:close/>
                    </a:path>
                  </a:pathLst>
                </a:custGeom>
                <a:noFill/>
                <a:ln w="190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0" name="Google Shape;2110;p33"/>
                <p:cNvSpPr/>
                <p:nvPr/>
              </p:nvSpPr>
              <p:spPr>
                <a:xfrm>
                  <a:off x="3586147" y="2030427"/>
                  <a:ext cx="94533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1" fill="none" extrusionOk="0">
                      <a:moveTo>
                        <a:pt x="778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1" name="Google Shape;2111;p33"/>
                <p:cNvSpPr/>
                <p:nvPr/>
              </p:nvSpPr>
              <p:spPr>
                <a:xfrm>
                  <a:off x="3592223" y="1793003"/>
                  <a:ext cx="8238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" h="1" fill="none" extrusionOk="0">
                      <a:moveTo>
                        <a:pt x="678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2" name="Google Shape;2112;p33"/>
                <p:cNvSpPr/>
                <p:nvPr/>
              </p:nvSpPr>
              <p:spPr>
                <a:xfrm>
                  <a:off x="3546537" y="1680245"/>
                  <a:ext cx="128069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4" h="1" fill="none" extrusionOk="0">
                      <a:moveTo>
                        <a:pt x="1054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113" name="Google Shape;2113;p33"/>
                <p:cNvCxnSpPr/>
                <p:nvPr/>
              </p:nvCxnSpPr>
              <p:spPr>
                <a:xfrm>
                  <a:off x="3499629" y="1925203"/>
                  <a:ext cx="179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114" name="Google Shape;2114;p33"/>
                <p:cNvSpPr/>
                <p:nvPr/>
              </p:nvSpPr>
              <p:spPr>
                <a:xfrm>
                  <a:off x="4565331" y="2054850"/>
                  <a:ext cx="64156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1" fill="none" extrusionOk="0">
                      <a:moveTo>
                        <a:pt x="1" y="0"/>
                      </a:moveTo>
                      <a:lnTo>
                        <a:pt x="527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5" name="Google Shape;2115;p33"/>
                <p:cNvSpPr/>
                <p:nvPr/>
              </p:nvSpPr>
              <p:spPr>
                <a:xfrm>
                  <a:off x="4562306" y="2164449"/>
                  <a:ext cx="100608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" h="1" fill="none" extrusionOk="0">
                      <a:moveTo>
                        <a:pt x="1" y="1"/>
                      </a:moveTo>
                      <a:lnTo>
                        <a:pt x="828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6" name="Google Shape;2116;p33"/>
                <p:cNvSpPr/>
                <p:nvPr/>
              </p:nvSpPr>
              <p:spPr>
                <a:xfrm>
                  <a:off x="4562194" y="1722894"/>
                  <a:ext cx="100608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" h="1" fill="none" extrusionOk="0">
                      <a:moveTo>
                        <a:pt x="1" y="1"/>
                      </a:moveTo>
                      <a:lnTo>
                        <a:pt x="828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7" name="Google Shape;2117;p33"/>
                <p:cNvSpPr/>
                <p:nvPr/>
              </p:nvSpPr>
              <p:spPr>
                <a:xfrm>
                  <a:off x="4562206" y="1814267"/>
                  <a:ext cx="76307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" h="1" fill="none" extrusionOk="0">
                      <a:moveTo>
                        <a:pt x="1" y="1"/>
                      </a:moveTo>
                      <a:lnTo>
                        <a:pt x="627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2118" name="Google Shape;2118;p33"/>
              <p:cNvCxnSpPr/>
              <p:nvPr/>
            </p:nvCxnSpPr>
            <p:spPr>
              <a:xfrm rot="10800000">
                <a:off x="-6607" y="2785546"/>
                <a:ext cx="1575696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9" name="Google Shape;2119;p33"/>
              <p:cNvCxnSpPr/>
              <p:nvPr/>
            </p:nvCxnSpPr>
            <p:spPr>
              <a:xfrm>
                <a:off x="2762023" y="3900638"/>
                <a:ext cx="0" cy="79234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0" name="Google Shape;2120;p33"/>
              <p:cNvCxnSpPr/>
              <p:nvPr/>
            </p:nvCxnSpPr>
            <p:spPr>
              <a:xfrm rot="10800000">
                <a:off x="-95251" y="4690190"/>
                <a:ext cx="2859397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657065A8-B341-476D-A751-AF75F5890D89}"/>
                </a:ext>
              </a:extLst>
            </p:cNvPr>
            <p:cNvSpPr/>
            <p:nvPr/>
          </p:nvSpPr>
          <p:spPr>
            <a:xfrm>
              <a:off x="1618827" y="3048000"/>
              <a:ext cx="791553" cy="707467"/>
            </a:xfrm>
            <a:prstGeom prst="rect">
              <a:avLst/>
            </a:prstGeom>
            <a:solidFill>
              <a:srgbClr val="00F4AD"/>
            </a:solidFill>
            <a:ln>
              <a:solidFill>
                <a:srgbClr val="00F4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Google Shape;997;p37">
            <a:extLst>
              <a:ext uri="{FF2B5EF4-FFF2-40B4-BE49-F238E27FC236}">
                <a16:creationId xmlns:a16="http://schemas.microsoft.com/office/drawing/2014/main" id="{001A9B5B-96BF-4FF4-8521-D877B77179A7}"/>
              </a:ext>
            </a:extLst>
          </p:cNvPr>
          <p:cNvGrpSpPr/>
          <p:nvPr/>
        </p:nvGrpSpPr>
        <p:grpSpPr>
          <a:xfrm rot="5400000">
            <a:off x="4374045" y="2738163"/>
            <a:ext cx="289868" cy="852000"/>
            <a:chOff x="456616" y="2161476"/>
            <a:chExt cx="289868" cy="852000"/>
          </a:xfrm>
        </p:grpSpPr>
        <p:sp>
          <p:nvSpPr>
            <p:cNvPr id="32" name="Google Shape;998;p37">
              <a:extLst>
                <a:ext uri="{FF2B5EF4-FFF2-40B4-BE49-F238E27FC236}">
                  <a16:creationId xmlns:a16="http://schemas.microsoft.com/office/drawing/2014/main" id="{D951C9D2-1333-4817-9FC1-AB16A46B56F4}"/>
                </a:ext>
              </a:extLst>
            </p:cNvPr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99;p37">
              <a:extLst>
                <a:ext uri="{FF2B5EF4-FFF2-40B4-BE49-F238E27FC236}">
                  <a16:creationId xmlns:a16="http://schemas.microsoft.com/office/drawing/2014/main" id="{515EA7C4-365A-40A0-A4CC-8F939947D5B1}"/>
                </a:ext>
              </a:extLst>
            </p:cNvPr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00;p37">
              <a:extLst>
                <a:ext uri="{FF2B5EF4-FFF2-40B4-BE49-F238E27FC236}">
                  <a16:creationId xmlns:a16="http://schemas.microsoft.com/office/drawing/2014/main" id="{F201C619-4E73-4873-ABB8-0BB8D1600CFA}"/>
                </a:ext>
              </a:extLst>
            </p:cNvPr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01;p37">
              <a:extLst>
                <a:ext uri="{FF2B5EF4-FFF2-40B4-BE49-F238E27FC236}">
                  <a16:creationId xmlns:a16="http://schemas.microsoft.com/office/drawing/2014/main" id="{E9A02FB0-898A-4AC2-9256-01973B96D2F2}"/>
                </a:ext>
              </a:extLst>
            </p:cNvPr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02;p37">
              <a:extLst>
                <a:ext uri="{FF2B5EF4-FFF2-40B4-BE49-F238E27FC236}">
                  <a16:creationId xmlns:a16="http://schemas.microsoft.com/office/drawing/2014/main" id="{3F2BF569-AB55-4245-A101-44CADC7CC370}"/>
                </a:ext>
              </a:extLst>
            </p:cNvPr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917;p35">
            <a:extLst>
              <a:ext uri="{FF2B5EF4-FFF2-40B4-BE49-F238E27FC236}">
                <a16:creationId xmlns:a16="http://schemas.microsoft.com/office/drawing/2014/main" id="{4F086C96-458F-4C14-B3CE-C43366C6B63B}"/>
              </a:ext>
            </a:extLst>
          </p:cNvPr>
          <p:cNvSpPr txBox="1">
            <a:spLocks/>
          </p:cNvSpPr>
          <p:nvPr/>
        </p:nvSpPr>
        <p:spPr>
          <a:xfrm>
            <a:off x="-19578" y="11822"/>
            <a:ext cx="597923" cy="379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sz="1200" dirty="0"/>
              <a:t>0x007</a:t>
            </a:r>
          </a:p>
        </p:txBody>
      </p:sp>
    </p:spTree>
    <p:extLst>
      <p:ext uri="{BB962C8B-B14F-4D97-AF65-F5344CB8AC3E}">
        <p14:creationId xmlns:p14="http://schemas.microsoft.com/office/powerpoint/2010/main" val="162156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43A47A7C-3AE9-4CB5-9463-B7189C71A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19271"/>
            <a:ext cx="9184437" cy="4883458"/>
          </a:xfrm>
          <a:prstGeom prst="rect">
            <a:avLst/>
          </a:prstGeom>
        </p:spPr>
      </p:pic>
      <p:sp>
        <p:nvSpPr>
          <p:cNvPr id="41" name="Google Shape;917;p35">
            <a:extLst>
              <a:ext uri="{FF2B5EF4-FFF2-40B4-BE49-F238E27FC236}">
                <a16:creationId xmlns:a16="http://schemas.microsoft.com/office/drawing/2014/main" id="{3A7A13BC-A54D-4C4C-9CE9-E8B32E7A1B06}"/>
              </a:ext>
            </a:extLst>
          </p:cNvPr>
          <p:cNvSpPr txBox="1">
            <a:spLocks/>
          </p:cNvSpPr>
          <p:nvPr/>
        </p:nvSpPr>
        <p:spPr>
          <a:xfrm>
            <a:off x="-54584" y="0"/>
            <a:ext cx="597923" cy="379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sz="1200" dirty="0"/>
              <a:t>0x008</a:t>
            </a:r>
          </a:p>
          <a:p>
            <a:pPr marL="0" indent="0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76936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33"/>
          <p:cNvSpPr txBox="1">
            <a:spLocks noGrp="1"/>
          </p:cNvSpPr>
          <p:nvPr>
            <p:ph type="title"/>
          </p:nvPr>
        </p:nvSpPr>
        <p:spPr>
          <a:xfrm>
            <a:off x="2855684" y="693424"/>
            <a:ext cx="3326590" cy="50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VHDL E FPGA</a:t>
            </a:r>
            <a:endParaRPr dirty="0"/>
          </a:p>
        </p:txBody>
      </p:sp>
      <p:sp>
        <p:nvSpPr>
          <p:cNvPr id="2097" name="Google Shape;2097;p33"/>
          <p:cNvSpPr txBox="1">
            <a:spLocks noGrp="1"/>
          </p:cNvSpPr>
          <p:nvPr>
            <p:ph type="subTitle" idx="1"/>
          </p:nvPr>
        </p:nvSpPr>
        <p:spPr>
          <a:xfrm>
            <a:off x="455637" y="1208075"/>
            <a:ext cx="8232725" cy="173559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VHDL:</a:t>
            </a:r>
            <a:r>
              <a:rPr lang="en-US" sz="1600" b="1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i="0" u="sng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</a:t>
            </a:r>
            <a:r>
              <a:rPr lang="en-US" sz="16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HSIC (Very High Speed Integrated Circuit) </a:t>
            </a:r>
            <a:r>
              <a:rPr lang="en-US" sz="1600" b="1" i="0" u="sng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</a:t>
            </a:r>
            <a:r>
              <a:rPr lang="en-US" sz="16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ardware </a:t>
            </a:r>
            <a:r>
              <a:rPr lang="en-US" sz="1600" b="1" i="0" u="sng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</a:t>
            </a:r>
            <a:r>
              <a:rPr lang="en-US" sz="16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escription </a:t>
            </a:r>
            <a:r>
              <a:rPr lang="en-US" sz="1600" b="1" i="0" u="sng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</a:t>
            </a:r>
            <a:r>
              <a:rPr lang="en-US" sz="16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anguage: </a:t>
            </a:r>
            <a:r>
              <a:rPr lang="en-US" sz="16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Linguagem</a:t>
            </a:r>
            <a:r>
              <a:rPr lang="en-US" sz="16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para descrever sistemas digitais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para realizar testes funcionais;</a:t>
            </a:r>
            <a:endParaRPr lang="en-US" sz="1600" b="0" i="0" dirty="0">
              <a:solidFill>
                <a:schemeClr val="tx1">
                  <a:lumMod val="9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ts val="198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FPGA: Circuito integrado cuja principal característica é poder ser (</a:t>
            </a:r>
            <a:r>
              <a:rPr lang="pt-BR" sz="1600" dirty="0" err="1"/>
              <a:t>re</a:t>
            </a:r>
            <a:r>
              <a:rPr lang="pt-BR" sz="1600" dirty="0"/>
              <a:t>)programado para uso específico após a sua manufatura.</a:t>
            </a:r>
          </a:p>
          <a:p>
            <a:pPr marL="285750" lvl="0" indent="-285750" algn="l" rtl="0">
              <a:lnSpc>
                <a:spcPts val="198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Descrição em VHDL deve ser sintetizada por um software e posteriormente carregada em uma placa FPGA;</a:t>
            </a:r>
          </a:p>
        </p:txBody>
      </p:sp>
      <p:grpSp>
        <p:nvGrpSpPr>
          <p:cNvPr id="29" name="Google Shape;997;p37">
            <a:extLst>
              <a:ext uri="{FF2B5EF4-FFF2-40B4-BE49-F238E27FC236}">
                <a16:creationId xmlns:a16="http://schemas.microsoft.com/office/drawing/2014/main" id="{D4456CD3-D103-407E-8D4F-5D2877D221F3}"/>
              </a:ext>
            </a:extLst>
          </p:cNvPr>
          <p:cNvGrpSpPr/>
          <p:nvPr/>
        </p:nvGrpSpPr>
        <p:grpSpPr>
          <a:xfrm rot="5400000">
            <a:off x="4374045" y="2665790"/>
            <a:ext cx="289868" cy="852000"/>
            <a:chOff x="456616" y="2161476"/>
            <a:chExt cx="289868" cy="852000"/>
          </a:xfrm>
        </p:grpSpPr>
        <p:sp>
          <p:nvSpPr>
            <p:cNvPr id="30" name="Google Shape;998;p37">
              <a:extLst>
                <a:ext uri="{FF2B5EF4-FFF2-40B4-BE49-F238E27FC236}">
                  <a16:creationId xmlns:a16="http://schemas.microsoft.com/office/drawing/2014/main" id="{00898A0B-9289-4DA5-B182-2D6AE583A555}"/>
                </a:ext>
              </a:extLst>
            </p:cNvPr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99;p37">
              <a:extLst>
                <a:ext uri="{FF2B5EF4-FFF2-40B4-BE49-F238E27FC236}">
                  <a16:creationId xmlns:a16="http://schemas.microsoft.com/office/drawing/2014/main" id="{2DE30394-D749-4EBE-A4F5-1DF20F661529}"/>
                </a:ext>
              </a:extLst>
            </p:cNvPr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00;p37">
              <a:extLst>
                <a:ext uri="{FF2B5EF4-FFF2-40B4-BE49-F238E27FC236}">
                  <a16:creationId xmlns:a16="http://schemas.microsoft.com/office/drawing/2014/main" id="{88F023EF-E49A-4132-9EF2-ED1B40372F78}"/>
                </a:ext>
              </a:extLst>
            </p:cNvPr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01;p37">
              <a:extLst>
                <a:ext uri="{FF2B5EF4-FFF2-40B4-BE49-F238E27FC236}">
                  <a16:creationId xmlns:a16="http://schemas.microsoft.com/office/drawing/2014/main" id="{CB5B68A6-B601-4E5A-9DB9-781250D063C0}"/>
                </a:ext>
              </a:extLst>
            </p:cNvPr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02;p37">
              <a:extLst>
                <a:ext uri="{FF2B5EF4-FFF2-40B4-BE49-F238E27FC236}">
                  <a16:creationId xmlns:a16="http://schemas.microsoft.com/office/drawing/2014/main" id="{3C96619A-E37A-4206-98B0-FF54F436F165}"/>
                </a:ext>
              </a:extLst>
            </p:cNvPr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3A6DE32D-C9BB-40EF-8961-1ABEC1513D98}"/>
              </a:ext>
            </a:extLst>
          </p:cNvPr>
          <p:cNvGrpSpPr/>
          <p:nvPr/>
        </p:nvGrpSpPr>
        <p:grpSpPr>
          <a:xfrm>
            <a:off x="-381004" y="3677921"/>
            <a:ext cx="2175937" cy="1398420"/>
            <a:chOff x="-193503" y="2571750"/>
            <a:chExt cx="3436164" cy="2268029"/>
          </a:xfrm>
        </p:grpSpPr>
        <p:grpSp>
          <p:nvGrpSpPr>
            <p:cNvPr id="36" name="Google Shape;2098;p33">
              <a:extLst>
                <a:ext uri="{FF2B5EF4-FFF2-40B4-BE49-F238E27FC236}">
                  <a16:creationId xmlns:a16="http://schemas.microsoft.com/office/drawing/2014/main" id="{C98E08C8-7338-4FCE-A47D-4E8D5C6734C8}"/>
                </a:ext>
              </a:extLst>
            </p:cNvPr>
            <p:cNvGrpSpPr/>
            <p:nvPr/>
          </p:nvGrpSpPr>
          <p:grpSpPr>
            <a:xfrm>
              <a:off x="-193503" y="2571750"/>
              <a:ext cx="3436164" cy="2268029"/>
              <a:chOff x="-95251" y="1747380"/>
              <a:chExt cx="4264443" cy="2945603"/>
            </a:xfrm>
          </p:grpSpPr>
          <p:grpSp>
            <p:nvGrpSpPr>
              <p:cNvPr id="38" name="Google Shape;2099;p33">
                <a:extLst>
                  <a:ext uri="{FF2B5EF4-FFF2-40B4-BE49-F238E27FC236}">
                    <a16:creationId xmlns:a16="http://schemas.microsoft.com/office/drawing/2014/main" id="{B9A9F965-5B88-41BE-A973-DF8FFA8CB7A0}"/>
                  </a:ext>
                </a:extLst>
              </p:cNvPr>
              <p:cNvGrpSpPr/>
              <p:nvPr/>
            </p:nvGrpSpPr>
            <p:grpSpPr>
              <a:xfrm flipH="1">
                <a:off x="1313697" y="1747380"/>
                <a:ext cx="2855495" cy="2153242"/>
                <a:chOff x="3499629" y="1503696"/>
                <a:chExt cx="1163286" cy="877163"/>
              </a:xfrm>
            </p:grpSpPr>
            <p:sp>
              <p:nvSpPr>
                <p:cNvPr id="42" name="Google Shape;2100;p33">
                  <a:extLst>
                    <a:ext uri="{FF2B5EF4-FFF2-40B4-BE49-F238E27FC236}">
                      <a16:creationId xmlns:a16="http://schemas.microsoft.com/office/drawing/2014/main" id="{131C6318-1E35-4DFA-A820-1B055388F441}"/>
                    </a:ext>
                  </a:extLst>
                </p:cNvPr>
                <p:cNvSpPr/>
                <p:nvPr/>
              </p:nvSpPr>
              <p:spPr>
                <a:xfrm>
                  <a:off x="3828305" y="1649868"/>
                  <a:ext cx="584816" cy="584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3" h="4813" fill="none" extrusionOk="0">
                      <a:moveTo>
                        <a:pt x="0" y="0"/>
                      </a:moveTo>
                      <a:lnTo>
                        <a:pt x="4812" y="0"/>
                      </a:lnTo>
                      <a:lnTo>
                        <a:pt x="4812" y="4812"/>
                      </a:lnTo>
                      <a:lnTo>
                        <a:pt x="0" y="4812"/>
                      </a:lnTo>
                      <a:close/>
                    </a:path>
                  </a:pathLst>
                </a:custGeom>
                <a:noFill/>
                <a:ln w="190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2101;p33">
                  <a:extLst>
                    <a:ext uri="{FF2B5EF4-FFF2-40B4-BE49-F238E27FC236}">
                      <a16:creationId xmlns:a16="http://schemas.microsoft.com/office/drawing/2014/main" id="{99767009-EA69-4909-855E-D268A5B71C29}"/>
                    </a:ext>
                  </a:extLst>
                </p:cNvPr>
                <p:cNvSpPr/>
                <p:nvPr/>
              </p:nvSpPr>
              <p:spPr>
                <a:xfrm>
                  <a:off x="3770468" y="2292396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2102;p33">
                  <a:extLst>
                    <a:ext uri="{FF2B5EF4-FFF2-40B4-BE49-F238E27FC236}">
                      <a16:creationId xmlns:a16="http://schemas.microsoft.com/office/drawing/2014/main" id="{E90D0913-2B32-47E7-BC87-F55B8A07FB09}"/>
                    </a:ext>
                  </a:extLst>
                </p:cNvPr>
                <p:cNvSpPr/>
                <p:nvPr/>
              </p:nvSpPr>
              <p:spPr>
                <a:xfrm>
                  <a:off x="3770468" y="1613295"/>
                  <a:ext cx="122" cy="6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214" fill="none" extrusionOk="0">
                      <a:moveTo>
                        <a:pt x="0" y="521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2103;p33">
                  <a:extLst>
                    <a:ext uri="{FF2B5EF4-FFF2-40B4-BE49-F238E27FC236}">
                      <a16:creationId xmlns:a16="http://schemas.microsoft.com/office/drawing/2014/main" id="{9052CF27-81A5-4F5C-BC26-E7ACC4F89408}"/>
                    </a:ext>
                  </a:extLst>
                </p:cNvPr>
                <p:cNvSpPr/>
                <p:nvPr/>
              </p:nvSpPr>
              <p:spPr>
                <a:xfrm>
                  <a:off x="3770468" y="1591910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190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2104;p33">
                  <a:extLst>
                    <a:ext uri="{FF2B5EF4-FFF2-40B4-BE49-F238E27FC236}">
                      <a16:creationId xmlns:a16="http://schemas.microsoft.com/office/drawing/2014/main" id="{3A202439-E1EB-44B2-A912-9AFE22CF917C}"/>
                    </a:ext>
                  </a:extLst>
                </p:cNvPr>
                <p:cNvSpPr/>
                <p:nvPr/>
              </p:nvSpPr>
              <p:spPr>
                <a:xfrm>
                  <a:off x="3816033" y="1591910"/>
                  <a:ext cx="63366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5" h="1" fill="none" extrusionOk="0">
                      <a:moveTo>
                        <a:pt x="1" y="1"/>
                      </a:moveTo>
                      <a:lnTo>
                        <a:pt x="5214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2105;p33">
                  <a:extLst>
                    <a:ext uri="{FF2B5EF4-FFF2-40B4-BE49-F238E27FC236}">
                      <a16:creationId xmlns:a16="http://schemas.microsoft.com/office/drawing/2014/main" id="{E2BCDFFA-D32C-4E47-A19A-1EFB0EF6A215}"/>
                    </a:ext>
                  </a:extLst>
                </p:cNvPr>
                <p:cNvSpPr/>
                <p:nvPr/>
              </p:nvSpPr>
              <p:spPr>
                <a:xfrm>
                  <a:off x="4470832" y="1591910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190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2106;p33">
                  <a:extLst>
                    <a:ext uri="{FF2B5EF4-FFF2-40B4-BE49-F238E27FC236}">
                      <a16:creationId xmlns:a16="http://schemas.microsoft.com/office/drawing/2014/main" id="{7EF07D75-1779-4687-8FA3-D5C9595C2A6E}"/>
                    </a:ext>
                  </a:extLst>
                </p:cNvPr>
                <p:cNvSpPr/>
                <p:nvPr/>
              </p:nvSpPr>
              <p:spPr>
                <a:xfrm>
                  <a:off x="4470832" y="1634559"/>
                  <a:ext cx="122" cy="6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214" fill="none" extrusionOk="0">
                      <a:moveTo>
                        <a:pt x="0" y="1"/>
                      </a:moveTo>
                      <a:lnTo>
                        <a:pt x="0" y="5214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2107;p33">
                  <a:extLst>
                    <a:ext uri="{FF2B5EF4-FFF2-40B4-BE49-F238E27FC236}">
                      <a16:creationId xmlns:a16="http://schemas.microsoft.com/office/drawing/2014/main" id="{DF03A494-A7D7-4B36-A494-001245B795F8}"/>
                    </a:ext>
                  </a:extLst>
                </p:cNvPr>
                <p:cNvSpPr/>
                <p:nvPr/>
              </p:nvSpPr>
              <p:spPr>
                <a:xfrm>
                  <a:off x="4470832" y="2292396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2108;p33">
                  <a:extLst>
                    <a:ext uri="{FF2B5EF4-FFF2-40B4-BE49-F238E27FC236}">
                      <a16:creationId xmlns:a16="http://schemas.microsoft.com/office/drawing/2014/main" id="{505F57FF-59CA-4342-ADF8-8F8F147A7CCE}"/>
                    </a:ext>
                  </a:extLst>
                </p:cNvPr>
                <p:cNvSpPr/>
                <p:nvPr/>
              </p:nvSpPr>
              <p:spPr>
                <a:xfrm>
                  <a:off x="3794769" y="2292396"/>
                  <a:ext cx="633540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4" h="1" fill="none" extrusionOk="0">
                      <a:moveTo>
                        <a:pt x="5214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2109;p33">
                  <a:extLst>
                    <a:ext uri="{FF2B5EF4-FFF2-40B4-BE49-F238E27FC236}">
                      <a16:creationId xmlns:a16="http://schemas.microsoft.com/office/drawing/2014/main" id="{FEB9D959-7685-40BF-8F8D-091DF2E1215B}"/>
                    </a:ext>
                  </a:extLst>
                </p:cNvPr>
                <p:cNvSpPr/>
                <p:nvPr/>
              </p:nvSpPr>
              <p:spPr>
                <a:xfrm>
                  <a:off x="3682132" y="1503696"/>
                  <a:ext cx="880200" cy="877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4" h="7219" fill="none" extrusionOk="0">
                      <a:moveTo>
                        <a:pt x="0" y="0"/>
                      </a:moveTo>
                      <a:lnTo>
                        <a:pt x="7243" y="0"/>
                      </a:lnTo>
                      <a:lnTo>
                        <a:pt x="7243" y="7218"/>
                      </a:lnTo>
                      <a:lnTo>
                        <a:pt x="0" y="7218"/>
                      </a:lnTo>
                      <a:close/>
                    </a:path>
                  </a:pathLst>
                </a:custGeom>
                <a:noFill/>
                <a:ln w="190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2110;p33">
                  <a:extLst>
                    <a:ext uri="{FF2B5EF4-FFF2-40B4-BE49-F238E27FC236}">
                      <a16:creationId xmlns:a16="http://schemas.microsoft.com/office/drawing/2014/main" id="{19301E58-5402-44EE-814F-A85DE98F90A3}"/>
                    </a:ext>
                  </a:extLst>
                </p:cNvPr>
                <p:cNvSpPr/>
                <p:nvPr/>
              </p:nvSpPr>
              <p:spPr>
                <a:xfrm>
                  <a:off x="3586147" y="2030427"/>
                  <a:ext cx="94533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1" fill="none" extrusionOk="0">
                      <a:moveTo>
                        <a:pt x="778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2111;p33">
                  <a:extLst>
                    <a:ext uri="{FF2B5EF4-FFF2-40B4-BE49-F238E27FC236}">
                      <a16:creationId xmlns:a16="http://schemas.microsoft.com/office/drawing/2014/main" id="{78020E9C-F7F1-4A2B-A3CB-CFB614AFB8AC}"/>
                    </a:ext>
                  </a:extLst>
                </p:cNvPr>
                <p:cNvSpPr/>
                <p:nvPr/>
              </p:nvSpPr>
              <p:spPr>
                <a:xfrm>
                  <a:off x="3592223" y="1793003"/>
                  <a:ext cx="8238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" h="1" fill="none" extrusionOk="0">
                      <a:moveTo>
                        <a:pt x="678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2112;p33">
                  <a:extLst>
                    <a:ext uri="{FF2B5EF4-FFF2-40B4-BE49-F238E27FC236}">
                      <a16:creationId xmlns:a16="http://schemas.microsoft.com/office/drawing/2014/main" id="{BB7D19B2-74AF-4123-BCE3-49A5F8F2771F}"/>
                    </a:ext>
                  </a:extLst>
                </p:cNvPr>
                <p:cNvSpPr/>
                <p:nvPr/>
              </p:nvSpPr>
              <p:spPr>
                <a:xfrm>
                  <a:off x="3546537" y="1680245"/>
                  <a:ext cx="128069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4" h="1" fill="none" extrusionOk="0">
                      <a:moveTo>
                        <a:pt x="1054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5" name="Google Shape;2113;p33">
                  <a:extLst>
                    <a:ext uri="{FF2B5EF4-FFF2-40B4-BE49-F238E27FC236}">
                      <a16:creationId xmlns:a16="http://schemas.microsoft.com/office/drawing/2014/main" id="{0222572A-7A87-4910-A9F8-D7BE8661012A}"/>
                    </a:ext>
                  </a:extLst>
                </p:cNvPr>
                <p:cNvCxnSpPr/>
                <p:nvPr/>
              </p:nvCxnSpPr>
              <p:spPr>
                <a:xfrm>
                  <a:off x="3499629" y="1925203"/>
                  <a:ext cx="179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6" name="Google Shape;2114;p33">
                  <a:extLst>
                    <a:ext uri="{FF2B5EF4-FFF2-40B4-BE49-F238E27FC236}">
                      <a16:creationId xmlns:a16="http://schemas.microsoft.com/office/drawing/2014/main" id="{FCA6643F-876F-4AC3-9810-FC428177E89F}"/>
                    </a:ext>
                  </a:extLst>
                </p:cNvPr>
                <p:cNvSpPr/>
                <p:nvPr/>
              </p:nvSpPr>
              <p:spPr>
                <a:xfrm>
                  <a:off x="4565331" y="2054850"/>
                  <a:ext cx="64156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1" fill="none" extrusionOk="0">
                      <a:moveTo>
                        <a:pt x="1" y="0"/>
                      </a:moveTo>
                      <a:lnTo>
                        <a:pt x="527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2115;p33">
                  <a:extLst>
                    <a:ext uri="{FF2B5EF4-FFF2-40B4-BE49-F238E27FC236}">
                      <a16:creationId xmlns:a16="http://schemas.microsoft.com/office/drawing/2014/main" id="{048FC8BF-6973-4BC3-B633-26AFA876C0C6}"/>
                    </a:ext>
                  </a:extLst>
                </p:cNvPr>
                <p:cNvSpPr/>
                <p:nvPr/>
              </p:nvSpPr>
              <p:spPr>
                <a:xfrm>
                  <a:off x="4562306" y="2164449"/>
                  <a:ext cx="100608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" h="1" fill="none" extrusionOk="0">
                      <a:moveTo>
                        <a:pt x="1" y="1"/>
                      </a:moveTo>
                      <a:lnTo>
                        <a:pt x="828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2116;p33">
                  <a:extLst>
                    <a:ext uri="{FF2B5EF4-FFF2-40B4-BE49-F238E27FC236}">
                      <a16:creationId xmlns:a16="http://schemas.microsoft.com/office/drawing/2014/main" id="{A311724C-FC04-453B-9DE6-2008CBA4B20D}"/>
                    </a:ext>
                  </a:extLst>
                </p:cNvPr>
                <p:cNvSpPr/>
                <p:nvPr/>
              </p:nvSpPr>
              <p:spPr>
                <a:xfrm>
                  <a:off x="4562194" y="1722894"/>
                  <a:ext cx="100608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" h="1" fill="none" extrusionOk="0">
                      <a:moveTo>
                        <a:pt x="1" y="1"/>
                      </a:moveTo>
                      <a:lnTo>
                        <a:pt x="828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2117;p33">
                  <a:extLst>
                    <a:ext uri="{FF2B5EF4-FFF2-40B4-BE49-F238E27FC236}">
                      <a16:creationId xmlns:a16="http://schemas.microsoft.com/office/drawing/2014/main" id="{63704AC9-ED3D-4D3F-82C9-EF75E4765957}"/>
                    </a:ext>
                  </a:extLst>
                </p:cNvPr>
                <p:cNvSpPr/>
                <p:nvPr/>
              </p:nvSpPr>
              <p:spPr>
                <a:xfrm>
                  <a:off x="4562206" y="1814267"/>
                  <a:ext cx="76307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" h="1" fill="none" extrusionOk="0">
                      <a:moveTo>
                        <a:pt x="1" y="1"/>
                      </a:moveTo>
                      <a:lnTo>
                        <a:pt x="627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39" name="Google Shape;2118;p33">
                <a:extLst>
                  <a:ext uri="{FF2B5EF4-FFF2-40B4-BE49-F238E27FC236}">
                    <a16:creationId xmlns:a16="http://schemas.microsoft.com/office/drawing/2014/main" id="{DF1AF7ED-AD71-4077-8751-A0CB44C70A60}"/>
                  </a:ext>
                </a:extLst>
              </p:cNvPr>
              <p:cNvCxnSpPr/>
              <p:nvPr/>
            </p:nvCxnSpPr>
            <p:spPr>
              <a:xfrm rot="10800000">
                <a:off x="-6607" y="2785546"/>
                <a:ext cx="1575696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2119;p33">
                <a:extLst>
                  <a:ext uri="{FF2B5EF4-FFF2-40B4-BE49-F238E27FC236}">
                    <a16:creationId xmlns:a16="http://schemas.microsoft.com/office/drawing/2014/main" id="{86BF2868-6B37-42A9-95F5-8E6C29A93CFF}"/>
                  </a:ext>
                </a:extLst>
              </p:cNvPr>
              <p:cNvCxnSpPr/>
              <p:nvPr/>
            </p:nvCxnSpPr>
            <p:spPr>
              <a:xfrm>
                <a:off x="2762023" y="3900638"/>
                <a:ext cx="0" cy="79234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2120;p33">
                <a:extLst>
                  <a:ext uri="{FF2B5EF4-FFF2-40B4-BE49-F238E27FC236}">
                    <a16:creationId xmlns:a16="http://schemas.microsoft.com/office/drawing/2014/main" id="{519B4A8E-7680-462B-8D74-848A85B90CA2}"/>
                  </a:ext>
                </a:extLst>
              </p:cNvPr>
              <p:cNvCxnSpPr/>
              <p:nvPr/>
            </p:nvCxnSpPr>
            <p:spPr>
              <a:xfrm rot="10800000">
                <a:off x="-95251" y="4690190"/>
                <a:ext cx="2859397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BF842A-87C1-4868-82CD-22A7BBD575C5}"/>
                </a:ext>
              </a:extLst>
            </p:cNvPr>
            <p:cNvSpPr/>
            <p:nvPr/>
          </p:nvSpPr>
          <p:spPr>
            <a:xfrm>
              <a:off x="1618827" y="3048000"/>
              <a:ext cx="791553" cy="707467"/>
            </a:xfrm>
            <a:prstGeom prst="rect">
              <a:avLst/>
            </a:prstGeom>
            <a:solidFill>
              <a:srgbClr val="00F4AD"/>
            </a:solidFill>
            <a:ln>
              <a:solidFill>
                <a:srgbClr val="00F4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1" name="Google Shape;917;p35">
            <a:extLst>
              <a:ext uri="{FF2B5EF4-FFF2-40B4-BE49-F238E27FC236}">
                <a16:creationId xmlns:a16="http://schemas.microsoft.com/office/drawing/2014/main" id="{89205FE4-A67E-4392-95FF-13177298385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97923" cy="379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sz="1200" dirty="0"/>
              <a:t>0x009</a:t>
            </a:r>
          </a:p>
          <a:p>
            <a:pPr marL="0" indent="0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0260877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2928</TotalTime>
  <Words>1149</Words>
  <Application>Microsoft Office PowerPoint</Application>
  <PresentationFormat>Apresentação na tela (16:9)</PresentationFormat>
  <Paragraphs>191</Paragraphs>
  <Slides>41</Slides>
  <Notes>41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8" baseType="lpstr">
      <vt:lpstr>Bebas Neue</vt:lpstr>
      <vt:lpstr>Arial</vt:lpstr>
      <vt:lpstr>Source Sans Pro</vt:lpstr>
      <vt:lpstr>Roboto</vt:lpstr>
      <vt:lpstr>Arial</vt:lpstr>
      <vt:lpstr>Montserrat</vt:lpstr>
      <vt:lpstr>Computer Science Proposal by Slidesgo</vt:lpstr>
      <vt:lpstr>MICROARQUITETURA SINGLE CYCLE EM FPGA</vt:lpstr>
      <vt:lpstr>SUMÁRIO</vt:lpstr>
      <vt:lpstr>0001</vt:lpstr>
      <vt:lpstr>OBJETIVOS</vt:lpstr>
      <vt:lpstr>0010</vt:lpstr>
      <vt:lpstr>mips</vt:lpstr>
      <vt:lpstr>MICROARQUITETURA</vt:lpstr>
      <vt:lpstr>Apresentação do PowerPoint</vt:lpstr>
      <vt:lpstr>VHDL E FPGA</vt:lpstr>
      <vt:lpstr>0011</vt:lpstr>
      <vt:lpstr>Abstração e descrição</vt:lpstr>
      <vt:lpstr>Primeiro esquemático</vt:lpstr>
      <vt:lpstr>Segundo esquemático</vt:lpstr>
      <vt:lpstr>Testes e implementação</vt:lpstr>
      <vt:lpstr>TESTBENCH</vt:lpstr>
      <vt:lpstr>ARQUIVOS</vt:lpstr>
      <vt:lpstr>TESTE UNIDADE</vt:lpstr>
      <vt:lpstr>0100</vt:lpstr>
      <vt:lpstr>Datapath</vt:lpstr>
      <vt:lpstr>Datapath</vt:lpstr>
      <vt:lpstr>Datapath</vt:lpstr>
      <vt:lpstr>MAIN DECODER</vt:lpstr>
      <vt:lpstr>ALU DECODER</vt:lpstr>
      <vt:lpstr>CONTROL UNIT</vt:lpstr>
      <vt:lpstr>CONTROL UNIT</vt:lpstr>
      <vt:lpstr>Control unit</vt:lpstr>
      <vt:lpstr>MIPS</vt:lpstr>
      <vt:lpstr>MIPS</vt:lpstr>
      <vt:lpstr>mips</vt:lpstr>
      <vt:lpstr>MIPS processor</vt:lpstr>
      <vt:lpstr>MIPS PROCESSOR</vt:lpstr>
      <vt:lpstr>MIPS PROCESSOR</vt:lpstr>
      <vt:lpstr>Mips processor</vt:lpstr>
      <vt:lpstr>Teste na placa</vt:lpstr>
      <vt:lpstr>Apresentação do PowerPoint</vt:lpstr>
      <vt:lpstr>Análise DE CLOCK</vt:lpstr>
      <vt:lpstr>Análise DE CLOCK</vt:lpstr>
      <vt:lpstr>Análise DE CLOCK</vt:lpstr>
      <vt:lpstr>0101</vt:lpstr>
      <vt:lpstr>MELHORIAS</vt:lpstr>
      <vt:lpstr>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MICROARQUITETURA SINGLE CYCLE EM FPGA</dc:title>
  <cp:lastModifiedBy>Víctor César</cp:lastModifiedBy>
  <cp:revision>15</cp:revision>
  <dcterms:modified xsi:type="dcterms:W3CDTF">2022-02-26T16:34:01Z</dcterms:modified>
</cp:coreProperties>
</file>