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69086" autoAdjust="0"/>
  </p:normalViewPr>
  <p:slideViewPr>
    <p:cSldViewPr snapToGrid="0">
      <p:cViewPr varScale="1">
        <p:scale>
          <a:sx n="63" d="100"/>
          <a:sy n="63" d="100"/>
        </p:scale>
        <p:origin x="16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E99FE-3C6E-4143-A6BC-C2389DE364CD}" type="datetimeFigureOut">
              <a:rPr lang="fr-FR" smtClean="0"/>
              <a:t>16/12/2016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2F11F-8A28-4DB3-B701-C7117C2699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4337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2F11F-8A28-4DB3-B701-C7117C26993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9228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550" dirty="0" smtClean="0"/>
              <a:t>VP : </a:t>
            </a:r>
            <a:r>
              <a:rPr lang="fr-FR" sz="1550" dirty="0" err="1" smtClean="0"/>
              <a:t>getch</a:t>
            </a:r>
            <a:r>
              <a:rPr lang="fr-FR" sz="1550" dirty="0" smtClean="0"/>
              <a:t>() (biblio</a:t>
            </a:r>
            <a:r>
              <a:rPr lang="fr-FR" sz="1550" baseline="0" dirty="0" smtClean="0"/>
              <a:t> </a:t>
            </a:r>
            <a:r>
              <a:rPr lang="fr-FR" sz="1550" baseline="0" dirty="0" err="1" smtClean="0"/>
              <a:t>termios</a:t>
            </a:r>
            <a:r>
              <a:rPr lang="fr-FR" sz="1550" baseline="0" dirty="0" smtClean="0"/>
              <a:t>)</a:t>
            </a:r>
            <a:r>
              <a:rPr lang="fr-FR" sz="1550" dirty="0" smtClean="0"/>
              <a:t> = structure</a:t>
            </a:r>
            <a:r>
              <a:rPr lang="fr-FR" sz="1550" baseline="0" dirty="0" smtClean="0"/>
              <a:t> </a:t>
            </a:r>
            <a:r>
              <a:rPr lang="fr-FR" sz="1550" baseline="0" dirty="0" err="1" smtClean="0"/>
              <a:t>save</a:t>
            </a:r>
            <a:r>
              <a:rPr lang="fr-FR" sz="1550" baseline="0" dirty="0" smtClean="0"/>
              <a:t> </a:t>
            </a:r>
            <a:r>
              <a:rPr lang="fr-FR" sz="1550" baseline="0" dirty="0" err="1" smtClean="0"/>
              <a:t>parametres</a:t>
            </a:r>
            <a:r>
              <a:rPr lang="fr-FR" sz="1550" baseline="0" dirty="0" smtClean="0"/>
              <a:t> terminal – canonique et </a:t>
            </a:r>
            <a:r>
              <a:rPr lang="fr-FR" sz="1550" baseline="0" dirty="0" err="1" smtClean="0"/>
              <a:t>echo</a:t>
            </a:r>
            <a:r>
              <a:rPr lang="fr-FR" sz="1550" baseline="0" dirty="0" smtClean="0"/>
              <a:t> (</a:t>
            </a:r>
            <a:r>
              <a:rPr lang="fr-FR" sz="1550" baseline="0" dirty="0" err="1" smtClean="0"/>
              <a:t>ecriture</a:t>
            </a:r>
            <a:r>
              <a:rPr lang="fr-FR" sz="1550" baseline="0" dirty="0" smtClean="0"/>
              <a:t> visible ou </a:t>
            </a:r>
            <a:r>
              <a:rPr lang="fr-FR" sz="1550" baseline="0" dirty="0" err="1" smtClean="0"/>
              <a:t>nn</a:t>
            </a:r>
            <a:r>
              <a:rPr lang="fr-FR" sz="1550" baseline="0" dirty="0" smtClean="0"/>
              <a:t>)</a:t>
            </a:r>
          </a:p>
          <a:p>
            <a:r>
              <a:rPr lang="fr-FR" sz="1550" baseline="0" dirty="0" smtClean="0"/>
              <a:t>la 3eme ligne du fichier </a:t>
            </a:r>
            <a:r>
              <a:rPr lang="fr-FR" sz="1550" baseline="0" dirty="0" err="1" smtClean="0"/>
              <a:t>contiend</a:t>
            </a:r>
            <a:r>
              <a:rPr lang="fr-FR" sz="1550" baseline="0" dirty="0" smtClean="0"/>
              <a:t> la longueur et la hauteur de l'image </a:t>
            </a:r>
          </a:p>
          <a:p>
            <a:r>
              <a:rPr lang="fr-FR" sz="1550" baseline="0" dirty="0" smtClean="0"/>
              <a:t>on fait des saut de ligne pour chaque ligne suivante du </a:t>
            </a:r>
            <a:r>
              <a:rPr lang="fr-FR" sz="1550" baseline="0" dirty="0" err="1" smtClean="0"/>
              <a:t>pbm</a:t>
            </a:r>
            <a:r>
              <a:rPr lang="fr-FR" sz="1550" baseline="0" dirty="0" smtClean="0"/>
              <a:t> on fait des espaces pour centrer puis on affiche un blanc pour 1 et un espace pour 0 </a:t>
            </a:r>
          </a:p>
          <a:p>
            <a:endParaRPr lang="fr-FR" sz="1550" baseline="0" dirty="0" smtClean="0"/>
          </a:p>
          <a:p>
            <a:endParaRPr lang="fr-FR" sz="1550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2F11F-8A28-4DB3-B701-C7117C26993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2412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VP : </a:t>
            </a:r>
            <a:r>
              <a:rPr lang="fr-FR" dirty="0" smtClean="0"/>
              <a:t>phrase </a:t>
            </a:r>
            <a:r>
              <a:rPr lang="fr-FR" dirty="0" smtClean="0"/>
              <a:t>de rafraichissement = </a:t>
            </a:r>
            <a:r>
              <a:rPr lang="fr-FR" dirty="0" err="1" smtClean="0"/>
              <a:t>while</a:t>
            </a:r>
            <a:r>
              <a:rPr lang="fr-FR" baseline="0" dirty="0" smtClean="0"/>
              <a:t> + </a:t>
            </a:r>
            <a:r>
              <a:rPr lang="fr-FR" baseline="0" dirty="0" err="1" smtClean="0"/>
              <a:t>printf</a:t>
            </a:r>
            <a:r>
              <a:rPr lang="fr-FR" baseline="0" dirty="0" smtClean="0"/>
              <a:t> + </a:t>
            </a:r>
            <a:r>
              <a:rPr lang="fr-FR" baseline="0" dirty="0" err="1" smtClean="0"/>
              <a:t>sleep</a:t>
            </a:r>
            <a:r>
              <a:rPr lang="fr-FR" baseline="0" dirty="0" smtClean="0"/>
              <a:t> (use </a:t>
            </a:r>
            <a:r>
              <a:rPr lang="fr-FR" baseline="0" dirty="0" err="1" smtClean="0"/>
              <a:t>fflush</a:t>
            </a:r>
            <a:r>
              <a:rPr lang="fr-FR" baseline="0" dirty="0" smtClean="0"/>
              <a:t> affichage</a:t>
            </a:r>
            <a:r>
              <a:rPr lang="fr-FR" baseline="0" dirty="0" smtClean="0"/>
              <a:t>)</a:t>
            </a:r>
          </a:p>
          <a:p>
            <a:endParaRPr lang="fr-FR" baseline="0" dirty="0" smtClean="0"/>
          </a:p>
          <a:p>
            <a:endParaRPr lang="fr-FR" dirty="0" smtClean="0"/>
          </a:p>
          <a:p>
            <a:r>
              <a:rPr lang="fr-FR" dirty="0" smtClean="0"/>
              <a:t>on </a:t>
            </a:r>
            <a:r>
              <a:rPr lang="fr-FR" dirty="0" err="1" smtClean="0"/>
              <a:t>recupere</a:t>
            </a:r>
            <a:r>
              <a:rPr lang="fr-FR" dirty="0" smtClean="0"/>
              <a:t> dans la chaine de </a:t>
            </a:r>
            <a:r>
              <a:rPr lang="fr-FR" dirty="0" err="1" smtClean="0"/>
              <a:t>caractere</a:t>
            </a:r>
            <a:r>
              <a:rPr lang="fr-FR" dirty="0" smtClean="0"/>
              <a:t> chaque </a:t>
            </a:r>
            <a:r>
              <a:rPr lang="fr-FR" dirty="0" err="1" smtClean="0"/>
              <a:t>caracteres</a:t>
            </a:r>
            <a:r>
              <a:rPr lang="fr-FR" dirty="0" smtClean="0"/>
              <a:t> en prenant comme </a:t>
            </a:r>
            <a:r>
              <a:rPr lang="fr-FR" dirty="0" err="1" smtClean="0"/>
              <a:t>separateur</a:t>
            </a:r>
            <a:r>
              <a:rPr lang="fr-FR" dirty="0" smtClean="0"/>
              <a:t> le "."</a:t>
            </a:r>
          </a:p>
          <a:p>
            <a:r>
              <a:rPr lang="fr-FR" dirty="0" err="1" smtClean="0"/>
              <a:t>grace</a:t>
            </a:r>
            <a:r>
              <a:rPr lang="fr-FR" dirty="0" smtClean="0"/>
              <a:t> a la </a:t>
            </a:r>
            <a:r>
              <a:rPr lang="fr-FR" dirty="0" err="1" smtClean="0"/>
              <a:t>fct</a:t>
            </a:r>
            <a:r>
              <a:rPr lang="fr-FR" dirty="0" smtClean="0"/>
              <a:t> "</a:t>
            </a:r>
            <a:r>
              <a:rPr lang="fr-FR" dirty="0" err="1" smtClean="0"/>
              <a:t>atoi</a:t>
            </a:r>
            <a:r>
              <a:rPr lang="fr-FR" dirty="0" smtClean="0"/>
              <a:t>" on convertis les </a:t>
            </a:r>
            <a:r>
              <a:rPr lang="fr-FR" dirty="0" err="1" smtClean="0"/>
              <a:t>caracteres</a:t>
            </a:r>
            <a:r>
              <a:rPr lang="fr-FR" dirty="0" smtClean="0"/>
              <a:t> en entier puis on analyse chaque entier pour y faire corresponde l'image </a:t>
            </a:r>
            <a:r>
              <a:rPr lang="fr-FR" dirty="0" err="1" smtClean="0"/>
              <a:t>pbm</a:t>
            </a:r>
            <a:r>
              <a:rPr lang="fr-FR" dirty="0" smtClean="0"/>
              <a:t> </a:t>
            </a:r>
            <a:r>
              <a:rPr lang="fr-FR" dirty="0" err="1" smtClean="0"/>
              <a:t>atendu</a:t>
            </a:r>
            <a:r>
              <a:rPr lang="fr-FR" dirty="0" smtClean="0"/>
              <a:t> </a:t>
            </a:r>
          </a:p>
          <a:p>
            <a:r>
              <a:rPr lang="fr-FR" dirty="0" smtClean="0"/>
              <a:t>on affiche ensuite les 8 images </a:t>
            </a:r>
            <a:r>
              <a:rPr lang="fr-FR" dirty="0" err="1" smtClean="0"/>
              <a:t>pbm</a:t>
            </a:r>
            <a:r>
              <a:rPr lang="fr-FR" dirty="0" smtClean="0"/>
              <a:t> lignes par lignes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2F11F-8A28-4DB3-B701-C7117C26993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1570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VP : </a:t>
            </a:r>
            <a:r>
              <a:rPr lang="fr-FR" dirty="0" smtClean="0"/>
              <a:t>reconnaissance</a:t>
            </a:r>
            <a:r>
              <a:rPr lang="fr-FR" baseline="0" dirty="0" smtClean="0"/>
              <a:t> </a:t>
            </a:r>
            <a:r>
              <a:rPr lang="fr-FR" baseline="0" dirty="0" smtClean="0"/>
              <a:t>des touches = </a:t>
            </a:r>
            <a:r>
              <a:rPr lang="fr-FR" baseline="0" dirty="0" err="1" smtClean="0"/>
              <a:t>getch</a:t>
            </a:r>
            <a:r>
              <a:rPr lang="fr-FR" baseline="0" dirty="0" smtClean="0"/>
              <a:t>() optimisé (2 structures</a:t>
            </a:r>
            <a:r>
              <a:rPr lang="fr-FR" baseline="0" dirty="0" smtClean="0"/>
              <a:t>)</a:t>
            </a:r>
          </a:p>
          <a:p>
            <a:endParaRPr lang="fr-FR" baseline="0" dirty="0" smtClean="0"/>
          </a:p>
          <a:p>
            <a:endParaRPr lang="fr-FR" dirty="0" smtClean="0"/>
          </a:p>
          <a:p>
            <a:r>
              <a:rPr lang="fr-FR" dirty="0" err="1" smtClean="0"/>
              <a:t>apres</a:t>
            </a:r>
            <a:r>
              <a:rPr lang="fr-FR" dirty="0" smtClean="0"/>
              <a:t> l'</a:t>
            </a:r>
            <a:r>
              <a:rPr lang="fr-FR" dirty="0" err="1" smtClean="0"/>
              <a:t>apuis</a:t>
            </a:r>
            <a:r>
              <a:rPr lang="fr-FR" dirty="0" smtClean="0"/>
              <a:t> sur une touche on charge le bon fichier </a:t>
            </a:r>
            <a:r>
              <a:rPr lang="fr-FR" dirty="0" err="1" smtClean="0"/>
              <a:t>pbm</a:t>
            </a:r>
            <a:r>
              <a:rPr lang="fr-FR" dirty="0" smtClean="0"/>
              <a:t> et on met a jour les coordonnées </a:t>
            </a:r>
          </a:p>
          <a:p>
            <a:r>
              <a:rPr lang="fr-FR" dirty="0" smtClean="0"/>
              <a:t>on efface le contenue du tableau et on </a:t>
            </a:r>
            <a:r>
              <a:rPr lang="fr-FR" dirty="0" err="1" smtClean="0"/>
              <a:t>reinsert</a:t>
            </a:r>
            <a:r>
              <a:rPr lang="fr-FR" dirty="0" smtClean="0"/>
              <a:t> l'image </a:t>
            </a:r>
            <a:r>
              <a:rPr lang="fr-FR" dirty="0" err="1" smtClean="0"/>
              <a:t>pbm</a:t>
            </a:r>
            <a:r>
              <a:rPr lang="fr-FR" dirty="0" smtClean="0"/>
              <a:t> dans le tableau et on affiche le tableau </a:t>
            </a:r>
          </a:p>
          <a:p>
            <a:r>
              <a:rPr lang="fr-FR" dirty="0" smtClean="0"/>
              <a:t>avec des </a:t>
            </a:r>
            <a:r>
              <a:rPr lang="fr-FR" dirty="0" err="1" smtClean="0"/>
              <a:t>caracteres</a:t>
            </a:r>
            <a:r>
              <a:rPr lang="fr-FR" smtClean="0"/>
              <a:t> un blanc si sur le tableau on a un 1 et un espace si on a 0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2F11F-8A28-4DB3-B701-C7117C26993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5064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5FDE-EF0B-405A-946B-3B212BDE4206}" type="datetimeFigureOut">
              <a:rPr lang="fr-FR" smtClean="0"/>
              <a:t>16/12/2016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BB27-52F5-44AF-9BEA-3CCE4397F5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795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5FDE-EF0B-405A-946B-3B212BDE4206}" type="datetimeFigureOut">
              <a:rPr lang="fr-FR" smtClean="0"/>
              <a:t>16/12/2016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BB27-52F5-44AF-9BEA-3CCE4397F5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1866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5FDE-EF0B-405A-946B-3B212BDE4206}" type="datetimeFigureOut">
              <a:rPr lang="fr-FR" smtClean="0"/>
              <a:t>16/12/2016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BB27-52F5-44AF-9BEA-3CCE4397F554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5572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5FDE-EF0B-405A-946B-3B212BDE4206}" type="datetimeFigureOut">
              <a:rPr lang="fr-FR" smtClean="0"/>
              <a:t>16/12/2016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BB27-52F5-44AF-9BEA-3CCE4397F5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5752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5FDE-EF0B-405A-946B-3B212BDE4206}" type="datetimeFigureOut">
              <a:rPr lang="fr-FR" smtClean="0"/>
              <a:t>16/12/2016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BB27-52F5-44AF-9BEA-3CCE4397F554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6235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5FDE-EF0B-405A-946B-3B212BDE4206}" type="datetimeFigureOut">
              <a:rPr lang="fr-FR" smtClean="0"/>
              <a:t>16/12/2016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BB27-52F5-44AF-9BEA-3CCE4397F5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2650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5FDE-EF0B-405A-946B-3B212BDE4206}" type="datetimeFigureOut">
              <a:rPr lang="fr-FR" smtClean="0"/>
              <a:t>16/12/2016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BB27-52F5-44AF-9BEA-3CCE4397F5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0258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5FDE-EF0B-405A-946B-3B212BDE4206}" type="datetimeFigureOut">
              <a:rPr lang="fr-FR" smtClean="0"/>
              <a:t>16/12/2016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BB27-52F5-44AF-9BEA-3CCE4397F5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7483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5FDE-EF0B-405A-946B-3B212BDE4206}" type="datetimeFigureOut">
              <a:rPr lang="fr-FR" smtClean="0"/>
              <a:t>16/12/2016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BB27-52F5-44AF-9BEA-3CCE4397F5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447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5FDE-EF0B-405A-946B-3B212BDE4206}" type="datetimeFigureOut">
              <a:rPr lang="fr-FR" smtClean="0"/>
              <a:t>16/12/2016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BB27-52F5-44AF-9BEA-3CCE4397F5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7682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5FDE-EF0B-405A-946B-3B212BDE4206}" type="datetimeFigureOut">
              <a:rPr lang="fr-FR" smtClean="0"/>
              <a:t>16/12/2016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BB27-52F5-44AF-9BEA-3CCE4397F5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5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5FDE-EF0B-405A-946B-3B212BDE4206}" type="datetimeFigureOut">
              <a:rPr lang="fr-FR" smtClean="0"/>
              <a:t>16/12/2016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BB27-52F5-44AF-9BEA-3CCE4397F5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0665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5FDE-EF0B-405A-946B-3B212BDE4206}" type="datetimeFigureOut">
              <a:rPr lang="fr-FR" smtClean="0"/>
              <a:t>16/12/2016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BB27-52F5-44AF-9BEA-3CCE4397F5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4229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5FDE-EF0B-405A-946B-3B212BDE4206}" type="datetimeFigureOut">
              <a:rPr lang="fr-FR" smtClean="0"/>
              <a:t>16/12/2016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BB27-52F5-44AF-9BEA-3CCE4397F5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7053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5FDE-EF0B-405A-946B-3B212BDE4206}" type="datetimeFigureOut">
              <a:rPr lang="fr-FR" smtClean="0"/>
              <a:t>16/12/2016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BB27-52F5-44AF-9BEA-3CCE4397F5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570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BB27-52F5-44AF-9BEA-3CCE4397F554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5FDE-EF0B-405A-946B-3B212BDE4206}" type="datetimeFigureOut">
              <a:rPr lang="fr-FR" smtClean="0"/>
              <a:t>16/12/2016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390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75FDE-EF0B-405A-946B-3B212BDE4206}" type="datetimeFigureOut">
              <a:rPr lang="fr-FR" smtClean="0"/>
              <a:t>16/12/2016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80BB27-52F5-44AF-9BEA-3CCE4397F5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8878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762092" y="335009"/>
            <a:ext cx="6449695" cy="1423035"/>
          </a:xfrm>
          <a:prstGeom prst="rect">
            <a:avLst/>
          </a:prstGeom>
        </p:spPr>
      </p:pic>
      <p:pic>
        <p:nvPicPr>
          <p:cNvPr id="5" name="Image 4" descr="Afficher l'image d'origin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071" y="2975691"/>
            <a:ext cx="4991735" cy="24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/>
          <p:cNvSpPr txBox="1"/>
          <p:nvPr/>
        </p:nvSpPr>
        <p:spPr>
          <a:xfrm>
            <a:off x="117446" y="5442666"/>
            <a:ext cx="2718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Alexandre DASSONVILLE</a:t>
            </a:r>
          </a:p>
          <a:p>
            <a:r>
              <a:rPr lang="fr-FR" dirty="0"/>
              <a:t>Etienne DELNOTT</a:t>
            </a:r>
          </a:p>
          <a:p>
            <a:r>
              <a:rPr lang="fr-FR" dirty="0"/>
              <a:t>Victor PERSONNETTAZ</a:t>
            </a:r>
          </a:p>
          <a:p>
            <a:r>
              <a:rPr lang="fr-FR" dirty="0"/>
              <a:t>Yanis MERCIER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9999678" y="5719664"/>
            <a:ext cx="1823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Projet système</a:t>
            </a:r>
          </a:p>
          <a:p>
            <a:r>
              <a:rPr lang="fr-FR" dirty="0"/>
              <a:t>A1 - Groupe 1</a:t>
            </a:r>
          </a:p>
        </p:txBody>
      </p:sp>
    </p:spTree>
    <p:extLst>
      <p:ext uri="{BB962C8B-B14F-4D97-AF65-F5344CB8AC3E}">
        <p14:creationId xmlns:p14="http://schemas.microsoft.com/office/powerpoint/2010/main" val="277455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9947" y="2400098"/>
            <a:ext cx="8596668" cy="3880773"/>
          </a:xfrm>
        </p:spPr>
        <p:txBody>
          <a:bodyPr>
            <a:normAutofit/>
          </a:bodyPr>
          <a:lstStyle/>
          <a:p>
            <a:r>
              <a:rPr lang="fr-FR" sz="2400" dirty="0"/>
              <a:t>Statique</a:t>
            </a:r>
          </a:p>
          <a:p>
            <a:r>
              <a:rPr lang="fr-FR" sz="2400" dirty="0"/>
              <a:t>Dynamique</a:t>
            </a:r>
          </a:p>
          <a:p>
            <a:r>
              <a:rPr lang="fr-FR" sz="2400" dirty="0"/>
              <a:t>Interactif</a:t>
            </a:r>
          </a:p>
          <a:p>
            <a:r>
              <a:rPr lang="fr-FR" sz="2400" dirty="0" err="1"/>
              <a:t>Launcher</a:t>
            </a:r>
            <a:r>
              <a:rPr lang="fr-FR" sz="2400" dirty="0"/>
              <a:t> </a:t>
            </a:r>
          </a:p>
          <a:p>
            <a:r>
              <a:rPr lang="fr-FR" sz="2400" dirty="0"/>
              <a:t>Conclusion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8" y="2370313"/>
            <a:ext cx="3495675" cy="243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89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STATIQUE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257052"/>
            <a:ext cx="2019300" cy="35052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4"/>
          <a:srcRect l="11426" t="5898"/>
          <a:stretch/>
        </p:blipFill>
        <p:spPr>
          <a:xfrm>
            <a:off x="7623867" y="2508307"/>
            <a:ext cx="1881362" cy="300269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5603" y="2431582"/>
            <a:ext cx="4789295" cy="3156139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1168543" y="0"/>
            <a:ext cx="1023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Yanis</a:t>
            </a:r>
          </a:p>
          <a:p>
            <a:r>
              <a:rPr lang="fr-FR" dirty="0"/>
              <a:t>Victor</a:t>
            </a:r>
          </a:p>
        </p:txBody>
      </p:sp>
    </p:spTree>
    <p:extLst>
      <p:ext uri="{BB962C8B-B14F-4D97-AF65-F5344CB8AC3E}">
        <p14:creationId xmlns:p14="http://schemas.microsoft.com/office/powerpoint/2010/main" val="235083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DYNAMIQUE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10934701" y="0"/>
            <a:ext cx="1257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Yanis</a:t>
            </a:r>
          </a:p>
          <a:p>
            <a:r>
              <a:rPr lang="fr-FR" dirty="0"/>
              <a:t>Victor</a:t>
            </a:r>
          </a:p>
          <a:p>
            <a:r>
              <a:rPr lang="fr-FR" dirty="0" smtClean="0"/>
              <a:t>Alexandre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15" y="1475107"/>
            <a:ext cx="2952750" cy="4981575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393" y="1475107"/>
            <a:ext cx="2352675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2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INTERACTIF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0896601" y="0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Yanis</a:t>
            </a:r>
          </a:p>
          <a:p>
            <a:r>
              <a:rPr lang="fr-FR" dirty="0"/>
              <a:t>Victor</a:t>
            </a:r>
          </a:p>
          <a:p>
            <a:r>
              <a:rPr lang="fr-FR" dirty="0" smtClean="0"/>
              <a:t>Alexandre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885" y="1871270"/>
            <a:ext cx="1706376" cy="393391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862" y="1930400"/>
            <a:ext cx="5164956" cy="249024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419" y="1930400"/>
            <a:ext cx="2029257" cy="300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48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LAUNCHER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5886450" cy="290512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085" y="2035175"/>
            <a:ext cx="1943100" cy="280035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1168543" y="0"/>
            <a:ext cx="10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Etienne</a:t>
            </a:r>
          </a:p>
        </p:txBody>
      </p:sp>
    </p:spTree>
    <p:extLst>
      <p:ext uri="{BB962C8B-B14F-4D97-AF65-F5344CB8AC3E}">
        <p14:creationId xmlns:p14="http://schemas.microsoft.com/office/powerpoint/2010/main" val="3889543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CONCLUSION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1168543" y="0"/>
            <a:ext cx="10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Etienne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758" y="3789265"/>
            <a:ext cx="3416494" cy="226992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252" y="1519339"/>
            <a:ext cx="3432684" cy="226992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0815" y="1519339"/>
            <a:ext cx="3435186" cy="226992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5944" y="3789265"/>
            <a:ext cx="3432798" cy="226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729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7666" y="2899095"/>
            <a:ext cx="8596668" cy="1059810"/>
          </a:xfrm>
        </p:spPr>
        <p:txBody>
          <a:bodyPr>
            <a:normAutofit/>
          </a:bodyPr>
          <a:lstStyle/>
          <a:p>
            <a:pPr algn="ctr"/>
            <a:r>
              <a:rPr lang="fr-FR" sz="5400" dirty="0">
                <a:solidFill>
                  <a:schemeClr val="tx1"/>
                </a:solidFill>
              </a:rPr>
              <a:t>Merci de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35586998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215</TotalTime>
  <Words>245</Words>
  <Application>Microsoft Office PowerPoint</Application>
  <PresentationFormat>Grand écran</PresentationFormat>
  <Paragraphs>47</Paragraphs>
  <Slides>8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Facette</vt:lpstr>
      <vt:lpstr>Présentation PowerPoint</vt:lpstr>
      <vt:lpstr>SOMMAIRE</vt:lpstr>
      <vt:lpstr>STATIQUE</vt:lpstr>
      <vt:lpstr>DYNAMIQUE</vt:lpstr>
      <vt:lpstr>INTERACTIF</vt:lpstr>
      <vt:lpstr>LAUNCHER</vt:lpstr>
      <vt:lpstr>CONCLUSION</vt:lpstr>
      <vt:lpstr>Merci de votre attention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DELNOTT ETIENNE</dc:creator>
  <cp:lastModifiedBy>Victor Personnettaz</cp:lastModifiedBy>
  <cp:revision>16</cp:revision>
  <dcterms:created xsi:type="dcterms:W3CDTF">2016-12-15T12:20:13Z</dcterms:created>
  <dcterms:modified xsi:type="dcterms:W3CDTF">2016-12-16T07:17:19Z</dcterms:modified>
</cp:coreProperties>
</file>