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E99FE-3C6E-4143-A6BC-C2389DE364CD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2F11F-8A28-4DB3-B701-C7117C269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33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550" dirty="0" smtClean="0"/>
              <a:t>VP : </a:t>
            </a:r>
            <a:r>
              <a:rPr lang="fr-FR" sz="1550" dirty="0" err="1" smtClean="0"/>
              <a:t>getch</a:t>
            </a:r>
            <a:r>
              <a:rPr lang="fr-FR" sz="1550" dirty="0" smtClean="0"/>
              <a:t>() (biblio</a:t>
            </a:r>
            <a:r>
              <a:rPr lang="fr-FR" sz="1550" baseline="0" dirty="0" smtClean="0"/>
              <a:t> </a:t>
            </a:r>
            <a:r>
              <a:rPr lang="fr-FR" sz="1550" baseline="0" dirty="0" err="1" smtClean="0"/>
              <a:t>termios</a:t>
            </a:r>
            <a:r>
              <a:rPr lang="fr-FR" sz="1550" baseline="0" dirty="0" smtClean="0"/>
              <a:t>)</a:t>
            </a:r>
            <a:r>
              <a:rPr lang="fr-FR" sz="1550" dirty="0" smtClean="0"/>
              <a:t> = structure</a:t>
            </a:r>
            <a:r>
              <a:rPr lang="fr-FR" sz="1550" baseline="0" dirty="0" smtClean="0"/>
              <a:t> </a:t>
            </a:r>
            <a:r>
              <a:rPr lang="fr-FR" sz="1550" baseline="0" dirty="0" err="1" smtClean="0"/>
              <a:t>save</a:t>
            </a:r>
            <a:r>
              <a:rPr lang="fr-FR" sz="1550" baseline="0" dirty="0" smtClean="0"/>
              <a:t> </a:t>
            </a:r>
            <a:r>
              <a:rPr lang="fr-FR" sz="1550" baseline="0" dirty="0" err="1" smtClean="0"/>
              <a:t>parametres</a:t>
            </a:r>
            <a:r>
              <a:rPr lang="fr-FR" sz="1550" baseline="0" dirty="0" smtClean="0"/>
              <a:t> terminal – canonique et </a:t>
            </a:r>
            <a:r>
              <a:rPr lang="fr-FR" sz="1550" baseline="0" dirty="0" err="1" smtClean="0"/>
              <a:t>echo</a:t>
            </a:r>
            <a:r>
              <a:rPr lang="fr-FR" sz="1550" baseline="0" dirty="0" smtClean="0"/>
              <a:t> (</a:t>
            </a:r>
            <a:r>
              <a:rPr lang="fr-FR" sz="1550" baseline="0" dirty="0" err="1" smtClean="0"/>
              <a:t>ecriture</a:t>
            </a:r>
            <a:r>
              <a:rPr lang="fr-FR" sz="1550" baseline="0" dirty="0" smtClean="0"/>
              <a:t> visible ou </a:t>
            </a:r>
            <a:r>
              <a:rPr lang="fr-FR" sz="1550" baseline="0" dirty="0" err="1" smtClean="0"/>
              <a:t>nn</a:t>
            </a:r>
            <a:r>
              <a:rPr lang="fr-FR" sz="1550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2F11F-8A28-4DB3-B701-C7117C26993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41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VP : phrase de rafraichissement = </a:t>
            </a:r>
            <a:r>
              <a:rPr lang="fr-FR" dirty="0" err="1" smtClean="0"/>
              <a:t>while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printf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sleep</a:t>
            </a:r>
            <a:r>
              <a:rPr lang="fr-FR" baseline="0" dirty="0" smtClean="0"/>
              <a:t> (use </a:t>
            </a:r>
            <a:r>
              <a:rPr lang="fr-FR" baseline="0" dirty="0" err="1" smtClean="0"/>
              <a:t>fflush</a:t>
            </a:r>
            <a:r>
              <a:rPr lang="fr-FR" baseline="0" dirty="0" smtClean="0"/>
              <a:t> affichage)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2F11F-8A28-4DB3-B701-C7117C26993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57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VP : reconnaissance</a:t>
            </a:r>
            <a:r>
              <a:rPr lang="fr-FR" baseline="0" dirty="0" smtClean="0"/>
              <a:t> des touches = </a:t>
            </a:r>
            <a:r>
              <a:rPr lang="fr-FR" baseline="0" dirty="0" err="1" smtClean="0"/>
              <a:t>getch</a:t>
            </a:r>
            <a:r>
              <a:rPr lang="fr-FR" baseline="0" dirty="0" smtClean="0"/>
              <a:t>() optimisé (2 structures)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2F11F-8A28-4DB3-B701-C7117C26993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06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79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57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75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23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650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25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48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47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68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66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22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05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7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3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5FDE-EF0B-405A-946B-3B212BDE4206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8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62092" y="335009"/>
            <a:ext cx="6449695" cy="1423035"/>
          </a:xfrm>
          <a:prstGeom prst="rect">
            <a:avLst/>
          </a:prstGeom>
        </p:spPr>
      </p:pic>
      <p:pic>
        <p:nvPicPr>
          <p:cNvPr id="5" name="Image 4" descr="Afficher l'image d'origin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71" y="2975691"/>
            <a:ext cx="499173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117446" y="5442666"/>
            <a:ext cx="271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Alexandre DASSONVILLE</a:t>
            </a:r>
          </a:p>
          <a:p>
            <a:r>
              <a:rPr lang="fr-FR" dirty="0"/>
              <a:t>Etienne DELNOTT</a:t>
            </a:r>
          </a:p>
          <a:p>
            <a:r>
              <a:rPr lang="fr-FR" dirty="0"/>
              <a:t>Victor PERSONNETTAZ</a:t>
            </a:r>
          </a:p>
          <a:p>
            <a:r>
              <a:rPr lang="fr-FR" dirty="0"/>
              <a:t>Yanis MERCIER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999678" y="5719664"/>
            <a:ext cx="1823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système</a:t>
            </a:r>
          </a:p>
          <a:p>
            <a:r>
              <a:rPr lang="fr-FR" dirty="0"/>
              <a:t>A1 - Groupe 1</a:t>
            </a:r>
          </a:p>
        </p:txBody>
      </p:sp>
    </p:spTree>
    <p:extLst>
      <p:ext uri="{BB962C8B-B14F-4D97-AF65-F5344CB8AC3E}">
        <p14:creationId xmlns:p14="http://schemas.microsoft.com/office/powerpoint/2010/main" val="277455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947" y="2400098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/>
              <a:t>Statique</a:t>
            </a:r>
          </a:p>
          <a:p>
            <a:r>
              <a:rPr lang="fr-FR" sz="2400" dirty="0"/>
              <a:t>Dynamique</a:t>
            </a:r>
          </a:p>
          <a:p>
            <a:r>
              <a:rPr lang="fr-FR" sz="2400" dirty="0"/>
              <a:t>Interactif</a:t>
            </a:r>
          </a:p>
          <a:p>
            <a:r>
              <a:rPr lang="fr-FR" sz="2400" dirty="0" err="1"/>
              <a:t>Launcher</a:t>
            </a:r>
            <a:r>
              <a:rPr lang="fr-FR" sz="2400" dirty="0"/>
              <a:t> </a:t>
            </a:r>
          </a:p>
          <a:p>
            <a:r>
              <a:rPr lang="fr-FR" sz="2400" dirty="0"/>
              <a:t>Conclusion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370313"/>
            <a:ext cx="3495675" cy="24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9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STATIQUE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57052"/>
            <a:ext cx="2019300" cy="3505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11426" t="5898"/>
          <a:stretch/>
        </p:blipFill>
        <p:spPr>
          <a:xfrm>
            <a:off x="7623867" y="2508307"/>
            <a:ext cx="1881362" cy="30026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603" y="2431582"/>
            <a:ext cx="4789295" cy="315613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168543" y="0"/>
            <a:ext cx="10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Yanis</a:t>
            </a:r>
          </a:p>
          <a:p>
            <a:r>
              <a:rPr lang="fr-FR" dirty="0"/>
              <a:t>Victor</a:t>
            </a:r>
          </a:p>
        </p:txBody>
      </p:sp>
    </p:spTree>
    <p:extLst>
      <p:ext uri="{BB962C8B-B14F-4D97-AF65-F5344CB8AC3E}">
        <p14:creationId xmlns:p14="http://schemas.microsoft.com/office/powerpoint/2010/main" val="235083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DYNAMIQUE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934701" y="0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Yanis</a:t>
            </a:r>
          </a:p>
          <a:p>
            <a:r>
              <a:rPr lang="fr-FR" dirty="0"/>
              <a:t>Victor</a:t>
            </a:r>
          </a:p>
          <a:p>
            <a:r>
              <a:rPr lang="fr-FR" dirty="0" smtClean="0"/>
              <a:t>Alexandre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15" y="1475107"/>
            <a:ext cx="2952750" cy="49815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93" y="1475107"/>
            <a:ext cx="23526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INTERACTIF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896601" y="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Yanis</a:t>
            </a:r>
          </a:p>
          <a:p>
            <a:r>
              <a:rPr lang="fr-FR" dirty="0"/>
              <a:t>Victor</a:t>
            </a:r>
          </a:p>
          <a:p>
            <a:r>
              <a:rPr lang="fr-FR" dirty="0" smtClean="0"/>
              <a:t>Alexandre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85" y="1871270"/>
            <a:ext cx="1706376" cy="39339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62" y="1930400"/>
            <a:ext cx="5164956" cy="249024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19" y="1930400"/>
            <a:ext cx="2029257" cy="300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8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LAUNCHER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886450" cy="2905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085" y="2035175"/>
            <a:ext cx="1943100" cy="28003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168543" y="0"/>
            <a:ext cx="10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Etienne</a:t>
            </a:r>
          </a:p>
        </p:txBody>
      </p:sp>
    </p:spTree>
    <p:extLst>
      <p:ext uri="{BB962C8B-B14F-4D97-AF65-F5344CB8AC3E}">
        <p14:creationId xmlns:p14="http://schemas.microsoft.com/office/powerpoint/2010/main" val="388954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168543" y="0"/>
            <a:ext cx="10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Etienne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58" y="3789265"/>
            <a:ext cx="3416494" cy="226992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252" y="1519339"/>
            <a:ext cx="3432684" cy="226992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15" y="1519339"/>
            <a:ext cx="3435186" cy="226992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944" y="3789265"/>
            <a:ext cx="3432798" cy="226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2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7666" y="2899095"/>
            <a:ext cx="8596668" cy="105981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chemeClr val="tx1"/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5586998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94</Words>
  <Application>Microsoft Office PowerPoint</Application>
  <PresentationFormat>Grand écran</PresentationFormat>
  <Paragraphs>34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Présentation PowerPoint</vt:lpstr>
      <vt:lpstr>SOMMAIRE</vt:lpstr>
      <vt:lpstr>STATIQUE</vt:lpstr>
      <vt:lpstr>DYNAMIQUE</vt:lpstr>
      <vt:lpstr>INTERACTIF</vt:lpstr>
      <vt:lpstr>LAUNCHER</vt:lpstr>
      <vt:lpstr>CONCLUSION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DELNOTT ETIENNE</dc:creator>
  <cp:lastModifiedBy>Victor Personnettaz</cp:lastModifiedBy>
  <cp:revision>15</cp:revision>
  <dcterms:created xsi:type="dcterms:W3CDTF">2016-12-15T12:20:13Z</dcterms:created>
  <dcterms:modified xsi:type="dcterms:W3CDTF">2016-12-15T18:26:29Z</dcterms:modified>
</cp:coreProperties>
</file>