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transrota.paralink.com.b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TransRota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Definindo sua Melhor Rota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00" y="214600"/>
            <a:ext cx="1527475" cy="15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Prototipagem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Etapas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Levantamento de Requisitos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UX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UI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Usabilidade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Escalabilidade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Responsivo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Servidor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Testes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Prototipagem Tela 1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599" cy="3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Prototipagem Tela 2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Prototipagem Tela 3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599" cy="309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Diagrama de Classe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825"/>
            <a:ext cx="8520600" cy="335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www.transrota.paralink.com.br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Paralink</a:t>
            </a:r>
            <a:r>
              <a:rPr lang="en"/>
              <a:t>: Domínio do grupo pra publicação de Atividades Acadêmicas, Blog e Portfólio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Equipe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Andrey Paro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Antonio Marcos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Jhonny Ulisses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Paulo Dias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Samuel Neto Oliveira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Saulo Nunes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Victor Cezario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