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ource Code Pro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TransRota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Definindo sua Melhor Rota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00" y="214600"/>
            <a:ext cx="1527475" cy="1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Contexto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Atualmente o mercado conta com poucas ferramentas que forneçam rotas e dados completos de custos de viagem, transporte para entregas aos portos;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75" y="185737"/>
            <a:ext cx="67437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Objetivos	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Informar ao Usuário as melhores rotas em um determinado período, para transporte de cargas de Santos/SP e Paranaguá/PR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Utilizaremos  a API de Geolocalização do Google Maps. </a:t>
            </a: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Teremos um banco de dados de exceções próprio. </a:t>
            </a: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As requisições serão feitas através das coordenadas geográficas (origem e destino) via Web Service, passando os parâmetros via GET e recebendo os dados via JSON. </a:t>
            </a: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Nossa aplicação ficará responsável por decidir a melhor rota de acordo com os dados Próprios e os recebidos pela API. </a:t>
            </a: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Para o desenvolvimento da aplicação utilizaremos a linguagem PHP e Javascript.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Valores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Garantir a melhor rota, diminuindo ao </a:t>
            </a:r>
            <a:r>
              <a:rPr lang="en"/>
              <a:t>máximo</a:t>
            </a:r>
            <a:r>
              <a:rPr lang="en"/>
              <a:t> o atraso e a </a:t>
            </a:r>
            <a:r>
              <a:rPr lang="en"/>
              <a:t>distância</a:t>
            </a:r>
            <a:r>
              <a:rPr lang="en"/>
              <a:t> na entrega de mercadorias nos portos.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Informar Custos de Pedágio e Pontos de Engarrafamento no período selecionado;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Riscos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Interface não atender aos requisitos básicos de usabilidade, dificultando o acesso e a divulgação do mesmo pelo público alvo do segmento de transporte;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Prazo de Entrega determinado pelo Cliente fora da realidade técnica da equipe;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Pesquisa de Rotas através das agências reguladoras de transporte;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Integridade do Servidor: Atender a demanda de tráfego online conforme o aumento na quantidade de acessos;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Metodologias aplicadas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Pesquisa de Mercado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Criação da Análise de Processos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Montagem do Escopo Macro do Projeto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Utilização de Metodologia AGIL, Scrum com Ciclos de 12 Dias e Kanban (Trello)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Equipe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Andrey Paro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Antonio Marcos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Jhonny Ulisses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Mateus Henrique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Paulo Dias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Samuel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Saulo Nunes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Victor Cezario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