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AA3A-90FB-4F96-9744-CE94F7A8178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454006"/>
              </p:ext>
            </p:extLst>
          </p:nvPr>
        </p:nvGraphicFramePr>
        <p:xfrm>
          <a:off x="533400" y="990600"/>
          <a:ext cx="8001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02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1.Victor Chan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Wrote most of the code, led the team and the updates</a:t>
                      </a:r>
                      <a:r>
                        <a:rPr lang="en-US" baseline="0" dirty="0" smtClean="0"/>
                        <a:t> on the progress of the code. Helped write user documentation.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2.Anirudh </a:t>
                      </a:r>
                      <a:r>
                        <a:rPr lang="en-US" dirty="0" err="1" smtClean="0"/>
                        <a:t>Makineni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Helped research how to create a graphic</a:t>
                      </a:r>
                      <a:r>
                        <a:rPr lang="en-US" baseline="0" dirty="0" smtClean="0"/>
                        <a:t> zip code and wrote most of the user documentation. He wrote the code that created a graphic image.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3.Kashyap </a:t>
                      </a:r>
                      <a:r>
                        <a:rPr lang="en-US" dirty="0" err="1" smtClean="0"/>
                        <a:t>Gummaraju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Figured out how to have</a:t>
                      </a:r>
                      <a:r>
                        <a:rPr lang="en-US" baseline="0" dirty="0" smtClean="0"/>
                        <a:t> regular users use the code, also tested the code and fixed bugs. He also made sure the program was robust against any errors.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1934"/>
              </p:ext>
            </p:extLst>
          </p:nvPr>
        </p:nvGraphicFramePr>
        <p:xfrm>
          <a:off x="457200" y="4495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Robustness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Maintainability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  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119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</dc:title>
  <dc:creator>Groner, Leo [DH]</dc:creator>
  <cp:lastModifiedBy>Chan, Victor Chaojie [DH16]</cp:lastModifiedBy>
  <cp:revision>9</cp:revision>
  <dcterms:created xsi:type="dcterms:W3CDTF">2014-01-28T22:48:18Z</dcterms:created>
  <dcterms:modified xsi:type="dcterms:W3CDTF">2014-03-21T18:37:24Z</dcterms:modified>
</cp:coreProperties>
</file>