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F542-9F26-4469-919F-4A116D83CCC1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FEE8-36A2-48B6-B538-1E8518BA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Non-AP Rubric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754"/>
              </p:ext>
            </p:extLst>
          </p:nvPr>
        </p:nvGraphicFramePr>
        <p:xfrm>
          <a:off x="1706717" y="1599430"/>
          <a:ext cx="5730566" cy="452596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790423"/>
                <a:gridCol w="832024"/>
                <a:gridCol w="936027"/>
                <a:gridCol w="1297409"/>
                <a:gridCol w="1406670"/>
                <a:gridCol w="468013"/>
              </a:tblGrid>
              <a:tr h="370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Criterion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Poor </a:t>
                      </a:r>
                      <a:b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</a:b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Fair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Excellent </a:t>
                      </a:r>
                      <a:b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</a:br>
                      <a: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(Good AP)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(Excellent AP)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Your score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8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Function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Misses significant requirements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Test data showing that code meets most requirements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Demonstration that code meets </a:t>
                      </a: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almost all 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requirements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Demonstration that code meets all requirements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Robustness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Error scenarios not tested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Some likely error scenarios not tested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Good 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coverage of most error scenarios and useful error messages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3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Demonstration of good  coverage of most error scenarios and useful error messages</a:t>
                      </a:r>
                      <a:endParaRPr lang="en-US" sz="7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Maintainability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Code is obscure and hard to follow. Little or no documentation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0.5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Code is obscure and hard to follow. Poor documentation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Code </a:t>
                      </a: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that is mostly clear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, readable and/or code that is well commented.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No magic numbers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Code is clear, readable and/or code that is well commented.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No magic numbers</a:t>
                      </a:r>
                      <a:endParaRPr lang="en-US" sz="7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Performance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Redundant calculations, operations.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Brute force techniques.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0.333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Few or no redundancies.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Brute force techniques.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0.667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Very few  redundancies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Some efficient 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techniques.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Few or no </a:t>
                      </a: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redundancies.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Efficient techniques</a:t>
                      </a:r>
                      <a:r>
                        <a:rPr lang="en-US" sz="7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Total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421" marR="62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0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1286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1286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Non-AP Rubric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Non-AP Rubric</dc:title>
  <dc:creator>Chan, Victor Chaojie [DH16]</dc:creator>
  <cp:lastModifiedBy>Chan, Victor Chaojie [DH16]</cp:lastModifiedBy>
  <cp:revision>1</cp:revision>
  <dcterms:created xsi:type="dcterms:W3CDTF">2013-11-12T23:03:19Z</dcterms:created>
  <dcterms:modified xsi:type="dcterms:W3CDTF">2013-11-12T23:04:20Z</dcterms:modified>
</cp:coreProperties>
</file>