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C6EB-A2D2-4F9A-9A9E-B0B18775AB45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CAEEF2-F403-49CE-8C5D-585AE3A152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C6EB-A2D2-4F9A-9A9E-B0B18775AB45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EEF2-F403-49CE-8C5D-585AE3A152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C6EB-A2D2-4F9A-9A9E-B0B18775AB45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EEF2-F403-49CE-8C5D-585AE3A152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C6EB-A2D2-4F9A-9A9E-B0B18775AB45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EEF2-F403-49CE-8C5D-585AE3A152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C6EB-A2D2-4F9A-9A9E-B0B18775AB45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EEF2-F403-49CE-8C5D-585AE3A152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C6EB-A2D2-4F9A-9A9E-B0B18775AB45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EEF2-F403-49CE-8C5D-585AE3A152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C6EB-A2D2-4F9A-9A9E-B0B18775AB45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EEF2-F403-49CE-8C5D-585AE3A152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C6EB-A2D2-4F9A-9A9E-B0B18775AB45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EEF2-F403-49CE-8C5D-585AE3A152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C6EB-A2D2-4F9A-9A9E-B0B18775AB45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EEF2-F403-49CE-8C5D-585AE3A152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C6EB-A2D2-4F9A-9A9E-B0B18775AB45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EEF2-F403-49CE-8C5D-585AE3A152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C6EB-A2D2-4F9A-9A9E-B0B18775AB45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EEF2-F403-49CE-8C5D-585AE3A152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75D7C6EB-A2D2-4F9A-9A9E-B0B18775AB45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BCAEEF2-F403-49CE-8C5D-585AE3A1527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82880" indent="0">
              <a:buNone/>
            </a:pPr>
            <a:r>
              <a:rPr lang="en-US" dirty="0" smtClean="0"/>
              <a:t> Graphing Calculator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Viktor Chan, </a:t>
            </a:r>
            <a:r>
              <a:rPr lang="en-US" dirty="0" err="1" smtClean="0"/>
              <a:t>Anirudh</a:t>
            </a:r>
            <a:r>
              <a:rPr lang="en-US" dirty="0" smtClean="0"/>
              <a:t> </a:t>
            </a:r>
            <a:r>
              <a:rPr lang="en-US" dirty="0" err="1" smtClean="0"/>
              <a:t>Makineni</a:t>
            </a:r>
            <a:r>
              <a:rPr lang="en-US" dirty="0" smtClean="0"/>
              <a:t>, and </a:t>
            </a:r>
            <a:r>
              <a:rPr lang="en-US" dirty="0" err="1" smtClean="0"/>
              <a:t>Kashyap</a:t>
            </a:r>
            <a:r>
              <a:rPr lang="en-US" dirty="0"/>
              <a:t> </a:t>
            </a:r>
            <a:r>
              <a:rPr lang="en-US" dirty="0" err="1" smtClean="0"/>
              <a:t>Gummaraju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4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Originally a calculus project that modified and added to</a:t>
            </a:r>
          </a:p>
          <a:p>
            <a:r>
              <a:rPr lang="en-US" sz="2800" dirty="0" smtClean="0"/>
              <a:t>Attempted to add a 3D graphing function, possible future additions and improvements to be made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213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Graphs the functions of Y</a:t>
            </a:r>
          </a:p>
          <a:p>
            <a:r>
              <a:rPr lang="en-US" sz="2800" dirty="0" smtClean="0"/>
              <a:t>Shows critical points </a:t>
            </a:r>
            <a:r>
              <a:rPr lang="en-US" sz="2800" dirty="0"/>
              <a:t>Ex. Relative </a:t>
            </a:r>
            <a:r>
              <a:rPr lang="en-US" sz="2800" dirty="0" err="1"/>
              <a:t>Extrema</a:t>
            </a:r>
            <a:r>
              <a:rPr lang="en-US" sz="2800" dirty="0"/>
              <a:t> and points of inflection</a:t>
            </a:r>
          </a:p>
          <a:p>
            <a:r>
              <a:rPr lang="en-US" sz="2800" dirty="0" smtClean="0"/>
              <a:t>Graphs the first and second derivatives</a:t>
            </a:r>
          </a:p>
          <a:p>
            <a:endParaRPr lang="en-US" sz="2800" dirty="0" smtClean="0"/>
          </a:p>
          <a:p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 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5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High amount of control to the user</a:t>
            </a:r>
          </a:p>
          <a:p>
            <a:r>
              <a:rPr lang="en-US" sz="2800" dirty="0" smtClean="0"/>
              <a:t>Can view and set the bounds</a:t>
            </a:r>
          </a:p>
          <a:p>
            <a:r>
              <a:rPr lang="en-US" sz="2800" dirty="0" smtClean="0"/>
              <a:t>Zoom in and Zoom out</a:t>
            </a:r>
          </a:p>
          <a:p>
            <a:r>
              <a:rPr lang="en-US" sz="2800" dirty="0" smtClean="0"/>
              <a:t>Move around with buttons to see other parts of the graph</a:t>
            </a:r>
          </a:p>
          <a:p>
            <a:r>
              <a:rPr lang="en-US" sz="2800" dirty="0" smtClean="0"/>
              <a:t>Automatically updates bounds with each graph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090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Alerts of error messages or invalid graph equation inputs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591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</TotalTime>
  <Words>108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Perspective</vt:lpstr>
      <vt:lpstr> Graphing Calculator</vt:lpstr>
      <vt:lpstr>Process</vt:lpstr>
      <vt:lpstr>Functionality</vt:lpstr>
      <vt:lpstr>Interface</vt:lpstr>
      <vt:lpstr>Controls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Graphing Calculator</dc:title>
  <dc:creator>Chan, Victor Chaojie [DH16]</dc:creator>
  <cp:lastModifiedBy>Chan, Victor Chaojie [DH16]</cp:lastModifiedBy>
  <cp:revision>1</cp:revision>
  <dcterms:created xsi:type="dcterms:W3CDTF">2014-05-27T21:04:16Z</dcterms:created>
  <dcterms:modified xsi:type="dcterms:W3CDTF">2014-05-27T21:05:18Z</dcterms:modified>
</cp:coreProperties>
</file>