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AA3A-90FB-4F96-9744-CE94F7A8178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39A0-7EFA-47A1-AD1F-EC7585E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4962"/>
            <a:ext cx="8229600" cy="11430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075066"/>
              </p:ext>
            </p:extLst>
          </p:nvPr>
        </p:nvGraphicFramePr>
        <p:xfrm>
          <a:off x="609600" y="1828800"/>
          <a:ext cx="8001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02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1.Victor Chan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Finished the source</a:t>
                      </a:r>
                      <a:r>
                        <a:rPr lang="en-US" baseline="0" dirty="0" smtClean="0"/>
                        <a:t> code, came up with idea for graphing calculator.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2.Anirudh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Makineni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 up with idea to extend the project, created</a:t>
                      </a:r>
                      <a:r>
                        <a:rPr lang="en-US" baseline="0" dirty="0" smtClean="0"/>
                        <a:t> presentation, made user documentation.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Kashyap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Gummaraju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Tested</a:t>
                      </a:r>
                      <a:r>
                        <a:rPr lang="en-US" baseline="0" dirty="0" smtClean="0"/>
                        <a:t> and debugged code, made some test reports and improved some features like error messages.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41765"/>
              </p:ext>
            </p:extLst>
          </p:nvPr>
        </p:nvGraphicFramePr>
        <p:xfrm>
          <a:off x="457200" y="4495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Robustness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Maintainability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 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685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deliverable must include: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Assessment, including team members and roles.</a:t>
            </a:r>
          </a:p>
          <a:p>
            <a:pPr marL="342900" indent="-342900">
              <a:buAutoNum type="arabicPeriod"/>
            </a:pPr>
            <a:r>
              <a:rPr lang="en-US" dirty="0" smtClean="0"/>
              <a:t>Java source code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and output (console or screen shots)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Groner, Leo [DH]</dc:creator>
  <cp:lastModifiedBy>Chan, Victor Chaojie [DH16]</cp:lastModifiedBy>
  <cp:revision>6</cp:revision>
  <dcterms:created xsi:type="dcterms:W3CDTF">2014-01-28T22:48:18Z</dcterms:created>
  <dcterms:modified xsi:type="dcterms:W3CDTF">2014-05-27T20:57:51Z</dcterms:modified>
</cp:coreProperties>
</file>