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799F-9866-4CAC-9B47-1FCC7FAF46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1564-613A-4F26-A154-6F65F51A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13716000" cy="817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6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685800"/>
            <a:ext cx="137160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6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661988"/>
            <a:ext cx="13716000" cy="818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3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647700"/>
            <a:ext cx="13716000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5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647700"/>
            <a:ext cx="13716000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Victor Chaojie [DH16]</dc:creator>
  <cp:lastModifiedBy>Chan, Victor Chaojie [DH16]</cp:lastModifiedBy>
  <cp:revision>3</cp:revision>
  <dcterms:created xsi:type="dcterms:W3CDTF">2014-05-27T20:59:20Z</dcterms:created>
  <dcterms:modified xsi:type="dcterms:W3CDTF">2014-05-27T21:03:15Z</dcterms:modified>
</cp:coreProperties>
</file>