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A223A9-A10B-4918-AB71-5901A8ECC3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7B0A0-64C6-49C9-A0E4-CB634B91A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0025"/>
            <a:ext cx="1828800" cy="5819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00025"/>
            <a:ext cx="5334000" cy="5819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6B102-9EAE-418E-A170-74BEC3EF8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502F7-5C03-4957-A68B-215C413A5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70094-C2C7-488D-A72A-4A912E2651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764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6764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F659F-AAA3-4EF1-A46A-3B4398598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87C75-22A4-43FC-8FE8-29FD074AF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9BFC0-0A89-40A4-9850-DC346D7D80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5D67-1099-44BD-857D-5A5F7E89D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05050-DEEF-475A-82D0-405E5A943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C9990-C3EA-465D-9F83-F8DD3286F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00025"/>
            <a:ext cx="73009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76400"/>
            <a:ext cx="7315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935245-D08D-45C7-9D0D-8156E90BA8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Encinal</a:t>
            </a:r>
            <a:r>
              <a:rPr lang="en-US" dirty="0" smtClean="0"/>
              <a:t> Jets-</a:t>
            </a:r>
            <a:r>
              <a:rPr lang="en-US" dirty="0" err="1" smtClean="0"/>
              <a:t>ons</a:t>
            </a:r>
            <a:r>
              <a:rPr lang="en-US" dirty="0" smtClean="0"/>
              <a:t>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 yourself for a tour of </a:t>
            </a:r>
            <a:r>
              <a:rPr lang="en-US" dirty="0" err="1" smtClean="0"/>
              <a:t>epicness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6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Obstacles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7086600" cy="2209800"/>
          </a:xfrm>
        </p:spPr>
        <p:txBody>
          <a:bodyPr/>
          <a:lstStyle/>
          <a:p>
            <a:r>
              <a:rPr lang="en-US" sz="1600" dirty="0" smtClean="0"/>
              <a:t>Bumps and ridges</a:t>
            </a:r>
          </a:p>
          <a:p>
            <a:r>
              <a:rPr lang="en-US" sz="1600" dirty="0" smtClean="0"/>
              <a:t>Solution: Manipulate robot's speed when passing through bumps</a:t>
            </a:r>
          </a:p>
          <a:p>
            <a:r>
              <a:rPr lang="en-US" sz="1600" dirty="0" smtClean="0"/>
              <a:t>The robot is too big</a:t>
            </a:r>
          </a:p>
          <a:p>
            <a:r>
              <a:rPr lang="en-US" sz="1600" dirty="0" smtClean="0"/>
              <a:t>Solution: Have the ramp and other mechanisms be able to extend out and fold in.</a:t>
            </a:r>
          </a:p>
          <a:p>
            <a:endParaRPr lang="en-US" sz="1600" dirty="0" smtClean="0"/>
          </a:p>
        </p:txBody>
      </p:sp>
      <p:pic>
        <p:nvPicPr>
          <p:cNvPr id="5122" name="Picture 2" descr="R:\Robotics Club &amp; PiE Competition\robot and are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89" y="2925045"/>
            <a:ext cx="5257800" cy="3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Autonomous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make it so the robot will follow the white line by using reflective sensors</a:t>
            </a:r>
          </a:p>
          <a:p>
            <a:r>
              <a:rPr lang="en-US" dirty="0" smtClean="0"/>
              <a:t>When the robot passes the line, we will make it so it goes back to the line.</a:t>
            </a:r>
          </a:p>
          <a:p>
            <a:r>
              <a:rPr lang="en-US" dirty="0" smtClean="0"/>
              <a:t>When the robot gets close to a obstacle, we will make it slow down and change direction (away from the wall).</a:t>
            </a:r>
          </a:p>
          <a:p>
            <a:r>
              <a:rPr lang="en-US" dirty="0" smtClean="0"/>
              <a:t>We will utilize </a:t>
            </a:r>
            <a:r>
              <a:rPr lang="en-US" dirty="0" err="1" smtClean="0"/>
              <a:t>PiECraft</a:t>
            </a:r>
            <a:r>
              <a:rPr lang="en-US" dirty="0" smtClean="0"/>
              <a:t> in order to test our code first on a simulated robot.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</a:t>
            </a:r>
            <a:r>
              <a:rPr lang="en-US" dirty="0" err="1" smtClean="0"/>
              <a:t>Teleoperated</a:t>
            </a:r>
            <a:r>
              <a:rPr lang="en-US" dirty="0" smtClean="0"/>
              <a:t>/User Controlled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 arcade style (one analog stick on the X box360 controller moves the whole robot </a:t>
            </a:r>
            <a:r>
              <a:rPr lang="en-US" dirty="0" err="1" smtClean="0"/>
              <a:t>left,right</a:t>
            </a:r>
            <a:r>
              <a:rPr lang="en-US" dirty="0" smtClean="0"/>
              <a:t>, forward, and backward).</a:t>
            </a:r>
          </a:p>
          <a:p>
            <a:r>
              <a:rPr lang="en-US" dirty="0" smtClean="0"/>
              <a:t>The other analog stick will control the speed and direction of the conveyor belt.</a:t>
            </a:r>
          </a:p>
          <a:p>
            <a:r>
              <a:rPr lang="en-US" dirty="0" smtClean="0"/>
              <a:t>The LMB and RMB will control the wheels on the ramp.</a:t>
            </a:r>
          </a:p>
          <a:p>
            <a:r>
              <a:rPr lang="en-US" dirty="0" smtClean="0"/>
              <a:t>A will activate the first pneumatic device and B will activate the second.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our robot’s versatility, we are able to take out certain parts like the pneumatic device and still have a functional robot.</a:t>
            </a:r>
          </a:p>
          <a:p>
            <a:r>
              <a:rPr lang="en-US" dirty="0" smtClean="0"/>
              <a:t>If we take out the pneumatic devices, the conveyor belt can still carry the boxes into goals.</a:t>
            </a:r>
          </a:p>
          <a:p>
            <a:r>
              <a:rPr lang="en-US" dirty="0" smtClean="0"/>
              <a:t>If we take out the conveyor belt, we can still have a robot that pushes out the boxes into goals.</a:t>
            </a:r>
          </a:p>
          <a:p>
            <a:r>
              <a:rPr lang="en-US" dirty="0" smtClean="0"/>
              <a:t>Furthermore, there are simple replacements for the conveyor belt because of materials like the surgical tube available at </a:t>
            </a:r>
            <a:r>
              <a:rPr lang="en-US" dirty="0" err="1" smtClean="0"/>
              <a:t>PiE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Materials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Pneumatic Kits x2.............$45.00 Each </a:t>
            </a:r>
          </a:p>
          <a:p>
            <a:r>
              <a:rPr lang="en-US" dirty="0" smtClean="0"/>
              <a:t>-Motor Controllers x4.......$10.00 Each (2 Included in Kit) </a:t>
            </a:r>
          </a:p>
          <a:p>
            <a:r>
              <a:rPr lang="en-US" dirty="0" smtClean="0"/>
              <a:t>-Motors x4 (</a:t>
            </a:r>
            <a:r>
              <a:rPr lang="en-US" dirty="0" err="1" smtClean="0"/>
              <a:t>Pololu</a:t>
            </a:r>
            <a:r>
              <a:rPr lang="en-US" dirty="0" smtClean="0"/>
              <a:t> 360 2g-1 w/out encoder)...$20 Each (2 Included in Kit)</a:t>
            </a:r>
          </a:p>
          <a:p>
            <a:r>
              <a:rPr lang="en-US" dirty="0" smtClean="0"/>
              <a:t>-Servos $20</a:t>
            </a:r>
          </a:p>
          <a:p>
            <a:r>
              <a:rPr lang="en-US" dirty="0" smtClean="0"/>
              <a:t>-Polycarbonate x2...........$2.00 Each </a:t>
            </a:r>
          </a:p>
          <a:p>
            <a:r>
              <a:rPr lang="en-US" dirty="0" smtClean="0"/>
              <a:t>-Aluminum x3 $2</a:t>
            </a:r>
          </a:p>
          <a:p>
            <a:r>
              <a:rPr lang="en-US" dirty="0" smtClean="0"/>
              <a:t>Total (including other items) : $ 235.5 (In Panda Points)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315200" cy="4343400"/>
          </a:xfrm>
        </p:spPr>
        <p:txBody>
          <a:bodyPr/>
          <a:lstStyle/>
          <a:p>
            <a:r>
              <a:rPr lang="en-US" sz="1800" b="1" u="sng" dirty="0"/>
              <a:t>The Box:</a:t>
            </a:r>
            <a:endParaRPr lang="en-US" sz="1800" dirty="0"/>
          </a:p>
          <a:p>
            <a:r>
              <a:rPr lang="en-US" sz="1800" u="sng" dirty="0"/>
              <a:t>~614   Inchesx~614   </a:t>
            </a:r>
            <a:r>
              <a:rPr lang="en-US" sz="1800" u="sng" dirty="0" err="1"/>
              <a:t>Inchesx~614</a:t>
            </a:r>
            <a:r>
              <a:rPr lang="en-US" sz="1800" u="sng" dirty="0"/>
              <a:t>   Inches</a:t>
            </a:r>
            <a:endParaRPr lang="en-US" sz="1800" dirty="0"/>
          </a:p>
          <a:p>
            <a:r>
              <a:rPr lang="en-US" sz="1800" dirty="0"/>
              <a:t>***Each sensor juts out about 1cm, and is 1inch diameter.</a:t>
            </a:r>
          </a:p>
          <a:p>
            <a:r>
              <a:rPr lang="en-US" sz="1800" b="1" u="sng" dirty="0"/>
              <a:t>The Robot Chassis:</a:t>
            </a:r>
            <a:endParaRPr lang="en-US" sz="1800" dirty="0"/>
          </a:p>
          <a:p>
            <a:r>
              <a:rPr lang="en-US" sz="1800" dirty="0"/>
              <a:t>1ft 5in 3/4 x (bumper sides) 1ft 4in 3/4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b="1" u="sng" dirty="0"/>
              <a:t>The motor attachment side:</a:t>
            </a:r>
            <a:endParaRPr lang="en-US" sz="1800" dirty="0"/>
          </a:p>
          <a:p>
            <a:r>
              <a:rPr lang="en-US" sz="1800" dirty="0"/>
              <a:t>2in. x 3in. (then bent 90*) 2in. x 3in.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b="1" u="sng" dirty="0"/>
              <a:t>The Wheel:</a:t>
            </a:r>
            <a:endParaRPr lang="en-US" sz="1800" dirty="0"/>
          </a:p>
          <a:p>
            <a:r>
              <a:rPr lang="en-US" sz="1800" dirty="0"/>
              <a:t>3 13/16th’s inches (Diameter)</a:t>
            </a:r>
          </a:p>
          <a:p>
            <a:r>
              <a:rPr lang="en-US" sz="1800" dirty="0"/>
              <a:t>3/4 in. (width)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b="1" u="sng" dirty="0"/>
              <a:t>The Conveyer Belt:(estimate)</a:t>
            </a:r>
            <a:endParaRPr lang="en-US" sz="1800" dirty="0"/>
          </a:p>
          <a:p>
            <a:r>
              <a:rPr lang="en-US" sz="1800" dirty="0"/>
              <a:t>24inches each</a:t>
            </a:r>
            <a:r>
              <a:rPr lang="en-US" sz="1800" dirty="0" smtClean="0"/>
              <a:t>*(11 for each side, 2 for both corners)</a:t>
            </a:r>
          </a:p>
          <a:p>
            <a:r>
              <a:rPr lang="en-US" sz="1800" dirty="0" smtClean="0"/>
              <a:t>*If it is 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2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Advantages/Why our robot is the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robot is very efficient and fast because of our mechanisms: the conveyor belts, ramp, and pneumatic devices.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R:\Robotics Club &amp; PiE Competition\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24947"/>
            <a:ext cx="4953000" cy="37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The Conveyor Belt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3048000" cy="4572000"/>
          </a:xfrm>
        </p:spPr>
        <p:txBody>
          <a:bodyPr/>
          <a:lstStyle/>
          <a:p>
            <a:r>
              <a:rPr lang="en-US" sz="1800" dirty="0" smtClean="0"/>
              <a:t>Strategy: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 a motor powered wheels on the ramp to pull the boxes into the robot</a:t>
            </a:r>
          </a:p>
          <a:p>
            <a:pPr lvl="1"/>
            <a:r>
              <a:rPr lang="en-US" sz="1800" dirty="0" smtClean="0"/>
              <a:t>Utilize 2 conveyor belts to transport the boxes</a:t>
            </a:r>
          </a:p>
          <a:p>
            <a:r>
              <a:rPr lang="en-US" sz="1800" dirty="0" smtClean="0"/>
              <a:t>Challenges: </a:t>
            </a:r>
          </a:p>
          <a:p>
            <a:pPr lvl="1"/>
            <a:r>
              <a:rPr lang="en-US" sz="1800" dirty="0" smtClean="0"/>
              <a:t>Controlling motor speeds on the ramp and conveyor belt</a:t>
            </a:r>
          </a:p>
          <a:p>
            <a:pPr lvl="1"/>
            <a:r>
              <a:rPr lang="en-US" sz="1800" dirty="0" smtClean="0"/>
              <a:t>Capacity of the conveyor belt</a:t>
            </a:r>
          </a:p>
          <a:p>
            <a:pPr lvl="1"/>
            <a:r>
              <a:rPr lang="en-US" sz="1800" dirty="0" smtClean="0"/>
              <a:t>Keeping the boxes inside the robot.</a:t>
            </a:r>
            <a:endParaRPr lang="en-US" sz="1800" dirty="0"/>
          </a:p>
        </p:txBody>
      </p:sp>
      <p:pic>
        <p:nvPicPr>
          <p:cNvPr id="2050" name="Picture 2" descr="R:\Robotics Club &amp; PiE Competition\robot4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2209800"/>
            <a:ext cx="446918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conveyor belt is built on an aluminum frame to ensure stability, and </a:t>
            </a:r>
            <a:r>
              <a:rPr lang="en-US" dirty="0"/>
              <a:t>i</a:t>
            </a:r>
            <a:r>
              <a:rPr lang="en-US" dirty="0" smtClean="0"/>
              <a:t>t is powered by two motors.</a:t>
            </a:r>
          </a:p>
          <a:p>
            <a:r>
              <a:rPr lang="en-US" dirty="0" smtClean="0"/>
              <a:t>Each conveyor belt is mounted sideways on one side of the ramp. </a:t>
            </a:r>
          </a:p>
          <a:p>
            <a:r>
              <a:rPr lang="en-US" dirty="0" smtClean="0"/>
              <a:t>The belt itself is made out of rubber so it has enough traction ( so the boxes won’t fall off).</a:t>
            </a:r>
          </a:p>
          <a:p>
            <a:r>
              <a:rPr lang="en-US" dirty="0" smtClean="0"/>
              <a:t>Two motors run in the opposite direction to pull the boxes up the ramp.</a:t>
            </a:r>
            <a:endParaRPr lang="en-US" dirty="0"/>
          </a:p>
          <a:p>
            <a:r>
              <a:rPr lang="en-US" dirty="0" smtClean="0"/>
              <a:t>The ramp/ track is made of a polycarbonate sheet for the least amount of friction.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8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7315200" cy="4876800"/>
          </a:xfrm>
        </p:spPr>
        <p:txBody>
          <a:bodyPr/>
          <a:lstStyle/>
          <a:p>
            <a:r>
              <a:rPr lang="en-US" sz="1800" dirty="0" smtClean="0"/>
              <a:t>The boxes may slide off the ramp</a:t>
            </a:r>
          </a:p>
          <a:p>
            <a:r>
              <a:rPr lang="en-US" sz="1800" dirty="0" smtClean="0"/>
              <a:t>The opponent might run into our robot and knock the boxes out</a:t>
            </a:r>
          </a:p>
          <a:p>
            <a:pPr lvl="1"/>
            <a:r>
              <a:rPr lang="en-US" sz="1800" dirty="0" smtClean="0"/>
              <a:t>Solution: Build a polycarbonate cover on top</a:t>
            </a:r>
          </a:p>
          <a:p>
            <a:r>
              <a:rPr lang="en-US" sz="1800" dirty="0" smtClean="0"/>
              <a:t>Controlling the speed of the wheels on the ramp and the conveyor belt</a:t>
            </a:r>
          </a:p>
          <a:p>
            <a:pPr lvl="1"/>
            <a:r>
              <a:rPr lang="en-US" sz="1800" dirty="0" smtClean="0"/>
              <a:t>Solution: Put in larger sprocket for the belt’s motor to speed up.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Capacity of the conveyor belt may be minimal</a:t>
            </a:r>
          </a:p>
          <a:p>
            <a:pPr marL="914400" lvl="2" indent="0">
              <a:buNone/>
            </a:pPr>
            <a:r>
              <a:rPr lang="en-US" dirty="0" smtClean="0"/>
              <a:t>-Solution: We’re using a thick rubber material for the conveyor belt so we can fit as many boxes on it as possible.</a:t>
            </a:r>
          </a:p>
          <a:p>
            <a:r>
              <a:rPr lang="en-US" sz="1800" dirty="0" smtClean="0"/>
              <a:t>We can’t be selective when it comes to choose which boxes to take (normal or multiplier boxes)</a:t>
            </a:r>
          </a:p>
          <a:p>
            <a:pPr lvl="1"/>
            <a:r>
              <a:rPr lang="en-US" sz="1400" dirty="0" smtClean="0"/>
              <a:t>Solution: The speed of our robot allows us to drop off boxes when we don’t want them.</a:t>
            </a:r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7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to slide the ramp under the test box and bring the box all the way into the robot using the Conveyor belt.</a:t>
            </a:r>
          </a:p>
          <a:p>
            <a:endParaRPr lang="en-US" dirty="0"/>
          </a:p>
        </p:txBody>
      </p:sp>
      <p:pic>
        <p:nvPicPr>
          <p:cNvPr id="3074" name="Picture 2" descr="R:\Robotics Club &amp; PiE Competition\robo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6780"/>
            <a:ext cx="3997281" cy="29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R:\Robotics Club &amp; PiE Competition\robot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1" y="3108688"/>
            <a:ext cx="3997279" cy="29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7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Pneumatic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3505200" cy="4191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Strategy</a:t>
            </a:r>
          </a:p>
          <a:p>
            <a:pPr marL="742950" lvl="2" indent="-342900"/>
            <a:r>
              <a:rPr lang="en-US" dirty="0" smtClean="0"/>
              <a:t>Launch the boxes across the field to allies</a:t>
            </a:r>
          </a:p>
          <a:p>
            <a:pPr marL="742950" lvl="2" indent="-342900"/>
            <a:r>
              <a:rPr lang="en-US" dirty="0" smtClean="0"/>
              <a:t>Push the boxes towards the conveyor belt/ramp into goals</a:t>
            </a:r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Challenges:</a:t>
            </a:r>
          </a:p>
          <a:p>
            <a:pPr marL="742950" lvl="2" indent="-342900"/>
            <a:r>
              <a:rPr lang="en-US" sz="2200" dirty="0" smtClean="0"/>
              <a:t>Timing the release</a:t>
            </a:r>
          </a:p>
          <a:p>
            <a:pPr marL="742950" lvl="2" indent="-342900"/>
            <a:r>
              <a:rPr lang="en-US" sz="2200" dirty="0" smtClean="0"/>
              <a:t>Expensive</a:t>
            </a:r>
          </a:p>
          <a:p>
            <a:pPr marL="742950" lvl="2" indent="-342900"/>
            <a:r>
              <a:rPr lang="en-US" sz="2200" dirty="0" smtClean="0"/>
              <a:t>Making room for it on the robot</a:t>
            </a:r>
          </a:p>
          <a:p>
            <a:pPr marL="400050" lvl="2" indent="0">
              <a:buNone/>
            </a:pPr>
            <a:endParaRPr lang="en-US" sz="2200" dirty="0" smtClean="0"/>
          </a:p>
          <a:p>
            <a:pPr marL="342900" lvl="1" indent="-342900">
              <a:buNone/>
            </a:pPr>
            <a:endParaRPr lang="en-US" sz="2400" dirty="0" smtClean="0"/>
          </a:p>
          <a:p>
            <a:pPr marL="342900" lvl="1" indent="-342900">
              <a:buNone/>
            </a:pPr>
            <a:endParaRPr lang="en-US" sz="2400" dirty="0" smtClean="0"/>
          </a:p>
          <a:p>
            <a:pPr marL="742950" lvl="2" indent="-342900"/>
            <a:endParaRPr lang="en-US" sz="2200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R:\Semester2-Period1\Victor Chu\600px-Pneumatic_St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3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pneumatics is going to be attached to the back end of the aluminum frame of the robot.</a:t>
            </a:r>
          </a:p>
          <a:p>
            <a:r>
              <a:rPr lang="en-US" dirty="0" smtClean="0"/>
              <a:t>One will push the boxes from the end of the robot/conveyor belt to the direction opposite of the intake. </a:t>
            </a:r>
          </a:p>
          <a:p>
            <a:r>
              <a:rPr lang="en-US" dirty="0" smtClean="0"/>
              <a:t>The other will launch the boxes from the end of the robot into  the alliance’s goal. In doing so, we will need it to be positioned at a certain angle.</a:t>
            </a:r>
          </a:p>
          <a:p>
            <a:r>
              <a:rPr lang="en-US" dirty="0" smtClean="0"/>
              <a:t>Both pneumatic devices need to be heavily  pressured  (possibly 105 psi – the max)</a:t>
            </a:r>
          </a:p>
          <a:p>
            <a:r>
              <a:rPr lang="en-US" dirty="0" smtClean="0"/>
              <a:t>The pneumatic kits will be purchased from </a:t>
            </a:r>
            <a:r>
              <a:rPr lang="en-US" dirty="0" err="1" smtClean="0"/>
              <a:t>PiE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7315200" cy="4800600"/>
          </a:xfrm>
        </p:spPr>
        <p:txBody>
          <a:bodyPr/>
          <a:lstStyle/>
          <a:p>
            <a:r>
              <a:rPr lang="en-US" sz="1800" dirty="0" smtClean="0"/>
              <a:t>Boxes are blocking the path</a:t>
            </a:r>
          </a:p>
          <a:p>
            <a:pPr lvl="1"/>
            <a:r>
              <a:rPr lang="en-US" sz="1800" dirty="0" smtClean="0"/>
              <a:t>Solution: Use the pneumatic device of the robot to push them away </a:t>
            </a:r>
          </a:p>
          <a:p>
            <a:r>
              <a:rPr lang="en-US" sz="1800" dirty="0" smtClean="0"/>
              <a:t>Timing the release </a:t>
            </a:r>
          </a:p>
          <a:p>
            <a:pPr lvl="1"/>
            <a:r>
              <a:rPr lang="en-US" sz="1800" dirty="0" smtClean="0"/>
              <a:t>Solution: We will try to program the pneumatic so we can control the release with our Xbox 360 controller.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Expensive</a:t>
            </a:r>
          </a:p>
          <a:p>
            <a:pPr marL="914400" lvl="2" indent="0">
              <a:buNone/>
            </a:pPr>
            <a:r>
              <a:rPr lang="en-US" dirty="0"/>
              <a:t>-</a:t>
            </a:r>
            <a:r>
              <a:rPr lang="en-US" dirty="0" smtClean="0"/>
              <a:t>Solution: We will try to conserve our Panda Points and limit our expenses on other parts.</a:t>
            </a:r>
          </a:p>
          <a:p>
            <a:pPr lvl="2"/>
            <a:r>
              <a:rPr lang="en-US" dirty="0" smtClean="0"/>
              <a:t>Making room for it on the robot</a:t>
            </a:r>
          </a:p>
          <a:p>
            <a:pPr lvl="3"/>
            <a:r>
              <a:rPr lang="en-US" dirty="0" smtClean="0"/>
              <a:t>Solution: We will have to give up some of the conveyor belt’s length.</a:t>
            </a:r>
          </a:p>
          <a:p>
            <a:r>
              <a:rPr lang="en-US" sz="1800" dirty="0" smtClean="0"/>
              <a:t>Depends more on the ally</a:t>
            </a:r>
          </a:p>
          <a:p>
            <a:pPr lvl="1"/>
            <a:r>
              <a:rPr lang="en-US" sz="1400" dirty="0" smtClean="0"/>
              <a:t>Solution: We have multiple options for the pneumatic mechanism and one of them will allow us to be independent of allies.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attempt to launch test boxes from the end of the robot to either the goal or the alliance’s goal.</a:t>
            </a:r>
            <a:endParaRPr lang="en-US" dirty="0"/>
          </a:p>
        </p:txBody>
      </p:sp>
      <p:pic>
        <p:nvPicPr>
          <p:cNvPr id="4098" name="Picture 2" descr="R:\Robotics Club &amp; PiE Competition\top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5105400" cy="383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rning games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games design template</Template>
  <TotalTime>377</TotalTime>
  <Words>951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Learning games design template</vt:lpstr>
      <vt:lpstr>Encinal Jets-ons Robotics</vt:lpstr>
      <vt:lpstr>Introduction – The Conveyor Belt</vt:lpstr>
      <vt:lpstr>Mechanism</vt:lpstr>
      <vt:lpstr>Obstacles</vt:lpstr>
      <vt:lpstr>Testing</vt:lpstr>
      <vt:lpstr>The Pneumatic</vt:lpstr>
      <vt:lpstr>Mechanism</vt:lpstr>
      <vt:lpstr>Obstacles  </vt:lpstr>
      <vt:lpstr>Testing</vt:lpstr>
      <vt:lpstr>General Obstacles </vt:lpstr>
      <vt:lpstr>Programming: Autonomous Code</vt:lpstr>
      <vt:lpstr>Programming: Teleoperated/User Controlled Code</vt:lpstr>
      <vt:lpstr>Backup Plan</vt:lpstr>
      <vt:lpstr>Important Materials and Costs</vt:lpstr>
      <vt:lpstr>Measurements</vt:lpstr>
      <vt:lpstr>Advantages/Why our robot is the best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Encinal Jets-ons Robotics</dc:title>
  <dc:creator>DatHua</dc:creator>
  <cp:lastModifiedBy>EHS Room 408</cp:lastModifiedBy>
  <cp:revision>35</cp:revision>
  <dcterms:created xsi:type="dcterms:W3CDTF">2013-03-22T04:59:34Z</dcterms:created>
  <dcterms:modified xsi:type="dcterms:W3CDTF">2013-03-22T21:09:02Z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TC102885661033</vt:lpwstr>
  </property>
</Properties>
</file>