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9" r:id="rId4"/>
    <p:sldId id="260" r:id="rId5"/>
    <p:sldId id="272" r:id="rId6"/>
    <p:sldId id="267" r:id="rId7"/>
    <p:sldId id="268" r:id="rId8"/>
    <p:sldId id="285" r:id="rId9"/>
    <p:sldId id="269" r:id="rId10"/>
    <p:sldId id="270" r:id="rId11"/>
    <p:sldId id="271" r:id="rId12"/>
    <p:sldId id="273" r:id="rId13"/>
    <p:sldId id="274" r:id="rId14"/>
    <p:sldId id="311" r:id="rId15"/>
    <p:sldId id="312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6" r:id="rId25"/>
    <p:sldId id="257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07" r:id="rId36"/>
    <p:sldId id="310" r:id="rId37"/>
    <p:sldId id="309" r:id="rId38"/>
    <p:sldId id="296" r:id="rId39"/>
    <p:sldId id="297" r:id="rId40"/>
    <p:sldId id="319" r:id="rId41"/>
    <p:sldId id="313" r:id="rId42"/>
    <p:sldId id="318" r:id="rId43"/>
    <p:sldId id="320" r:id="rId44"/>
    <p:sldId id="321" r:id="rId45"/>
    <p:sldId id="322" r:id="rId46"/>
    <p:sldId id="323" r:id="rId47"/>
    <p:sldId id="325" r:id="rId48"/>
    <p:sldId id="324" r:id="rId49"/>
    <p:sldId id="298" r:id="rId50"/>
    <p:sldId id="317" r:id="rId51"/>
    <p:sldId id="316" r:id="rId52"/>
    <p:sldId id="314" r:id="rId53"/>
    <p:sldId id="299" r:id="rId54"/>
    <p:sldId id="300" r:id="rId55"/>
    <p:sldId id="301" r:id="rId56"/>
    <p:sldId id="304" r:id="rId57"/>
    <p:sldId id="302" r:id="rId58"/>
    <p:sldId id="303" r:id="rId59"/>
    <p:sldId id="305" r:id="rId6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9"/>
  </p:normalViewPr>
  <p:slideViewPr>
    <p:cSldViewPr>
      <p:cViewPr>
        <p:scale>
          <a:sx n="50" d="100"/>
          <a:sy n="50" d="100"/>
        </p:scale>
        <p:origin x="4128" y="2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8830"/>
            <a:r>
              <a:rPr lang="es-ES" sz="800" spc="7" smtClean="0">
                <a:latin typeface="Arial"/>
                <a:cs typeface="Arial"/>
              </a:rPr>
              <a:t>Tuesda</a:t>
            </a:r>
            <a:r>
              <a:rPr lang="es-ES" sz="800" smtClean="0">
                <a:latin typeface="Arial"/>
                <a:cs typeface="Arial"/>
              </a:rPr>
              <a:t>y</a:t>
            </a:r>
            <a:r>
              <a:rPr lang="es-ES" sz="800" spc="14" smtClean="0">
                <a:latin typeface="Arial"/>
                <a:cs typeface="Arial"/>
              </a:rPr>
              <a:t> </a:t>
            </a:r>
            <a:r>
              <a:rPr lang="es-ES" sz="800" spc="7" smtClean="0">
                <a:latin typeface="Arial"/>
                <a:cs typeface="Arial"/>
              </a:rPr>
              <a:t>2</a:t>
            </a:r>
            <a:r>
              <a:rPr lang="es-ES" sz="800" smtClean="0">
                <a:latin typeface="Arial"/>
                <a:cs typeface="Arial"/>
              </a:rPr>
              <a:t>2</a:t>
            </a:r>
            <a:r>
              <a:rPr lang="es-ES" sz="800" spc="14" smtClean="0">
                <a:latin typeface="Arial"/>
                <a:cs typeface="Arial"/>
              </a:rPr>
              <a:t> </a:t>
            </a:r>
            <a:r>
              <a:rPr lang="es-ES" sz="800" spc="7" smtClean="0">
                <a:latin typeface="Arial"/>
                <a:cs typeface="Arial"/>
              </a:rPr>
              <a:t>Apri</a:t>
            </a:r>
            <a:r>
              <a:rPr lang="es-ES" sz="800" smtClean="0">
                <a:latin typeface="Arial"/>
                <a:cs typeface="Arial"/>
              </a:rPr>
              <a:t>l</a:t>
            </a:r>
            <a:r>
              <a:rPr lang="es-ES" sz="800" spc="14" smtClean="0">
                <a:latin typeface="Arial"/>
                <a:cs typeface="Arial"/>
              </a:rPr>
              <a:t> </a:t>
            </a:r>
            <a:r>
              <a:rPr lang="es-ES" sz="800" spc="7" smtClean="0">
                <a:latin typeface="Arial"/>
                <a:cs typeface="Arial"/>
              </a:rPr>
              <a:t>14</a:t>
            </a:r>
            <a:endParaRPr lang="es-ES" sz="8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3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20/11/18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20" Type="http://schemas.openxmlformats.org/officeDocument/2006/relationships/image" Target="../media/image34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9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28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57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5.png"/><Relationship Id="rId21" Type="http://schemas.openxmlformats.org/officeDocument/2006/relationships/image" Target="../media/image37.png"/><Relationship Id="rId22" Type="http://schemas.openxmlformats.org/officeDocument/2006/relationships/image" Target="../media/image39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10.png"/><Relationship Id="rId13" Type="http://schemas.openxmlformats.org/officeDocument/2006/relationships/image" Target="../media/image58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8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5.png"/><Relationship Id="rId21" Type="http://schemas.openxmlformats.org/officeDocument/2006/relationships/image" Target="../media/image37.png"/><Relationship Id="rId22" Type="http://schemas.openxmlformats.org/officeDocument/2006/relationships/image" Target="../media/image39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10.png"/><Relationship Id="rId13" Type="http://schemas.openxmlformats.org/officeDocument/2006/relationships/image" Target="../media/image58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8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Relationship Id="rId9" Type="http://schemas.openxmlformats.org/officeDocument/2006/relationships/image" Target="../media/image60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Relationship Id="rId9" Type="http://schemas.openxmlformats.org/officeDocument/2006/relationships/image" Target="../media/image36.png"/><Relationship Id="rId10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3.jpg"/><Relationship Id="rId5" Type="http://schemas.openxmlformats.org/officeDocument/2006/relationships/image" Target="../media/image7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4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4.png"/><Relationship Id="rId5" Type="http://schemas.openxmlformats.org/officeDocument/2006/relationships/image" Target="../media/image2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4.png"/><Relationship Id="rId5" Type="http://schemas.openxmlformats.org/officeDocument/2006/relationships/image" Target="../media/image2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20" Type="http://schemas.openxmlformats.org/officeDocument/2006/relationships/image" Target="../media/image34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9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28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57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Relationship Id="rId9" Type="http://schemas.openxmlformats.org/officeDocument/2006/relationships/image" Target="../media/image60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iegog@unizar.es" TargetMode="External"/><Relationship Id="rId3" Type="http://schemas.openxmlformats.org/officeDocument/2006/relationships/hyperlink" Target="mailto:ajarabo@unizar.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/>
          <a:lstStyle/>
          <a:p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Theory</a:t>
            </a:r>
            <a:r>
              <a:rPr lang="es-ES" dirty="0" smtClean="0"/>
              <a:t> and </a:t>
            </a:r>
            <a:r>
              <a:rPr lang="es-ES" dirty="0" err="1" smtClean="0"/>
              <a:t>Practice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58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242" y="4630020"/>
            <a:ext cx="3482578" cy="1392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27" y="4802077"/>
            <a:ext cx="3043553" cy="1012958"/>
          </a:xfrm>
          <a:custGeom>
            <a:avLst/>
            <a:gdLst/>
            <a:ahLst/>
            <a:cxnLst/>
            <a:rect l="l" t="t" r="r" b="b"/>
            <a:pathLst>
              <a:path w="4328608" h="1478168">
                <a:moveTo>
                  <a:pt x="4328608" y="1478168"/>
                </a:moveTo>
                <a:lnTo>
                  <a:pt x="36102" y="12334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468" y="4728554"/>
            <a:ext cx="237441" cy="197667"/>
          </a:xfrm>
          <a:custGeom>
            <a:avLst/>
            <a:gdLst/>
            <a:ahLst/>
            <a:cxnLst/>
            <a:rect l="l" t="t" r="r" b="b"/>
            <a:pathLst>
              <a:path w="337694" h="288447">
                <a:moveTo>
                  <a:pt x="337694" y="0"/>
                </a:moveTo>
                <a:lnTo>
                  <a:pt x="0" y="45731"/>
                </a:lnTo>
                <a:lnTo>
                  <a:pt x="239201" y="288447"/>
                </a:lnTo>
                <a:lnTo>
                  <a:pt x="216335" y="119599"/>
                </a:lnTo>
                <a:lnTo>
                  <a:pt x="337694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476" y="1427299"/>
            <a:ext cx="580430" cy="91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5407" y="1644840"/>
            <a:ext cx="193882" cy="490096"/>
          </a:xfrm>
          <a:custGeom>
            <a:avLst/>
            <a:gdLst/>
            <a:ahLst/>
            <a:cxnLst/>
            <a:rect l="l" t="t" r="r" b="b"/>
            <a:pathLst>
              <a:path w="275743" h="715177">
                <a:moveTo>
                  <a:pt x="0" y="715177"/>
                </a:moveTo>
                <a:lnTo>
                  <a:pt x="262012" y="35600"/>
                </a:lnTo>
                <a:lnTo>
                  <a:pt x="275743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0396" y="1523033"/>
            <a:ext cx="199967" cy="232459"/>
          </a:xfrm>
          <a:custGeom>
            <a:avLst/>
            <a:gdLst/>
            <a:ahLst/>
            <a:cxnLst/>
            <a:rect l="l" t="t" r="r" b="b"/>
            <a:pathLst>
              <a:path w="284397" h="339218">
                <a:moveTo>
                  <a:pt x="272312" y="213297"/>
                </a:moveTo>
                <a:lnTo>
                  <a:pt x="169609" y="213297"/>
                </a:lnTo>
                <a:lnTo>
                  <a:pt x="284397" y="339218"/>
                </a:lnTo>
                <a:lnTo>
                  <a:pt x="272312" y="213297"/>
                </a:lnTo>
                <a:close/>
              </a:path>
              <a:path w="284397" h="339218">
                <a:moveTo>
                  <a:pt x="251841" y="0"/>
                </a:moveTo>
                <a:lnTo>
                  <a:pt x="0" y="229576"/>
                </a:lnTo>
                <a:lnTo>
                  <a:pt x="169609" y="213297"/>
                </a:lnTo>
                <a:lnTo>
                  <a:pt x="272312" y="213297"/>
                </a:lnTo>
                <a:lnTo>
                  <a:pt x="25184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5828" y="4107838"/>
            <a:ext cx="1687711" cy="1905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5983" y="4235940"/>
            <a:ext cx="1269788" cy="1503024"/>
          </a:xfrm>
          <a:custGeom>
            <a:avLst/>
            <a:gdLst/>
            <a:ahLst/>
            <a:cxnLst/>
            <a:rect l="l" t="t" r="r" b="b"/>
            <a:pathLst>
              <a:path w="1805920" h="2193301">
                <a:moveTo>
                  <a:pt x="1805920" y="0"/>
                </a:moveTo>
                <a:lnTo>
                  <a:pt x="24229" y="2163876"/>
                </a:lnTo>
                <a:lnTo>
                  <a:pt x="0" y="2193301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844" y="5612113"/>
            <a:ext cx="218948" cy="227631"/>
          </a:xfrm>
          <a:custGeom>
            <a:avLst/>
            <a:gdLst/>
            <a:ahLst/>
            <a:cxnLst/>
            <a:rect l="l" t="t" r="r" b="b"/>
            <a:pathLst>
              <a:path w="311393" h="332172">
                <a:moveTo>
                  <a:pt x="76092" y="0"/>
                </a:moveTo>
                <a:lnTo>
                  <a:pt x="0" y="332172"/>
                </a:lnTo>
                <a:lnTo>
                  <a:pt x="311393" y="193742"/>
                </a:lnTo>
                <a:lnTo>
                  <a:pt x="145307" y="155695"/>
                </a:lnTo>
                <a:lnTo>
                  <a:pt x="760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93281" y="1383784"/>
            <a:ext cx="1687711" cy="46213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79950" y="1513769"/>
            <a:ext cx="1294323" cy="4200944"/>
          </a:xfrm>
          <a:custGeom>
            <a:avLst/>
            <a:gdLst/>
            <a:ahLst/>
            <a:cxnLst/>
            <a:rect l="l" t="t" r="r" b="b"/>
            <a:pathLst>
              <a:path w="1840815" h="6130267">
                <a:moveTo>
                  <a:pt x="1840815" y="0"/>
                </a:moveTo>
                <a:lnTo>
                  <a:pt x="10974" y="6093734"/>
                </a:lnTo>
                <a:lnTo>
                  <a:pt x="0" y="6130267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0432" y="5609661"/>
            <a:ext cx="205259" cy="230083"/>
          </a:xfrm>
          <a:custGeom>
            <a:avLst/>
            <a:gdLst/>
            <a:ahLst/>
            <a:cxnLst/>
            <a:rect l="l" t="t" r="r" b="b"/>
            <a:pathLst>
              <a:path w="291924" h="335751">
                <a:moveTo>
                  <a:pt x="0" y="0"/>
                </a:moveTo>
                <a:lnTo>
                  <a:pt x="58309" y="335751"/>
                </a:lnTo>
                <a:lnTo>
                  <a:pt x="264471" y="116808"/>
                </a:lnTo>
                <a:lnTo>
                  <a:pt x="124048" y="116808"/>
                </a:lnTo>
                <a:lnTo>
                  <a:pt x="0" y="0"/>
                </a:lnTo>
                <a:close/>
              </a:path>
              <a:path w="291924" h="335751">
                <a:moveTo>
                  <a:pt x="291924" y="87652"/>
                </a:moveTo>
                <a:lnTo>
                  <a:pt x="124048" y="116808"/>
                </a:lnTo>
                <a:lnTo>
                  <a:pt x="264471" y="116808"/>
                </a:lnTo>
                <a:lnTo>
                  <a:pt x="291924" y="87652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3804" y="1409894"/>
            <a:ext cx="2214563" cy="46213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4257" y="1625884"/>
            <a:ext cx="1821909" cy="4203699"/>
          </a:xfrm>
          <a:custGeom>
            <a:avLst/>
            <a:gdLst/>
            <a:ahLst/>
            <a:cxnLst/>
            <a:rect l="l" t="t" r="r" b="b"/>
            <a:pathLst>
              <a:path w="2591160" h="6134286">
                <a:moveTo>
                  <a:pt x="2591160" y="6134286"/>
                </a:moveTo>
                <a:lnTo>
                  <a:pt x="14853" y="35151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36815" y="1505626"/>
            <a:ext cx="197423" cy="233049"/>
          </a:xfrm>
          <a:custGeom>
            <a:avLst/>
            <a:gdLst/>
            <a:ahLst/>
            <a:cxnLst/>
            <a:rect l="l" t="t" r="r" b="b"/>
            <a:pathLst>
              <a:path w="280780" h="340079">
                <a:moveTo>
                  <a:pt x="21795" y="0"/>
                </a:moveTo>
                <a:lnTo>
                  <a:pt x="0" y="340079"/>
                </a:lnTo>
                <a:lnTo>
                  <a:pt x="110741" y="210586"/>
                </a:lnTo>
                <a:lnTo>
                  <a:pt x="268037" y="210586"/>
                </a:lnTo>
                <a:lnTo>
                  <a:pt x="21795" y="0"/>
                </a:lnTo>
                <a:close/>
              </a:path>
              <a:path w="280780" h="340079">
                <a:moveTo>
                  <a:pt x="268037" y="210586"/>
                </a:moveTo>
                <a:lnTo>
                  <a:pt x="110741" y="210586"/>
                </a:lnTo>
                <a:lnTo>
                  <a:pt x="280780" y="221484"/>
                </a:lnTo>
                <a:lnTo>
                  <a:pt x="268037" y="210586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5367" y="1418596"/>
            <a:ext cx="2509242" cy="29677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6491" y="1548454"/>
            <a:ext cx="2098104" cy="2561792"/>
          </a:xfrm>
          <a:custGeom>
            <a:avLst/>
            <a:gdLst/>
            <a:ahLst/>
            <a:cxnLst/>
            <a:rect l="l" t="t" r="r" b="b"/>
            <a:pathLst>
              <a:path w="2983970" h="3738318">
                <a:moveTo>
                  <a:pt x="0" y="0"/>
                </a:moveTo>
                <a:lnTo>
                  <a:pt x="2960189" y="3708524"/>
                </a:lnTo>
                <a:lnTo>
                  <a:pt x="2983970" y="3738318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90711" y="3983878"/>
            <a:ext cx="217445" cy="228396"/>
          </a:xfrm>
          <a:custGeom>
            <a:avLst/>
            <a:gdLst/>
            <a:ahLst/>
            <a:cxnLst/>
            <a:rect l="l" t="t" r="r" b="b"/>
            <a:pathLst>
              <a:path w="309255" h="333289">
                <a:moveTo>
                  <a:pt x="238216" y="0"/>
                </a:moveTo>
                <a:lnTo>
                  <a:pt x="166644" y="154627"/>
                </a:lnTo>
                <a:lnTo>
                  <a:pt x="0" y="190148"/>
                </a:lnTo>
                <a:lnTo>
                  <a:pt x="309255" y="333289"/>
                </a:lnTo>
                <a:lnTo>
                  <a:pt x="238216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97141" y="1314160"/>
            <a:ext cx="517922" cy="4960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14771" y="142080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93844" y="4003401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10896" y="4110044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5578" y="1288051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41703" y="140013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36531" y="5622167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46910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77195" y="5630870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424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7" y="304458"/>
                </a:lnTo>
                <a:lnTo>
                  <a:pt x="162571" y="303953"/>
                </a:lnTo>
                <a:lnTo>
                  <a:pt x="209706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6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8117" y="1427300"/>
            <a:ext cx="1812727" cy="459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1661" y="1646959"/>
            <a:ext cx="1415209" cy="4164277"/>
          </a:xfrm>
          <a:custGeom>
            <a:avLst/>
            <a:gdLst/>
            <a:ahLst/>
            <a:cxnLst/>
            <a:rect l="l" t="t" r="r" b="b"/>
            <a:pathLst>
              <a:path w="2012741" h="6076760">
                <a:moveTo>
                  <a:pt x="0" y="6076760"/>
                </a:moveTo>
                <a:lnTo>
                  <a:pt x="2000744" y="36212"/>
                </a:lnTo>
                <a:lnTo>
                  <a:pt x="2012741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9881" y="1523034"/>
            <a:ext cx="203444" cy="231115"/>
          </a:xfrm>
          <a:custGeom>
            <a:avLst/>
            <a:gdLst/>
            <a:ahLst/>
            <a:cxnLst/>
            <a:rect l="l" t="t" r="r" b="b"/>
            <a:pathLst>
              <a:path w="289342" h="337257">
                <a:moveTo>
                  <a:pt x="271928" y="217007"/>
                </a:moveTo>
                <a:lnTo>
                  <a:pt x="168628" y="217007"/>
                </a:lnTo>
                <a:lnTo>
                  <a:pt x="289342" y="337257"/>
                </a:lnTo>
                <a:lnTo>
                  <a:pt x="271928" y="217007"/>
                </a:lnTo>
                <a:close/>
              </a:path>
              <a:path w="289342" h="337257">
                <a:moveTo>
                  <a:pt x="240501" y="0"/>
                </a:moveTo>
                <a:lnTo>
                  <a:pt x="0" y="241428"/>
                </a:lnTo>
                <a:lnTo>
                  <a:pt x="168628" y="217007"/>
                </a:lnTo>
                <a:lnTo>
                  <a:pt x="271928" y="217007"/>
                </a:lnTo>
                <a:lnTo>
                  <a:pt x="24050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1758" y="2036513"/>
            <a:ext cx="2786063" cy="91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5490" y="2158359"/>
            <a:ext cx="2346914" cy="527241"/>
          </a:xfrm>
          <a:custGeom>
            <a:avLst/>
            <a:gdLst/>
            <a:ahLst/>
            <a:cxnLst/>
            <a:rect l="l" t="t" r="r" b="b"/>
            <a:pathLst>
              <a:path w="3337833" h="769381">
                <a:moveTo>
                  <a:pt x="0" y="0"/>
                </a:moveTo>
                <a:lnTo>
                  <a:pt x="3300679" y="760812"/>
                </a:lnTo>
                <a:lnTo>
                  <a:pt x="3337833" y="769381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0023" y="2566239"/>
            <a:ext cx="232905" cy="203536"/>
          </a:xfrm>
          <a:custGeom>
            <a:avLst/>
            <a:gdLst/>
            <a:ahLst/>
            <a:cxnLst/>
            <a:rect l="l" t="t" r="r" b="b"/>
            <a:pathLst>
              <a:path w="331242" h="297012">
                <a:moveTo>
                  <a:pt x="68456" y="0"/>
                </a:moveTo>
                <a:lnTo>
                  <a:pt x="108482" y="165620"/>
                </a:lnTo>
                <a:lnTo>
                  <a:pt x="0" y="297012"/>
                </a:lnTo>
                <a:lnTo>
                  <a:pt x="331242" y="216962"/>
                </a:lnTo>
                <a:lnTo>
                  <a:pt x="68456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0688" y="1401190"/>
            <a:ext cx="2428875" cy="46039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9040" y="1527415"/>
            <a:ext cx="2033567" cy="4194295"/>
          </a:xfrm>
          <a:custGeom>
            <a:avLst/>
            <a:gdLst/>
            <a:ahLst/>
            <a:cxnLst/>
            <a:rect l="l" t="t" r="r" b="b"/>
            <a:pathLst>
              <a:path w="2892184" h="6120564">
                <a:moveTo>
                  <a:pt x="2892184" y="0"/>
                </a:moveTo>
                <a:lnTo>
                  <a:pt x="16309" y="6086063"/>
                </a:lnTo>
                <a:lnTo>
                  <a:pt x="0" y="6120564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6489" y="5606274"/>
            <a:ext cx="193771" cy="233469"/>
          </a:xfrm>
          <a:custGeom>
            <a:avLst/>
            <a:gdLst/>
            <a:ahLst/>
            <a:cxnLst/>
            <a:rect l="l" t="t" r="r" b="b"/>
            <a:pathLst>
              <a:path w="275586" h="340692">
                <a:moveTo>
                  <a:pt x="0" y="0"/>
                </a:moveTo>
                <a:lnTo>
                  <a:pt x="7578" y="340692"/>
                </a:lnTo>
                <a:lnTo>
                  <a:pt x="270760" y="134004"/>
                </a:lnTo>
                <a:lnTo>
                  <a:pt x="105238" y="134004"/>
                </a:lnTo>
                <a:lnTo>
                  <a:pt x="0" y="0"/>
                </a:lnTo>
                <a:close/>
              </a:path>
              <a:path w="275586" h="340692">
                <a:moveTo>
                  <a:pt x="275586" y="130214"/>
                </a:moveTo>
                <a:lnTo>
                  <a:pt x="105238" y="134004"/>
                </a:lnTo>
                <a:lnTo>
                  <a:pt x="270760" y="134004"/>
                </a:lnTo>
                <a:lnTo>
                  <a:pt x="275586" y="130214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0969" y="4751863"/>
            <a:ext cx="571500" cy="1235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46806" y="4881447"/>
            <a:ext cx="163079" cy="811490"/>
          </a:xfrm>
          <a:custGeom>
            <a:avLst/>
            <a:gdLst/>
            <a:ahLst/>
            <a:cxnLst/>
            <a:rect l="l" t="t" r="r" b="b"/>
            <a:pathLst>
              <a:path w="231935" h="1184174">
                <a:moveTo>
                  <a:pt x="231935" y="0"/>
                </a:moveTo>
                <a:lnTo>
                  <a:pt x="7330" y="1146763"/>
                </a:lnTo>
                <a:lnTo>
                  <a:pt x="0" y="1184174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7093" y="5595999"/>
            <a:ext cx="210316" cy="225051"/>
          </a:xfrm>
          <a:custGeom>
            <a:avLst/>
            <a:gdLst/>
            <a:ahLst/>
            <a:cxnLst/>
            <a:rect l="l" t="t" r="r" b="b"/>
            <a:pathLst>
              <a:path w="299116" h="328408">
                <a:moveTo>
                  <a:pt x="0" y="0"/>
                </a:moveTo>
                <a:lnTo>
                  <a:pt x="90977" y="328408"/>
                </a:lnTo>
                <a:lnTo>
                  <a:pt x="264027" y="104068"/>
                </a:lnTo>
                <a:lnTo>
                  <a:pt x="134913" y="104068"/>
                </a:lnTo>
                <a:lnTo>
                  <a:pt x="0" y="0"/>
                </a:lnTo>
                <a:close/>
              </a:path>
              <a:path w="299116" h="328408">
                <a:moveTo>
                  <a:pt x="299116" y="58580"/>
                </a:moveTo>
                <a:lnTo>
                  <a:pt x="134913" y="104068"/>
                </a:lnTo>
                <a:lnTo>
                  <a:pt x="264027" y="104068"/>
                </a:lnTo>
                <a:lnTo>
                  <a:pt x="299116" y="5858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8544" y="3864152"/>
            <a:ext cx="91345" cy="43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0713" y="3864152"/>
            <a:ext cx="15659" cy="43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4228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44228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0713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0713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30699" y="3884909"/>
            <a:ext cx="45672" cy="0"/>
          </a:xfrm>
          <a:custGeom>
            <a:avLst/>
            <a:gdLst/>
            <a:ahLst/>
            <a:cxnLst/>
            <a:rect l="l" t="t" r="r" b="b"/>
            <a:pathLst>
              <a:path w="64956">
                <a:moveTo>
                  <a:pt x="64956" y="0"/>
                </a:moveTo>
                <a:lnTo>
                  <a:pt x="0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6372" y="3884909"/>
            <a:ext cx="83515" cy="0"/>
          </a:xfrm>
          <a:custGeom>
            <a:avLst/>
            <a:gdLst/>
            <a:ahLst/>
            <a:cxnLst/>
            <a:rect l="l" t="t" r="r" b="b"/>
            <a:pathLst>
              <a:path w="118777">
                <a:moveTo>
                  <a:pt x="0" y="0"/>
                </a:moveTo>
                <a:lnTo>
                  <a:pt x="118777" y="0"/>
                </a:lnTo>
              </a:path>
            </a:pathLst>
          </a:custGeom>
          <a:ln w="4549">
            <a:solidFill>
              <a:srgbClr val="E5E5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7239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6723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1154" y="387368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38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38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38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1153" y="387368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0075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0074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82245" y="3883506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2244" y="3883508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99209" y="388631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99209" y="388631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2245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82244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78330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78330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00514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00513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39662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39662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22697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2699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1878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18782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2661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26613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52712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52711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51407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51406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87465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0"/>
                </a:lnTo>
                <a:lnTo>
                  <a:pt x="4321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8746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12259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12258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22697" y="386526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22697" y="386526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05734" y="3868075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05734" y="386807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13563" y="3880701"/>
            <a:ext cx="2610" cy="2805"/>
          </a:xfrm>
          <a:custGeom>
            <a:avLst/>
            <a:gdLst/>
            <a:ahLst/>
            <a:cxnLst/>
            <a:rect l="l" t="t" r="r" b="b"/>
            <a:pathLst>
              <a:path w="3712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2" y="3176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13562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96599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96598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96599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96598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77025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77025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27917" y="388490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27917" y="388491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31832" y="3882104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31831" y="388210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87465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87464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84854" y="3864152"/>
            <a:ext cx="2610" cy="2519"/>
          </a:xfrm>
          <a:custGeom>
            <a:avLst/>
            <a:gdLst/>
            <a:ahLst/>
            <a:cxnLst/>
            <a:rect l="l" t="t" r="r" b="b"/>
            <a:pathLst>
              <a:path w="3712" h="3676">
                <a:moveTo>
                  <a:pt x="3260" y="0"/>
                </a:moveTo>
                <a:lnTo>
                  <a:pt x="3712" y="499"/>
                </a:lnTo>
                <a:lnTo>
                  <a:pt x="3712" y="2759"/>
                </a:lnTo>
                <a:lnTo>
                  <a:pt x="2881" y="3676"/>
                </a:lnTo>
                <a:lnTo>
                  <a:pt x="831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6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84854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35747" y="3864152"/>
            <a:ext cx="2609" cy="2519"/>
          </a:xfrm>
          <a:custGeom>
            <a:avLst/>
            <a:gdLst/>
            <a:ahLst/>
            <a:cxnLst/>
            <a:rect l="l" t="t" r="r" b="b"/>
            <a:pathLst>
              <a:path w="3710" h="3676">
                <a:moveTo>
                  <a:pt x="3259" y="0"/>
                </a:moveTo>
                <a:lnTo>
                  <a:pt x="3710" y="499"/>
                </a:lnTo>
                <a:lnTo>
                  <a:pt x="3710" y="2759"/>
                </a:lnTo>
                <a:lnTo>
                  <a:pt x="2881" y="3676"/>
                </a:lnTo>
                <a:lnTo>
                  <a:pt x="830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5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35746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01819" y="3880701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01817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55321" y="388631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555320" y="388631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0" y="4094"/>
                </a:lnTo>
                <a:lnTo>
                  <a:pt x="1856" y="4094"/>
                </a:lnTo>
                <a:lnTo>
                  <a:pt x="831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1" y="0"/>
                </a:lnTo>
                <a:lnTo>
                  <a:pt x="1856" y="0"/>
                </a:lnTo>
                <a:lnTo>
                  <a:pt x="2880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50101" y="3866671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50100" y="386667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46187" y="3875089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46185" y="387508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12258" y="387368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12257" y="387368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8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82245" y="386807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82245" y="3868074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22697" y="388070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22697" y="388070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95294" y="389052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9529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2530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2530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95294" y="3864153"/>
            <a:ext cx="1305" cy="1116"/>
          </a:xfrm>
          <a:custGeom>
            <a:avLst/>
            <a:gdLst/>
            <a:ahLst/>
            <a:cxnLst/>
            <a:rect l="l" t="t" r="r" b="b"/>
            <a:pathLst>
              <a:path w="1856" h="1629">
                <a:moveTo>
                  <a:pt x="1819" y="0"/>
                </a:moveTo>
                <a:lnTo>
                  <a:pt x="1856" y="1172"/>
                </a:lnTo>
                <a:lnTo>
                  <a:pt x="1440" y="1629"/>
                </a:lnTo>
                <a:lnTo>
                  <a:pt x="416" y="1629"/>
                </a:lnTo>
                <a:lnTo>
                  <a:pt x="0" y="1172"/>
                </a:lnTo>
                <a:lnTo>
                  <a:pt x="0" y="40"/>
                </a:lnTo>
                <a:lnTo>
                  <a:pt x="181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95294" y="3864152"/>
            <a:ext cx="1304" cy="1117"/>
          </a:xfrm>
          <a:custGeom>
            <a:avLst/>
            <a:gdLst/>
            <a:ahLst/>
            <a:cxnLst/>
            <a:rect l="l" t="t" r="r" b="b"/>
            <a:pathLst>
              <a:path w="1855" h="1630">
                <a:moveTo>
                  <a:pt x="0" y="1023"/>
                </a:moveTo>
                <a:lnTo>
                  <a:pt x="0" y="458"/>
                </a:lnTo>
                <a:lnTo>
                  <a:pt x="37" y="416"/>
                </a:lnTo>
              </a:path>
              <a:path w="1855" h="1630">
                <a:moveTo>
                  <a:pt x="1817" y="416"/>
                </a:move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01819" y="3904551"/>
            <a:ext cx="1304" cy="1401"/>
          </a:xfrm>
          <a:custGeom>
            <a:avLst/>
            <a:gdLst/>
            <a:ahLst/>
            <a:cxnLst/>
            <a:rect l="l" t="t" r="r" b="b"/>
            <a:pathLst>
              <a:path w="1855" h="2045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5"/>
                </a:lnTo>
                <a:lnTo>
                  <a:pt x="1440" y="2045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01819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7506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7506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5">
                <a:moveTo>
                  <a:pt x="1855" y="0"/>
                </a:moveTo>
                <a:lnTo>
                  <a:pt x="1855" y="148"/>
                </a:lnTo>
                <a:lnTo>
                  <a:pt x="1440" y="605"/>
                </a:lnTo>
                <a:lnTo>
                  <a:pt x="415" y="605"/>
                </a:lnTo>
                <a:lnTo>
                  <a:pt x="0" y="148"/>
                </a:lnTo>
                <a:lnTo>
                  <a:pt x="0" y="0"/>
                </a:lnTo>
                <a:lnTo>
                  <a:pt x="1855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6">
                <a:moveTo>
                  <a:pt x="1855" y="1440"/>
                </a:move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4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19435" y="388561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19435" y="388561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41620" y="388841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541620" y="388841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40966" y="3872283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40967" y="3872283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59888" y="3884909"/>
            <a:ext cx="31318" cy="0"/>
          </a:xfrm>
          <a:custGeom>
            <a:avLst/>
            <a:gdLst/>
            <a:ahLst/>
            <a:cxnLst/>
            <a:rect l="l" t="t" r="r" b="b"/>
            <a:pathLst>
              <a:path w="44541">
                <a:moveTo>
                  <a:pt x="0" y="0"/>
                </a:moveTo>
                <a:lnTo>
                  <a:pt x="44541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89483" y="3882159"/>
            <a:ext cx="9432" cy="5433"/>
          </a:xfrm>
          <a:custGeom>
            <a:avLst/>
            <a:gdLst/>
            <a:ahLst/>
            <a:cxnLst/>
            <a:rect l="l" t="t" r="r" b="b"/>
            <a:pathLst>
              <a:path w="13415" h="7928">
                <a:moveTo>
                  <a:pt x="0" y="0"/>
                </a:moveTo>
                <a:lnTo>
                  <a:pt x="0" y="7928"/>
                </a:lnTo>
                <a:lnTo>
                  <a:pt x="13415" y="39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67238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67237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63323" y="3876493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63324" y="387649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71153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6" h="6140">
                <a:moveTo>
                  <a:pt x="4320" y="0"/>
                </a:moveTo>
                <a:lnTo>
                  <a:pt x="1244" y="0"/>
                </a:lnTo>
                <a:lnTo>
                  <a:pt x="0" y="1375"/>
                </a:lnTo>
                <a:lnTo>
                  <a:pt x="0" y="4765"/>
                </a:lnTo>
                <a:lnTo>
                  <a:pt x="1244" y="6140"/>
                </a:lnTo>
                <a:lnTo>
                  <a:pt x="4320" y="6140"/>
                </a:lnTo>
                <a:lnTo>
                  <a:pt x="5566" y="4765"/>
                </a:lnTo>
                <a:lnTo>
                  <a:pt x="5566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71153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63323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46332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68543" y="3864153"/>
            <a:ext cx="90653" cy="43203"/>
          </a:xfrm>
          <a:custGeom>
            <a:avLst/>
            <a:gdLst/>
            <a:ahLst/>
            <a:cxnLst/>
            <a:rect l="l" t="t" r="r" b="b"/>
            <a:pathLst>
              <a:path w="128928" h="63045">
                <a:moveTo>
                  <a:pt x="2803" y="2464"/>
                </a:moveTo>
                <a:lnTo>
                  <a:pt x="6113" y="5372"/>
                </a:lnTo>
                <a:lnTo>
                  <a:pt x="10150" y="19266"/>
                </a:lnTo>
                <a:lnTo>
                  <a:pt x="9761" y="40894"/>
                </a:lnTo>
                <a:lnTo>
                  <a:pt x="7384" y="55614"/>
                </a:lnTo>
                <a:lnTo>
                  <a:pt x="3561" y="63677"/>
                </a:lnTo>
                <a:lnTo>
                  <a:pt x="118778" y="65509"/>
                </a:lnTo>
                <a:lnTo>
                  <a:pt x="124891" y="60136"/>
                </a:lnTo>
                <a:lnTo>
                  <a:pt x="128928" y="46242"/>
                </a:lnTo>
                <a:lnTo>
                  <a:pt x="128539" y="24614"/>
                </a:lnTo>
                <a:lnTo>
                  <a:pt x="126163" y="9895"/>
                </a:lnTo>
                <a:lnTo>
                  <a:pt x="122639" y="2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590234" y="1409893"/>
            <a:ext cx="723305" cy="152303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774661" y="1630858"/>
            <a:ext cx="330334" cy="1093323"/>
          </a:xfrm>
          <a:custGeom>
            <a:avLst/>
            <a:gdLst/>
            <a:ahLst/>
            <a:cxnLst/>
            <a:rect l="l" t="t" r="r" b="b"/>
            <a:pathLst>
              <a:path w="469809" h="1595442">
                <a:moveTo>
                  <a:pt x="469809" y="1595442"/>
                </a:moveTo>
                <a:lnTo>
                  <a:pt x="10779" y="36587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94567" y="1505627"/>
            <a:ext cx="205586" cy="229866"/>
          </a:xfrm>
          <a:custGeom>
            <a:avLst/>
            <a:gdLst/>
            <a:ahLst/>
            <a:cxnLst/>
            <a:rect l="l" t="t" r="r" b="b"/>
            <a:pathLst>
              <a:path w="292389" h="335434">
                <a:moveTo>
                  <a:pt x="60105" y="0"/>
                </a:moveTo>
                <a:lnTo>
                  <a:pt x="0" y="335434"/>
                </a:lnTo>
                <a:lnTo>
                  <a:pt x="124672" y="219293"/>
                </a:lnTo>
                <a:lnTo>
                  <a:pt x="264393" y="219293"/>
                </a:lnTo>
                <a:lnTo>
                  <a:pt x="60105" y="0"/>
                </a:lnTo>
                <a:close/>
              </a:path>
              <a:path w="292389" h="335434">
                <a:moveTo>
                  <a:pt x="264393" y="219293"/>
                </a:moveTo>
                <a:lnTo>
                  <a:pt x="124672" y="219293"/>
                </a:lnTo>
                <a:lnTo>
                  <a:pt x="292389" y="249345"/>
                </a:lnTo>
                <a:lnTo>
                  <a:pt x="264393" y="219293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187899" y="1392487"/>
            <a:ext cx="2053828" cy="4595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320027" y="1515079"/>
            <a:ext cx="1667830" cy="4185565"/>
          </a:xfrm>
          <a:custGeom>
            <a:avLst/>
            <a:gdLst/>
            <a:ahLst/>
            <a:cxnLst/>
            <a:rect l="l" t="t" r="r" b="b"/>
            <a:pathLst>
              <a:path w="2372025" h="6107824">
                <a:moveTo>
                  <a:pt x="0" y="0"/>
                </a:moveTo>
                <a:lnTo>
                  <a:pt x="2358207" y="6072257"/>
                </a:lnTo>
                <a:lnTo>
                  <a:pt x="2372025" y="6107824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58877" y="5589824"/>
            <a:ext cx="199778" cy="232513"/>
          </a:xfrm>
          <a:custGeom>
            <a:avLst/>
            <a:gdLst/>
            <a:ahLst/>
            <a:cxnLst/>
            <a:rect l="l" t="t" r="r" b="b"/>
            <a:pathLst>
              <a:path w="284128" h="339297">
                <a:moveTo>
                  <a:pt x="0" y="110333"/>
                </a:moveTo>
                <a:lnTo>
                  <a:pt x="252398" y="339297"/>
                </a:lnTo>
                <a:lnTo>
                  <a:pt x="272326" y="126199"/>
                </a:lnTo>
                <a:lnTo>
                  <a:pt x="169647" y="126199"/>
                </a:lnTo>
                <a:lnTo>
                  <a:pt x="0" y="110333"/>
                </a:lnTo>
                <a:close/>
              </a:path>
              <a:path w="284128" h="339297">
                <a:moveTo>
                  <a:pt x="284128" y="0"/>
                </a:moveTo>
                <a:lnTo>
                  <a:pt x="169647" y="126199"/>
                </a:lnTo>
                <a:lnTo>
                  <a:pt x="272326" y="126199"/>
                </a:lnTo>
                <a:lnTo>
                  <a:pt x="284128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178969" y="1392487"/>
            <a:ext cx="4929188" cy="4638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391597" y="1596118"/>
            <a:ext cx="4508941" cy="4226358"/>
          </a:xfrm>
          <a:custGeom>
            <a:avLst/>
            <a:gdLst/>
            <a:ahLst/>
            <a:cxnLst/>
            <a:rect l="l" t="t" r="r" b="b"/>
            <a:pathLst>
              <a:path w="6412716" h="6167352">
                <a:moveTo>
                  <a:pt x="6412716" y="6167352"/>
                </a:moveTo>
                <a:lnTo>
                  <a:pt x="27461" y="26410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295055" y="1505627"/>
            <a:ext cx="228747" cy="220060"/>
          </a:xfrm>
          <a:custGeom>
            <a:avLst/>
            <a:gdLst/>
            <a:ahLst/>
            <a:cxnLst/>
            <a:rect l="l" t="t" r="r" b="b"/>
            <a:pathLst>
              <a:path w="325329" h="321125">
                <a:moveTo>
                  <a:pt x="0" y="0"/>
                </a:moveTo>
                <a:lnTo>
                  <a:pt x="114046" y="321125"/>
                </a:lnTo>
                <a:lnTo>
                  <a:pt x="164765" y="158461"/>
                </a:lnTo>
                <a:lnTo>
                  <a:pt x="325329" y="101437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36406" y="4751863"/>
            <a:ext cx="2750344" cy="12793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66132" y="4923398"/>
            <a:ext cx="2317949" cy="902280"/>
          </a:xfrm>
          <a:custGeom>
            <a:avLst/>
            <a:gdLst/>
            <a:ahLst/>
            <a:cxnLst/>
            <a:rect l="l" t="t" r="r" b="b"/>
            <a:pathLst>
              <a:path w="3296639" h="1316661">
                <a:moveTo>
                  <a:pt x="0" y="1316661"/>
                </a:moveTo>
                <a:lnTo>
                  <a:pt x="3261205" y="14157"/>
                </a:lnTo>
                <a:lnTo>
                  <a:pt x="3296639" y="0"/>
                </a:lnTo>
              </a:path>
            </a:pathLst>
          </a:custGeom>
          <a:ln w="76199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69703" y="4855461"/>
            <a:ext cx="238770" cy="193975"/>
          </a:xfrm>
          <a:custGeom>
            <a:avLst/>
            <a:gdLst/>
            <a:ahLst/>
            <a:cxnLst/>
            <a:rect l="l" t="t" r="r" b="b"/>
            <a:pathLst>
              <a:path w="339584" h="283060">
                <a:moveTo>
                  <a:pt x="0" y="0"/>
                </a:moveTo>
                <a:lnTo>
                  <a:pt x="127288" y="113268"/>
                </a:lnTo>
                <a:lnTo>
                  <a:pt x="113045" y="283060"/>
                </a:lnTo>
                <a:lnTo>
                  <a:pt x="339584" y="28484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02461" y="5630870"/>
            <a:ext cx="51792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20091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79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6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8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875984" y="4647426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993036" y="4754069"/>
            <a:ext cx="213653" cy="208638"/>
          </a:xfrm>
          <a:custGeom>
            <a:avLst/>
            <a:gdLst/>
            <a:ahLst/>
            <a:cxnLst/>
            <a:rect l="l" t="t" r="r" b="b"/>
            <a:pathLst>
              <a:path w="303862" h="304457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0" y="246248"/>
                </a:lnTo>
                <a:lnTo>
                  <a:pt x="60605" y="274836"/>
                </a:lnTo>
                <a:lnTo>
                  <a:pt x="103586" y="297088"/>
                </a:lnTo>
                <a:lnTo>
                  <a:pt x="150599" y="304457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7" y="191940"/>
                </a:lnTo>
                <a:lnTo>
                  <a:pt x="303862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09867" y="1305457"/>
            <a:ext cx="508992" cy="4960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619301" y="141427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3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6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3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893844" y="2506477"/>
            <a:ext cx="508992" cy="5047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004647" y="262073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071812" y="1288051"/>
            <a:ext cx="517922" cy="5047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187937" y="1400133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679531" y="5613464"/>
            <a:ext cx="508992" cy="496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789910" y="572228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31149" y="1305457"/>
            <a:ext cx="508992" cy="49607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43512" y="1413188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30961" y="5613464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48014" y="5720107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23242" y="1375081"/>
            <a:ext cx="6536531" cy="29242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44625" y="1496928"/>
            <a:ext cx="6109253" cy="2546484"/>
          </a:xfrm>
          <a:custGeom>
            <a:avLst/>
            <a:gdLst/>
            <a:ahLst/>
            <a:cxnLst/>
            <a:rect l="l" t="t" r="r" b="b"/>
            <a:pathLst>
              <a:path w="8688715" h="3715980">
                <a:moveTo>
                  <a:pt x="8688715" y="0"/>
                </a:moveTo>
                <a:lnTo>
                  <a:pt x="35084" y="3700969"/>
                </a:lnTo>
                <a:lnTo>
                  <a:pt x="0" y="371598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21468" y="3916590"/>
            <a:ext cx="239183" cy="192049"/>
          </a:xfrm>
          <a:custGeom>
            <a:avLst/>
            <a:gdLst/>
            <a:ahLst/>
            <a:cxnLst/>
            <a:rect l="l" t="t" r="r" b="b"/>
            <a:pathLst>
              <a:path w="340172" h="280249">
                <a:moveTo>
                  <a:pt x="220326" y="0"/>
                </a:moveTo>
                <a:lnTo>
                  <a:pt x="0" y="259971"/>
                </a:lnTo>
                <a:lnTo>
                  <a:pt x="340172" y="280249"/>
                </a:lnTo>
                <a:lnTo>
                  <a:pt x="210187" y="170086"/>
                </a:lnTo>
                <a:lnTo>
                  <a:pt x="220326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97141" y="1314160"/>
            <a:ext cx="51792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814771" y="142080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893844" y="4003401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010896" y="4110044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25578" y="1288051"/>
            <a:ext cx="517922" cy="5047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741703" y="140013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536531" y="5622167"/>
            <a:ext cx="508992" cy="496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46910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277195" y="5630870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39424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7" y="304458"/>
                </a:lnTo>
                <a:lnTo>
                  <a:pt x="162571" y="303953"/>
                </a:lnTo>
                <a:lnTo>
                  <a:pt x="209706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5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56655"/>
            <a:ext cx="3741539" cy="791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414" y="1235832"/>
            <a:ext cx="232172" cy="287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899" y="1871155"/>
            <a:ext cx="160734" cy="19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899" y="2758865"/>
            <a:ext cx="160734" cy="19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3672" y="1070475"/>
            <a:ext cx="7430839" cy="2331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4" dirty="0">
                <a:latin typeface="Arial"/>
                <a:cs typeface="Arial"/>
              </a:rPr>
              <a:t>A</a:t>
            </a:r>
            <a:r>
              <a:rPr sz="3500" spc="-191" dirty="0">
                <a:latin typeface="Arial"/>
                <a:cs typeface="Arial"/>
              </a:rPr>
              <a:t> 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wo-pass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algori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h</a:t>
            </a:r>
            <a:r>
              <a:rPr sz="3500" spc="-21" dirty="0">
                <a:latin typeface="Arial"/>
                <a:cs typeface="Arial"/>
              </a:rPr>
              <a:t>m: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4"/>
              </a:lnSpc>
              <a:spcBef>
                <a:spcPts val="55"/>
              </a:spcBef>
            </a:pPr>
            <a:endParaRPr sz="900"/>
          </a:p>
          <a:p>
            <a:pPr marL="445931" marR="143051">
              <a:lnSpc>
                <a:spcPct val="110300"/>
              </a:lnSpc>
            </a:pPr>
            <a:r>
              <a:rPr sz="2400" dirty="0">
                <a:latin typeface="Arial"/>
                <a:cs typeface="Arial"/>
              </a:rPr>
              <a:t>Pass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7" dirty="0">
                <a:latin typeface="Arial"/>
                <a:cs typeface="Arial"/>
              </a:rPr>
              <a:t>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race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10" dirty="0">
                <a:latin typeface="Arial"/>
                <a:cs typeface="Arial"/>
              </a:rPr>
              <a:t>rt</a:t>
            </a:r>
            <a:r>
              <a:rPr sz="2400" dirty="0">
                <a:latin typeface="Arial"/>
                <a:cs typeface="Arial"/>
              </a:rPr>
              <a:t>ual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ons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ligh</a:t>
            </a:r>
            <a:r>
              <a:rPr sz="2400" spc="-7" dirty="0">
                <a:latin typeface="Arial"/>
                <a:cs typeface="Arial"/>
              </a:rPr>
              <a:t>t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</a:t>
            </a:r>
            <a:r>
              <a:rPr sz="2400" spc="-7" dirty="0">
                <a:latin typeface="Arial"/>
                <a:cs typeface="Arial"/>
              </a:rPr>
              <a:t>, sca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" dirty="0">
                <a:latin typeface="Arial"/>
                <a:cs typeface="Arial"/>
              </a:rPr>
              <a:t>t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rf</a:t>
            </a:r>
            <a:r>
              <a:rPr sz="2400" dirty="0">
                <a:latin typeface="Arial"/>
                <a:cs typeface="Arial"/>
              </a:rPr>
              <a:t>ace</a:t>
            </a:r>
            <a:r>
              <a:rPr sz="2400" spc="-10" dirty="0">
                <a:latin typeface="Arial"/>
                <a:cs typeface="Arial"/>
              </a:rPr>
              <a:t>s,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765"/>
              </a:lnSpc>
              <a:spcBef>
                <a:spcPts val="69"/>
              </a:spcBef>
            </a:pPr>
            <a:endParaRPr sz="800"/>
          </a:p>
          <a:p>
            <a:pPr marL="445931" marR="8830">
              <a:lnSpc>
                <a:spcPct val="110300"/>
              </a:lnSpc>
            </a:pPr>
            <a:r>
              <a:rPr sz="2400" dirty="0">
                <a:latin typeface="Arial"/>
                <a:cs typeface="Arial"/>
              </a:rPr>
              <a:t>Pass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7" dirty="0">
                <a:latin typeface="Arial"/>
                <a:cs typeface="Arial"/>
              </a:rPr>
              <a:t>: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Ray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race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scene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ons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indire</a:t>
            </a:r>
            <a:r>
              <a:rPr sz="2400" spc="-10" dirty="0">
                <a:latin typeface="Arial"/>
                <a:cs typeface="Arial"/>
              </a:rPr>
              <a:t>ct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illumina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9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414" y="1749312"/>
            <a:ext cx="214313" cy="2610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3672" y="1583955"/>
            <a:ext cx="4311253" cy="501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200" spc="-2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-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shading</a:t>
            </a:r>
            <a:r>
              <a:rPr sz="3200" spc="-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poin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1898" y="2323713"/>
            <a:ext cx="142875" cy="1740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1898" y="2767568"/>
            <a:ext cx="142875" cy="1740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45692" y="2227980"/>
            <a:ext cx="5007322" cy="7737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2100" spc="-17" dirty="0">
                <a:latin typeface="Arial"/>
                <a:cs typeface="Arial"/>
              </a:rPr>
              <a:t>F</a:t>
            </a:r>
            <a:r>
              <a:rPr sz="2100" dirty="0">
                <a:latin typeface="Arial"/>
                <a:cs typeface="Arial"/>
              </a:rPr>
              <a:t>ind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spc="-7" dirty="0">
                <a:latin typeface="Arial"/>
                <a:cs typeface="Arial"/>
              </a:rPr>
              <a:t>the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k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close</a:t>
            </a:r>
            <a:r>
              <a:rPr sz="2100" spc="-10" dirty="0">
                <a:latin typeface="Arial"/>
                <a:cs typeface="Arial"/>
              </a:rPr>
              <a:t>st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pho</a:t>
            </a:r>
            <a:r>
              <a:rPr sz="2100" spc="-7" dirty="0">
                <a:latin typeface="Arial"/>
                <a:cs typeface="Arial"/>
              </a:rPr>
              <a:t>tons</a:t>
            </a:r>
            <a:endParaRPr sz="2100">
              <a:latin typeface="Arial"/>
              <a:cs typeface="Arial"/>
            </a:endParaRPr>
          </a:p>
          <a:p>
            <a:pPr>
              <a:lnSpc>
                <a:spcPts val="1043"/>
              </a:lnSpc>
            </a:pPr>
            <a:endParaRPr sz="1000"/>
          </a:p>
          <a:p>
            <a:pPr marL="8830"/>
            <a:r>
              <a:rPr sz="2100" dirty="0">
                <a:latin typeface="Arial"/>
                <a:cs typeface="Arial"/>
              </a:rPr>
              <a:t>Appro</a:t>
            </a:r>
            <a:r>
              <a:rPr sz="2100" spc="-10" dirty="0">
                <a:latin typeface="Arial"/>
                <a:cs typeface="Arial"/>
              </a:rPr>
              <a:t>x.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radiance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using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densi</a:t>
            </a:r>
            <a:r>
              <a:rPr sz="2100" spc="-7" dirty="0">
                <a:latin typeface="Arial"/>
                <a:cs typeface="Arial"/>
              </a:rPr>
              <a:t>ty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-7" dirty="0">
                <a:latin typeface="Arial"/>
                <a:cs typeface="Arial"/>
              </a:rPr>
              <a:t>f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pho</a:t>
            </a:r>
            <a:r>
              <a:rPr sz="2100" spc="-7" dirty="0">
                <a:latin typeface="Arial"/>
                <a:cs typeface="Arial"/>
              </a:rPr>
              <a:t>tons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52626" y="5587410"/>
            <a:ext cx="2474837" cy="252334"/>
          </a:xfrm>
          <a:custGeom>
            <a:avLst/>
            <a:gdLst/>
            <a:ahLst/>
            <a:cxnLst/>
            <a:rect l="l" t="t" r="r" b="b"/>
            <a:pathLst>
              <a:path w="3519768" h="368221">
                <a:moveTo>
                  <a:pt x="0" y="368221"/>
                </a:moveTo>
                <a:lnTo>
                  <a:pt x="21118" y="313723"/>
                </a:lnTo>
                <a:lnTo>
                  <a:pt x="82910" y="260099"/>
                </a:lnTo>
                <a:lnTo>
                  <a:pt x="128324" y="233972"/>
                </a:lnTo>
                <a:lnTo>
                  <a:pt x="183028" y="208493"/>
                </a:lnTo>
                <a:lnTo>
                  <a:pt x="246726" y="183805"/>
                </a:lnTo>
                <a:lnTo>
                  <a:pt x="319125" y="160052"/>
                </a:lnTo>
                <a:lnTo>
                  <a:pt x="399933" y="137375"/>
                </a:lnTo>
                <a:lnTo>
                  <a:pt x="488857" y="115920"/>
                </a:lnTo>
                <a:lnTo>
                  <a:pt x="585602" y="95828"/>
                </a:lnTo>
                <a:lnTo>
                  <a:pt x="689875" y="77243"/>
                </a:lnTo>
                <a:lnTo>
                  <a:pt x="801383" y="60309"/>
                </a:lnTo>
                <a:lnTo>
                  <a:pt x="919833" y="45167"/>
                </a:lnTo>
                <a:lnTo>
                  <a:pt x="1044932" y="31963"/>
                </a:lnTo>
                <a:lnTo>
                  <a:pt x="1176386" y="20838"/>
                </a:lnTo>
                <a:lnTo>
                  <a:pt x="1313902" y="11936"/>
                </a:lnTo>
                <a:lnTo>
                  <a:pt x="1457186" y="5400"/>
                </a:lnTo>
                <a:lnTo>
                  <a:pt x="1605945" y="1373"/>
                </a:lnTo>
                <a:lnTo>
                  <a:pt x="1759887" y="0"/>
                </a:lnTo>
                <a:lnTo>
                  <a:pt x="1913827" y="1629"/>
                </a:lnTo>
                <a:lnTo>
                  <a:pt x="2062586" y="6368"/>
                </a:lnTo>
                <a:lnTo>
                  <a:pt x="2205870" y="13993"/>
                </a:lnTo>
                <a:lnTo>
                  <a:pt x="2343385" y="24279"/>
                </a:lnTo>
                <a:lnTo>
                  <a:pt x="2474838" y="37004"/>
                </a:lnTo>
                <a:lnTo>
                  <a:pt x="2599937" y="51943"/>
                </a:lnTo>
                <a:lnTo>
                  <a:pt x="2718386" y="68872"/>
                </a:lnTo>
                <a:lnTo>
                  <a:pt x="2829894" y="87567"/>
                </a:lnTo>
                <a:lnTo>
                  <a:pt x="2934167" y="107806"/>
                </a:lnTo>
                <a:lnTo>
                  <a:pt x="3030912" y="129363"/>
                </a:lnTo>
                <a:lnTo>
                  <a:pt x="3119835" y="152015"/>
                </a:lnTo>
                <a:lnTo>
                  <a:pt x="3200643" y="175538"/>
                </a:lnTo>
                <a:lnTo>
                  <a:pt x="3273042" y="199708"/>
                </a:lnTo>
                <a:lnTo>
                  <a:pt x="3336740" y="224302"/>
                </a:lnTo>
                <a:lnTo>
                  <a:pt x="3391443" y="249095"/>
                </a:lnTo>
                <a:lnTo>
                  <a:pt x="3436858" y="273864"/>
                </a:lnTo>
                <a:lnTo>
                  <a:pt x="3472691" y="298385"/>
                </a:lnTo>
                <a:lnTo>
                  <a:pt x="3514439" y="345787"/>
                </a:lnTo>
                <a:lnTo>
                  <a:pt x="3519768" y="368221"/>
                </a:lnTo>
              </a:path>
            </a:pathLst>
          </a:custGeom>
          <a:ln w="38100">
            <a:solidFill>
              <a:srgbClr val="CBCBC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48821" y="4630021"/>
            <a:ext cx="2482452" cy="20539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67723" y="4984341"/>
            <a:ext cx="363549" cy="1699599"/>
          </a:xfrm>
          <a:custGeom>
            <a:avLst/>
            <a:gdLst/>
            <a:ahLst/>
            <a:cxnLst/>
            <a:rect l="l" t="t" r="r" b="b"/>
            <a:pathLst>
              <a:path w="517048" h="2480155">
                <a:moveTo>
                  <a:pt x="0" y="0"/>
                </a:moveTo>
                <a:lnTo>
                  <a:pt x="98239" y="106513"/>
                </a:lnTo>
                <a:lnTo>
                  <a:pt x="186137" y="218810"/>
                </a:lnTo>
                <a:lnTo>
                  <a:pt x="263694" y="336246"/>
                </a:lnTo>
                <a:lnTo>
                  <a:pt x="330910" y="458180"/>
                </a:lnTo>
                <a:lnTo>
                  <a:pt x="387786" y="583969"/>
                </a:lnTo>
                <a:lnTo>
                  <a:pt x="434320" y="712970"/>
                </a:lnTo>
                <a:lnTo>
                  <a:pt x="470514" y="844541"/>
                </a:lnTo>
                <a:lnTo>
                  <a:pt x="496366" y="978040"/>
                </a:lnTo>
                <a:lnTo>
                  <a:pt x="511877" y="1112824"/>
                </a:lnTo>
                <a:lnTo>
                  <a:pt x="517048" y="1248251"/>
                </a:lnTo>
                <a:lnTo>
                  <a:pt x="511877" y="1383677"/>
                </a:lnTo>
                <a:lnTo>
                  <a:pt x="496366" y="1518461"/>
                </a:lnTo>
                <a:lnTo>
                  <a:pt x="470514" y="1651961"/>
                </a:lnTo>
                <a:lnTo>
                  <a:pt x="434320" y="1783532"/>
                </a:lnTo>
                <a:lnTo>
                  <a:pt x="387786" y="1912534"/>
                </a:lnTo>
                <a:lnTo>
                  <a:pt x="330910" y="2038323"/>
                </a:lnTo>
                <a:lnTo>
                  <a:pt x="263694" y="2160257"/>
                </a:lnTo>
                <a:lnTo>
                  <a:pt x="186137" y="2277694"/>
                </a:lnTo>
                <a:lnTo>
                  <a:pt x="98239" y="2389991"/>
                </a:lnTo>
                <a:lnTo>
                  <a:pt x="15080" y="24801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8820" y="4630021"/>
            <a:ext cx="2118902" cy="2053918"/>
          </a:xfrm>
          <a:custGeom>
            <a:avLst/>
            <a:gdLst/>
            <a:ahLst/>
            <a:cxnLst/>
            <a:rect l="l" t="t" r="r" b="b"/>
            <a:pathLst>
              <a:path w="3013550" h="2997199">
                <a:moveTo>
                  <a:pt x="501963" y="2997199"/>
                </a:moveTo>
                <a:lnTo>
                  <a:pt x="418806" y="2907036"/>
                </a:lnTo>
                <a:lnTo>
                  <a:pt x="330908" y="2794739"/>
                </a:lnTo>
                <a:lnTo>
                  <a:pt x="253351" y="2677302"/>
                </a:lnTo>
                <a:lnTo>
                  <a:pt x="186136" y="2555368"/>
                </a:lnTo>
                <a:lnTo>
                  <a:pt x="129261" y="2429579"/>
                </a:lnTo>
                <a:lnTo>
                  <a:pt x="82727" y="2300577"/>
                </a:lnTo>
                <a:lnTo>
                  <a:pt x="46534" y="2169005"/>
                </a:lnTo>
                <a:lnTo>
                  <a:pt x="20681" y="2035506"/>
                </a:lnTo>
                <a:lnTo>
                  <a:pt x="5170" y="1900722"/>
                </a:lnTo>
                <a:lnTo>
                  <a:pt x="0" y="1765295"/>
                </a:lnTo>
                <a:lnTo>
                  <a:pt x="5170" y="1629869"/>
                </a:lnTo>
                <a:lnTo>
                  <a:pt x="20681" y="1495085"/>
                </a:lnTo>
                <a:lnTo>
                  <a:pt x="46534" y="1361586"/>
                </a:lnTo>
                <a:lnTo>
                  <a:pt x="82727" y="1230015"/>
                </a:lnTo>
                <a:lnTo>
                  <a:pt x="129261" y="1101013"/>
                </a:lnTo>
                <a:lnTo>
                  <a:pt x="186136" y="975224"/>
                </a:lnTo>
                <a:lnTo>
                  <a:pt x="253351" y="853290"/>
                </a:lnTo>
                <a:lnTo>
                  <a:pt x="330908" y="735854"/>
                </a:lnTo>
                <a:lnTo>
                  <a:pt x="418806" y="623558"/>
                </a:lnTo>
                <a:lnTo>
                  <a:pt x="517044" y="517044"/>
                </a:lnTo>
                <a:lnTo>
                  <a:pt x="623558" y="418806"/>
                </a:lnTo>
                <a:lnTo>
                  <a:pt x="735854" y="330908"/>
                </a:lnTo>
                <a:lnTo>
                  <a:pt x="853290" y="253351"/>
                </a:lnTo>
                <a:lnTo>
                  <a:pt x="975224" y="186136"/>
                </a:lnTo>
                <a:lnTo>
                  <a:pt x="1101013" y="129261"/>
                </a:lnTo>
                <a:lnTo>
                  <a:pt x="1230015" y="82727"/>
                </a:lnTo>
                <a:lnTo>
                  <a:pt x="1361586" y="46534"/>
                </a:lnTo>
                <a:lnTo>
                  <a:pt x="1495085" y="20681"/>
                </a:lnTo>
                <a:lnTo>
                  <a:pt x="1629869" y="5170"/>
                </a:lnTo>
                <a:lnTo>
                  <a:pt x="1765295" y="0"/>
                </a:lnTo>
                <a:lnTo>
                  <a:pt x="1900722" y="5170"/>
                </a:lnTo>
                <a:lnTo>
                  <a:pt x="2035506" y="20681"/>
                </a:lnTo>
                <a:lnTo>
                  <a:pt x="2169005" y="46534"/>
                </a:lnTo>
                <a:lnTo>
                  <a:pt x="2300577" y="82727"/>
                </a:lnTo>
                <a:lnTo>
                  <a:pt x="2429579" y="129261"/>
                </a:lnTo>
                <a:lnTo>
                  <a:pt x="2555368" y="186136"/>
                </a:lnTo>
                <a:lnTo>
                  <a:pt x="2677302" y="253351"/>
                </a:lnTo>
                <a:lnTo>
                  <a:pt x="2794739" y="330908"/>
                </a:lnTo>
                <a:lnTo>
                  <a:pt x="2907036" y="418806"/>
                </a:lnTo>
                <a:lnTo>
                  <a:pt x="3013550" y="51704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52626" y="5839744"/>
            <a:ext cx="2474837" cy="252335"/>
          </a:xfrm>
          <a:custGeom>
            <a:avLst/>
            <a:gdLst/>
            <a:ahLst/>
            <a:cxnLst/>
            <a:rect l="l" t="t" r="r" b="b"/>
            <a:pathLst>
              <a:path w="3519768" h="368222">
                <a:moveTo>
                  <a:pt x="0" y="0"/>
                </a:moveTo>
                <a:lnTo>
                  <a:pt x="21118" y="54497"/>
                </a:lnTo>
                <a:lnTo>
                  <a:pt x="82909" y="108122"/>
                </a:lnTo>
                <a:lnTo>
                  <a:pt x="128324" y="134249"/>
                </a:lnTo>
                <a:lnTo>
                  <a:pt x="183027" y="159728"/>
                </a:lnTo>
                <a:lnTo>
                  <a:pt x="246725" y="184416"/>
                </a:lnTo>
                <a:lnTo>
                  <a:pt x="319125" y="208170"/>
                </a:lnTo>
                <a:lnTo>
                  <a:pt x="399933" y="230846"/>
                </a:lnTo>
                <a:lnTo>
                  <a:pt x="488856" y="252302"/>
                </a:lnTo>
                <a:lnTo>
                  <a:pt x="585601" y="272393"/>
                </a:lnTo>
                <a:lnTo>
                  <a:pt x="689874" y="290978"/>
                </a:lnTo>
                <a:lnTo>
                  <a:pt x="801382" y="307913"/>
                </a:lnTo>
                <a:lnTo>
                  <a:pt x="919832" y="323054"/>
                </a:lnTo>
                <a:lnTo>
                  <a:pt x="1044931" y="336259"/>
                </a:lnTo>
                <a:lnTo>
                  <a:pt x="1176385" y="347384"/>
                </a:lnTo>
                <a:lnTo>
                  <a:pt x="1313900" y="356286"/>
                </a:lnTo>
                <a:lnTo>
                  <a:pt x="1457185" y="362822"/>
                </a:lnTo>
                <a:lnTo>
                  <a:pt x="1605944" y="366848"/>
                </a:lnTo>
                <a:lnTo>
                  <a:pt x="1759885" y="368222"/>
                </a:lnTo>
                <a:lnTo>
                  <a:pt x="1913826" y="366593"/>
                </a:lnTo>
                <a:lnTo>
                  <a:pt x="2062585" y="361854"/>
                </a:lnTo>
                <a:lnTo>
                  <a:pt x="2205869" y="354229"/>
                </a:lnTo>
                <a:lnTo>
                  <a:pt x="2343384" y="343942"/>
                </a:lnTo>
                <a:lnTo>
                  <a:pt x="2474837" y="331218"/>
                </a:lnTo>
                <a:lnTo>
                  <a:pt x="2599936" y="316279"/>
                </a:lnTo>
                <a:lnTo>
                  <a:pt x="2718385" y="299350"/>
                </a:lnTo>
                <a:lnTo>
                  <a:pt x="2829893" y="280654"/>
                </a:lnTo>
                <a:lnTo>
                  <a:pt x="2934167" y="260416"/>
                </a:lnTo>
                <a:lnTo>
                  <a:pt x="3030911" y="238859"/>
                </a:lnTo>
                <a:lnTo>
                  <a:pt x="3119834" y="216206"/>
                </a:lnTo>
                <a:lnTo>
                  <a:pt x="3200642" y="192683"/>
                </a:lnTo>
                <a:lnTo>
                  <a:pt x="3273042" y="168513"/>
                </a:lnTo>
                <a:lnTo>
                  <a:pt x="3336740" y="143919"/>
                </a:lnTo>
                <a:lnTo>
                  <a:pt x="3391443" y="119126"/>
                </a:lnTo>
                <a:lnTo>
                  <a:pt x="3436858" y="94356"/>
                </a:lnTo>
                <a:lnTo>
                  <a:pt x="3472691" y="69835"/>
                </a:lnTo>
                <a:lnTo>
                  <a:pt x="3514439" y="22433"/>
                </a:lnTo>
                <a:lnTo>
                  <a:pt x="3519768" y="0"/>
                </a:lnTo>
              </a:path>
            </a:pathLst>
          </a:custGeom>
          <a:ln w="38099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8544" y="3864152"/>
            <a:ext cx="91345" cy="43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60713" y="3864152"/>
            <a:ext cx="15659" cy="43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44228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44228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60713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0713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30699" y="3884909"/>
            <a:ext cx="45672" cy="0"/>
          </a:xfrm>
          <a:custGeom>
            <a:avLst/>
            <a:gdLst/>
            <a:ahLst/>
            <a:cxnLst/>
            <a:rect l="l" t="t" r="r" b="b"/>
            <a:pathLst>
              <a:path w="64956">
                <a:moveTo>
                  <a:pt x="64956" y="0"/>
                </a:moveTo>
                <a:lnTo>
                  <a:pt x="0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6372" y="3884909"/>
            <a:ext cx="83515" cy="0"/>
          </a:xfrm>
          <a:custGeom>
            <a:avLst/>
            <a:gdLst/>
            <a:ahLst/>
            <a:cxnLst/>
            <a:rect l="l" t="t" r="r" b="b"/>
            <a:pathLst>
              <a:path w="118777">
                <a:moveTo>
                  <a:pt x="0" y="0"/>
                </a:moveTo>
                <a:lnTo>
                  <a:pt x="118777" y="0"/>
                </a:lnTo>
              </a:path>
            </a:pathLst>
          </a:custGeom>
          <a:ln w="4549">
            <a:solidFill>
              <a:srgbClr val="E5E5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7239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723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71154" y="387368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38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38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38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71153" y="387368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075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90074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82245" y="3883506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82244" y="3883508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99209" y="388631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99209" y="388631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82245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82244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78330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8330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00514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00513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39662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39662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22697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22699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1878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18782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2661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26613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52712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2711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51407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51406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87465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0"/>
                </a:lnTo>
                <a:lnTo>
                  <a:pt x="4321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8746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12259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12258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22697" y="386526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22697" y="386526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05734" y="3868075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05734" y="386807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13563" y="3880701"/>
            <a:ext cx="2610" cy="2805"/>
          </a:xfrm>
          <a:custGeom>
            <a:avLst/>
            <a:gdLst/>
            <a:ahLst/>
            <a:cxnLst/>
            <a:rect l="l" t="t" r="r" b="b"/>
            <a:pathLst>
              <a:path w="3712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2" y="3176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13562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96599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96598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96599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96598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77025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77025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27917" y="388490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27917" y="388491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31832" y="3882104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31831" y="388210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87465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87464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84854" y="3864152"/>
            <a:ext cx="2610" cy="2519"/>
          </a:xfrm>
          <a:custGeom>
            <a:avLst/>
            <a:gdLst/>
            <a:ahLst/>
            <a:cxnLst/>
            <a:rect l="l" t="t" r="r" b="b"/>
            <a:pathLst>
              <a:path w="3712" h="3676">
                <a:moveTo>
                  <a:pt x="3260" y="0"/>
                </a:moveTo>
                <a:lnTo>
                  <a:pt x="3712" y="499"/>
                </a:lnTo>
                <a:lnTo>
                  <a:pt x="3712" y="2759"/>
                </a:lnTo>
                <a:lnTo>
                  <a:pt x="2881" y="3676"/>
                </a:lnTo>
                <a:lnTo>
                  <a:pt x="831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6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84854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35747" y="3864152"/>
            <a:ext cx="2609" cy="2519"/>
          </a:xfrm>
          <a:custGeom>
            <a:avLst/>
            <a:gdLst/>
            <a:ahLst/>
            <a:cxnLst/>
            <a:rect l="l" t="t" r="r" b="b"/>
            <a:pathLst>
              <a:path w="3710" h="3676">
                <a:moveTo>
                  <a:pt x="3259" y="0"/>
                </a:moveTo>
                <a:lnTo>
                  <a:pt x="3710" y="499"/>
                </a:lnTo>
                <a:lnTo>
                  <a:pt x="3710" y="2759"/>
                </a:lnTo>
                <a:lnTo>
                  <a:pt x="2881" y="3676"/>
                </a:lnTo>
                <a:lnTo>
                  <a:pt x="830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5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35746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01819" y="3880701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01817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55321" y="388631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55320" y="388631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0" y="4094"/>
                </a:lnTo>
                <a:lnTo>
                  <a:pt x="1856" y="4094"/>
                </a:lnTo>
                <a:lnTo>
                  <a:pt x="831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1" y="0"/>
                </a:lnTo>
                <a:lnTo>
                  <a:pt x="1856" y="0"/>
                </a:lnTo>
                <a:lnTo>
                  <a:pt x="2880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50101" y="3866671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50100" y="386667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46187" y="3875089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46185" y="387508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12258" y="387368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12257" y="387368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8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82245" y="386807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82245" y="3868074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22697" y="388070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22697" y="388070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95294" y="389052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9529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2530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2530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95294" y="3864153"/>
            <a:ext cx="1305" cy="1116"/>
          </a:xfrm>
          <a:custGeom>
            <a:avLst/>
            <a:gdLst/>
            <a:ahLst/>
            <a:cxnLst/>
            <a:rect l="l" t="t" r="r" b="b"/>
            <a:pathLst>
              <a:path w="1856" h="1629">
                <a:moveTo>
                  <a:pt x="1819" y="0"/>
                </a:moveTo>
                <a:lnTo>
                  <a:pt x="1856" y="1172"/>
                </a:lnTo>
                <a:lnTo>
                  <a:pt x="1440" y="1629"/>
                </a:lnTo>
                <a:lnTo>
                  <a:pt x="416" y="1629"/>
                </a:lnTo>
                <a:lnTo>
                  <a:pt x="0" y="1172"/>
                </a:lnTo>
                <a:lnTo>
                  <a:pt x="0" y="40"/>
                </a:lnTo>
                <a:lnTo>
                  <a:pt x="181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95294" y="3864152"/>
            <a:ext cx="1304" cy="1117"/>
          </a:xfrm>
          <a:custGeom>
            <a:avLst/>
            <a:gdLst/>
            <a:ahLst/>
            <a:cxnLst/>
            <a:rect l="l" t="t" r="r" b="b"/>
            <a:pathLst>
              <a:path w="1855" h="1630">
                <a:moveTo>
                  <a:pt x="0" y="1023"/>
                </a:moveTo>
                <a:lnTo>
                  <a:pt x="0" y="458"/>
                </a:lnTo>
                <a:lnTo>
                  <a:pt x="37" y="416"/>
                </a:lnTo>
              </a:path>
              <a:path w="1855" h="1630">
                <a:moveTo>
                  <a:pt x="1817" y="416"/>
                </a:move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01819" y="3904551"/>
            <a:ext cx="1304" cy="1401"/>
          </a:xfrm>
          <a:custGeom>
            <a:avLst/>
            <a:gdLst/>
            <a:ahLst/>
            <a:cxnLst/>
            <a:rect l="l" t="t" r="r" b="b"/>
            <a:pathLst>
              <a:path w="1855" h="2045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5"/>
                </a:lnTo>
                <a:lnTo>
                  <a:pt x="1440" y="2045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01819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7506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7506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5">
                <a:moveTo>
                  <a:pt x="1855" y="0"/>
                </a:moveTo>
                <a:lnTo>
                  <a:pt x="1855" y="148"/>
                </a:lnTo>
                <a:lnTo>
                  <a:pt x="1440" y="605"/>
                </a:lnTo>
                <a:lnTo>
                  <a:pt x="415" y="605"/>
                </a:lnTo>
                <a:lnTo>
                  <a:pt x="0" y="148"/>
                </a:lnTo>
                <a:lnTo>
                  <a:pt x="0" y="0"/>
                </a:lnTo>
                <a:lnTo>
                  <a:pt x="1855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6">
                <a:moveTo>
                  <a:pt x="1855" y="1440"/>
                </a:move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4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19435" y="388561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19435" y="388561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41620" y="388841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41620" y="388841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40966" y="3872283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540967" y="3872283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59888" y="3884909"/>
            <a:ext cx="31318" cy="0"/>
          </a:xfrm>
          <a:custGeom>
            <a:avLst/>
            <a:gdLst/>
            <a:ahLst/>
            <a:cxnLst/>
            <a:rect l="l" t="t" r="r" b="b"/>
            <a:pathLst>
              <a:path w="44541">
                <a:moveTo>
                  <a:pt x="0" y="0"/>
                </a:moveTo>
                <a:lnTo>
                  <a:pt x="44541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589483" y="3882159"/>
            <a:ext cx="9432" cy="5433"/>
          </a:xfrm>
          <a:custGeom>
            <a:avLst/>
            <a:gdLst/>
            <a:ahLst/>
            <a:cxnLst/>
            <a:rect l="l" t="t" r="r" b="b"/>
            <a:pathLst>
              <a:path w="13415" h="7928">
                <a:moveTo>
                  <a:pt x="0" y="0"/>
                </a:moveTo>
                <a:lnTo>
                  <a:pt x="0" y="7928"/>
                </a:lnTo>
                <a:lnTo>
                  <a:pt x="13415" y="39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467238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467237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63323" y="3876493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63324" y="387649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71153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6" h="6140">
                <a:moveTo>
                  <a:pt x="4320" y="0"/>
                </a:moveTo>
                <a:lnTo>
                  <a:pt x="1244" y="0"/>
                </a:lnTo>
                <a:lnTo>
                  <a:pt x="0" y="1375"/>
                </a:lnTo>
                <a:lnTo>
                  <a:pt x="0" y="4765"/>
                </a:lnTo>
                <a:lnTo>
                  <a:pt x="1244" y="6140"/>
                </a:lnTo>
                <a:lnTo>
                  <a:pt x="4320" y="6140"/>
                </a:lnTo>
                <a:lnTo>
                  <a:pt x="5566" y="4765"/>
                </a:lnTo>
                <a:lnTo>
                  <a:pt x="5566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71153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463323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6332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68543" y="3864153"/>
            <a:ext cx="90653" cy="43203"/>
          </a:xfrm>
          <a:custGeom>
            <a:avLst/>
            <a:gdLst/>
            <a:ahLst/>
            <a:cxnLst/>
            <a:rect l="l" t="t" r="r" b="b"/>
            <a:pathLst>
              <a:path w="128928" h="63045">
                <a:moveTo>
                  <a:pt x="2803" y="2464"/>
                </a:moveTo>
                <a:lnTo>
                  <a:pt x="6113" y="5372"/>
                </a:lnTo>
                <a:lnTo>
                  <a:pt x="10150" y="19266"/>
                </a:lnTo>
                <a:lnTo>
                  <a:pt x="9761" y="40894"/>
                </a:lnTo>
                <a:lnTo>
                  <a:pt x="7384" y="55614"/>
                </a:lnTo>
                <a:lnTo>
                  <a:pt x="3561" y="63677"/>
                </a:lnTo>
                <a:lnTo>
                  <a:pt x="118778" y="65509"/>
                </a:lnTo>
                <a:lnTo>
                  <a:pt x="124891" y="60136"/>
                </a:lnTo>
                <a:lnTo>
                  <a:pt x="128928" y="46242"/>
                </a:lnTo>
                <a:lnTo>
                  <a:pt x="128539" y="24614"/>
                </a:lnTo>
                <a:lnTo>
                  <a:pt x="126163" y="9895"/>
                </a:lnTo>
                <a:lnTo>
                  <a:pt x="122639" y="2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402461" y="5630870"/>
            <a:ext cx="517922" cy="4960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520091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79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6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8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30961" y="5613464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48014" y="5720107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6531" y="5622167"/>
            <a:ext cx="508992" cy="4960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46910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75984" y="4647426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93036" y="4754069"/>
            <a:ext cx="213653" cy="208638"/>
          </a:xfrm>
          <a:custGeom>
            <a:avLst/>
            <a:gdLst/>
            <a:ahLst/>
            <a:cxnLst/>
            <a:rect l="l" t="t" r="r" b="b"/>
            <a:pathLst>
              <a:path w="303862" h="304457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0" y="246248"/>
                </a:lnTo>
                <a:lnTo>
                  <a:pt x="60605" y="274836"/>
                </a:lnTo>
                <a:lnTo>
                  <a:pt x="103586" y="297088"/>
                </a:lnTo>
                <a:lnTo>
                  <a:pt x="150599" y="304457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7" y="191940"/>
                </a:lnTo>
                <a:lnTo>
                  <a:pt x="303862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509867" y="1305457"/>
            <a:ext cx="50899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619301" y="141427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3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6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3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93844" y="2506477"/>
            <a:ext cx="508992" cy="5047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004647" y="262073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071812" y="1288051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187937" y="1400133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679531" y="5613464"/>
            <a:ext cx="508992" cy="4960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89910" y="572228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31149" y="1305457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43512" y="1413188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97141" y="1314160"/>
            <a:ext cx="517922" cy="4960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814771" y="142080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893844" y="4003401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010896" y="4110044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625578" y="1288051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741703" y="140013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277195" y="5630870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39424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7" y="304458"/>
                </a:lnTo>
                <a:lnTo>
                  <a:pt x="162571" y="303953"/>
                </a:lnTo>
                <a:lnTo>
                  <a:pt x="209706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03609" y="3019957"/>
            <a:ext cx="919758" cy="9660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90941" y="3221228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5541" y="0"/>
                </a:moveTo>
                <a:lnTo>
                  <a:pt x="563593" y="32108"/>
                </a:lnTo>
                <a:lnTo>
                  <a:pt x="516143" y="67268"/>
                </a:lnTo>
                <a:lnTo>
                  <a:pt x="455475" y="110741"/>
                </a:lnTo>
                <a:lnTo>
                  <a:pt x="421222" y="134558"/>
                </a:lnTo>
                <a:lnTo>
                  <a:pt x="384911" y="159209"/>
                </a:lnTo>
                <a:lnTo>
                  <a:pt x="346957" y="184280"/>
                </a:lnTo>
                <a:lnTo>
                  <a:pt x="307776" y="209356"/>
                </a:lnTo>
                <a:lnTo>
                  <a:pt x="267783" y="234022"/>
                </a:lnTo>
                <a:lnTo>
                  <a:pt x="227394" y="257863"/>
                </a:lnTo>
                <a:lnTo>
                  <a:pt x="187024" y="280465"/>
                </a:lnTo>
                <a:lnTo>
                  <a:pt x="147088" y="301414"/>
                </a:lnTo>
                <a:lnTo>
                  <a:pt x="108002" y="320293"/>
                </a:lnTo>
                <a:lnTo>
                  <a:pt x="70182" y="336689"/>
                </a:lnTo>
                <a:lnTo>
                  <a:pt x="34042" y="350187"/>
                </a:lnTo>
                <a:lnTo>
                  <a:pt x="0" y="360372"/>
                </a:lnTo>
                <a:lnTo>
                  <a:pt x="34599" y="372053"/>
                </a:lnTo>
                <a:lnTo>
                  <a:pt x="71141" y="386739"/>
                </a:lnTo>
                <a:lnTo>
                  <a:pt x="109223" y="404040"/>
                </a:lnTo>
                <a:lnTo>
                  <a:pt x="148442" y="423568"/>
                </a:lnTo>
                <a:lnTo>
                  <a:pt x="188398" y="444931"/>
                </a:lnTo>
                <a:lnTo>
                  <a:pt x="228688" y="467740"/>
                </a:lnTo>
                <a:lnTo>
                  <a:pt x="268911" y="491606"/>
                </a:lnTo>
                <a:lnTo>
                  <a:pt x="308664" y="516139"/>
                </a:lnTo>
                <a:lnTo>
                  <a:pt x="347547" y="540949"/>
                </a:lnTo>
                <a:lnTo>
                  <a:pt x="385156" y="565646"/>
                </a:lnTo>
                <a:lnTo>
                  <a:pt x="421091" y="589840"/>
                </a:lnTo>
                <a:lnTo>
                  <a:pt x="454949" y="613143"/>
                </a:lnTo>
                <a:lnTo>
                  <a:pt x="486329" y="635163"/>
                </a:lnTo>
                <a:lnTo>
                  <a:pt x="540046" y="673800"/>
                </a:lnTo>
                <a:lnTo>
                  <a:pt x="579027" y="702632"/>
                </a:lnTo>
                <a:lnTo>
                  <a:pt x="602838" y="720678"/>
                </a:lnTo>
                <a:lnTo>
                  <a:pt x="604025" y="719434"/>
                </a:lnTo>
                <a:lnTo>
                  <a:pt x="638205" y="679169"/>
                </a:lnTo>
                <a:lnTo>
                  <a:pt x="672468" y="631661"/>
                </a:lnTo>
                <a:lnTo>
                  <a:pt x="696947" y="592063"/>
                </a:lnTo>
                <a:lnTo>
                  <a:pt x="720444" y="547132"/>
                </a:lnTo>
                <a:lnTo>
                  <a:pt x="740993" y="497735"/>
                </a:lnTo>
                <a:lnTo>
                  <a:pt x="756630" y="444735"/>
                </a:lnTo>
                <a:lnTo>
                  <a:pt x="765390" y="388997"/>
                </a:lnTo>
                <a:lnTo>
                  <a:pt x="766577" y="360372"/>
                </a:lnTo>
                <a:lnTo>
                  <a:pt x="765410" y="331747"/>
                </a:lnTo>
                <a:lnTo>
                  <a:pt x="756794" y="276006"/>
                </a:lnTo>
                <a:lnTo>
                  <a:pt x="741415" y="222999"/>
                </a:lnTo>
                <a:lnTo>
                  <a:pt x="721205" y="173593"/>
                </a:lnTo>
                <a:lnTo>
                  <a:pt x="698097" y="128653"/>
                </a:lnTo>
                <a:lnTo>
                  <a:pt x="674022" y="89045"/>
                </a:lnTo>
                <a:lnTo>
                  <a:pt x="650913" y="55634"/>
                </a:lnTo>
                <a:lnTo>
                  <a:pt x="622289" y="19032"/>
                </a:lnTo>
                <a:lnTo>
                  <a:pt x="606709" y="1243"/>
                </a:lnTo>
                <a:lnTo>
                  <a:pt x="605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90941" y="3221229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2837" y="720678"/>
                </a:moveTo>
                <a:lnTo>
                  <a:pt x="561579" y="689637"/>
                </a:lnTo>
                <a:lnTo>
                  <a:pt x="514828" y="655513"/>
                </a:lnTo>
                <a:lnTo>
                  <a:pt x="454949" y="613143"/>
                </a:lnTo>
                <a:lnTo>
                  <a:pt x="421091" y="589841"/>
                </a:lnTo>
                <a:lnTo>
                  <a:pt x="385156" y="565646"/>
                </a:lnTo>
                <a:lnTo>
                  <a:pt x="347547" y="540949"/>
                </a:lnTo>
                <a:lnTo>
                  <a:pt x="308664" y="516139"/>
                </a:lnTo>
                <a:lnTo>
                  <a:pt x="268911" y="491607"/>
                </a:lnTo>
                <a:lnTo>
                  <a:pt x="228688" y="467741"/>
                </a:lnTo>
                <a:lnTo>
                  <a:pt x="188398" y="444931"/>
                </a:lnTo>
                <a:lnTo>
                  <a:pt x="148442" y="423568"/>
                </a:lnTo>
                <a:lnTo>
                  <a:pt x="109223" y="404041"/>
                </a:lnTo>
                <a:lnTo>
                  <a:pt x="71141" y="386740"/>
                </a:lnTo>
                <a:lnTo>
                  <a:pt x="34599" y="372053"/>
                </a:lnTo>
                <a:lnTo>
                  <a:pt x="0" y="360373"/>
                </a:lnTo>
                <a:lnTo>
                  <a:pt x="34042" y="350187"/>
                </a:lnTo>
                <a:lnTo>
                  <a:pt x="70182" y="336689"/>
                </a:lnTo>
                <a:lnTo>
                  <a:pt x="108002" y="320293"/>
                </a:lnTo>
                <a:lnTo>
                  <a:pt x="147088" y="301414"/>
                </a:lnTo>
                <a:lnTo>
                  <a:pt x="187024" y="280466"/>
                </a:lnTo>
                <a:lnTo>
                  <a:pt x="227394" y="257864"/>
                </a:lnTo>
                <a:lnTo>
                  <a:pt x="267783" y="234022"/>
                </a:lnTo>
                <a:lnTo>
                  <a:pt x="307776" y="209356"/>
                </a:lnTo>
                <a:lnTo>
                  <a:pt x="346957" y="184281"/>
                </a:lnTo>
                <a:lnTo>
                  <a:pt x="384911" y="159210"/>
                </a:lnTo>
                <a:lnTo>
                  <a:pt x="421222" y="134558"/>
                </a:lnTo>
                <a:lnTo>
                  <a:pt x="455474" y="110741"/>
                </a:lnTo>
                <a:lnTo>
                  <a:pt x="487253" y="88173"/>
                </a:lnTo>
                <a:lnTo>
                  <a:pt x="541728" y="48442"/>
                </a:lnTo>
                <a:lnTo>
                  <a:pt x="581322" y="18683"/>
                </a:lnTo>
                <a:lnTo>
                  <a:pt x="605541" y="0"/>
                </a:lnTo>
                <a:lnTo>
                  <a:pt x="606709" y="1243"/>
                </a:lnTo>
                <a:lnTo>
                  <a:pt x="640325" y="41523"/>
                </a:lnTo>
                <a:lnTo>
                  <a:pt x="674022" y="89045"/>
                </a:lnTo>
                <a:lnTo>
                  <a:pt x="698097" y="128653"/>
                </a:lnTo>
                <a:lnTo>
                  <a:pt x="721205" y="173593"/>
                </a:lnTo>
                <a:lnTo>
                  <a:pt x="741415" y="222999"/>
                </a:lnTo>
                <a:lnTo>
                  <a:pt x="756794" y="276006"/>
                </a:lnTo>
                <a:lnTo>
                  <a:pt x="765410" y="331747"/>
                </a:lnTo>
                <a:lnTo>
                  <a:pt x="766577" y="360373"/>
                </a:lnTo>
                <a:lnTo>
                  <a:pt x="765390" y="388998"/>
                </a:lnTo>
                <a:lnTo>
                  <a:pt x="756630" y="444735"/>
                </a:lnTo>
                <a:lnTo>
                  <a:pt x="740993" y="497735"/>
                </a:lnTo>
                <a:lnTo>
                  <a:pt x="720443" y="547133"/>
                </a:lnTo>
                <a:lnTo>
                  <a:pt x="696947" y="592063"/>
                </a:lnTo>
                <a:lnTo>
                  <a:pt x="672468" y="631661"/>
                </a:lnTo>
                <a:lnTo>
                  <a:pt x="648971" y="665063"/>
                </a:lnTo>
                <a:lnTo>
                  <a:pt x="619866" y="701653"/>
                </a:lnTo>
                <a:lnTo>
                  <a:pt x="604024" y="719435"/>
                </a:lnTo>
                <a:lnTo>
                  <a:pt x="602837" y="720678"/>
                </a:lnTo>
                <a:close/>
              </a:path>
            </a:pathLst>
          </a:custGeom>
          <a:ln w="67710">
            <a:solidFill>
              <a:srgbClr val="23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2975" y="3327816"/>
            <a:ext cx="139481" cy="281235"/>
          </a:xfrm>
          <a:custGeom>
            <a:avLst/>
            <a:gdLst/>
            <a:ahLst/>
            <a:cxnLst/>
            <a:rect l="l" t="t" r="r" b="b"/>
            <a:pathLst>
              <a:path w="198373" h="410395">
                <a:moveTo>
                  <a:pt x="108030" y="0"/>
                </a:moveTo>
                <a:lnTo>
                  <a:pt x="69427" y="11975"/>
                </a:lnTo>
                <a:lnTo>
                  <a:pt x="37850" y="45998"/>
                </a:lnTo>
                <a:lnTo>
                  <a:pt x="19728" y="83313"/>
                </a:lnTo>
                <a:lnTo>
                  <a:pt x="7110" y="128662"/>
                </a:lnTo>
                <a:lnTo>
                  <a:pt x="663" y="180172"/>
                </a:lnTo>
                <a:lnTo>
                  <a:pt x="0" y="198387"/>
                </a:lnTo>
                <a:lnTo>
                  <a:pt x="379" y="217652"/>
                </a:lnTo>
                <a:lnTo>
                  <a:pt x="5902" y="271883"/>
                </a:lnTo>
                <a:lnTo>
                  <a:pt x="17313" y="319477"/>
                </a:lnTo>
                <a:lnTo>
                  <a:pt x="33730" y="358775"/>
                </a:lnTo>
                <a:lnTo>
                  <a:pt x="61876" y="395400"/>
                </a:lnTo>
                <a:lnTo>
                  <a:pt x="95251" y="410395"/>
                </a:lnTo>
                <a:lnTo>
                  <a:pt x="104829" y="409591"/>
                </a:lnTo>
                <a:lnTo>
                  <a:pt x="139928" y="390954"/>
                </a:lnTo>
                <a:lnTo>
                  <a:pt x="168427" y="351068"/>
                </a:lnTo>
                <a:lnTo>
                  <a:pt x="184303" y="309957"/>
                </a:lnTo>
                <a:lnTo>
                  <a:pt x="194556" y="261388"/>
                </a:lnTo>
                <a:lnTo>
                  <a:pt x="198366" y="207290"/>
                </a:lnTo>
                <a:lnTo>
                  <a:pt x="198373" y="204840"/>
                </a:lnTo>
                <a:lnTo>
                  <a:pt x="197967" y="186100"/>
                </a:lnTo>
                <a:lnTo>
                  <a:pt x="192152" y="133002"/>
                </a:lnTo>
                <a:lnTo>
                  <a:pt x="180182" y="86119"/>
                </a:lnTo>
                <a:lnTo>
                  <a:pt x="163007" y="47419"/>
                </a:lnTo>
                <a:lnTo>
                  <a:pt x="133654" y="11951"/>
                </a:lnTo>
                <a:lnTo>
                  <a:pt x="10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90937" y="3138917"/>
            <a:ext cx="538999" cy="658487"/>
          </a:xfrm>
          <a:custGeom>
            <a:avLst/>
            <a:gdLst/>
            <a:ahLst/>
            <a:cxnLst/>
            <a:rect l="l" t="t" r="r" b="b"/>
            <a:pathLst>
              <a:path w="766577" h="960903">
                <a:moveTo>
                  <a:pt x="766577" y="960903"/>
                </a:moveTo>
                <a:lnTo>
                  <a:pt x="732819" y="935560"/>
                </a:lnTo>
                <a:lnTo>
                  <a:pt x="678201" y="895253"/>
                </a:lnTo>
                <a:lnTo>
                  <a:pt x="643200" y="869787"/>
                </a:lnTo>
                <a:lnTo>
                  <a:pt x="603935" y="841538"/>
                </a:lnTo>
                <a:lnTo>
                  <a:pt x="561052" y="811077"/>
                </a:lnTo>
                <a:lnTo>
                  <a:pt x="515200" y="778974"/>
                </a:lnTo>
                <a:lnTo>
                  <a:pt x="467026" y="745798"/>
                </a:lnTo>
                <a:lnTo>
                  <a:pt x="417177" y="712120"/>
                </a:lnTo>
                <a:lnTo>
                  <a:pt x="366301" y="678510"/>
                </a:lnTo>
                <a:lnTo>
                  <a:pt x="315045" y="645537"/>
                </a:lnTo>
                <a:lnTo>
                  <a:pt x="264056" y="613771"/>
                </a:lnTo>
                <a:lnTo>
                  <a:pt x="213982" y="583783"/>
                </a:lnTo>
                <a:lnTo>
                  <a:pt x="165471" y="556142"/>
                </a:lnTo>
                <a:lnTo>
                  <a:pt x="119170" y="531419"/>
                </a:lnTo>
                <a:lnTo>
                  <a:pt x="75726" y="510182"/>
                </a:lnTo>
                <a:lnTo>
                  <a:pt x="35787" y="493003"/>
                </a:lnTo>
                <a:lnTo>
                  <a:pt x="0" y="480451"/>
                </a:lnTo>
                <a:lnTo>
                  <a:pt x="35210" y="469405"/>
                </a:lnTo>
                <a:lnTo>
                  <a:pt x="74691" y="453422"/>
                </a:lnTo>
                <a:lnTo>
                  <a:pt x="117785" y="433099"/>
                </a:lnTo>
                <a:lnTo>
                  <a:pt x="163836" y="409031"/>
                </a:lnTo>
                <a:lnTo>
                  <a:pt x="212185" y="381811"/>
                </a:lnTo>
                <a:lnTo>
                  <a:pt x="262178" y="352035"/>
                </a:lnTo>
                <a:lnTo>
                  <a:pt x="313155" y="320299"/>
                </a:lnTo>
                <a:lnTo>
                  <a:pt x="364461" y="287197"/>
                </a:lnTo>
                <a:lnTo>
                  <a:pt x="415438" y="253324"/>
                </a:lnTo>
                <a:lnTo>
                  <a:pt x="465429" y="219274"/>
                </a:lnTo>
                <a:lnTo>
                  <a:pt x="513777" y="185644"/>
                </a:lnTo>
                <a:lnTo>
                  <a:pt x="559826" y="153028"/>
                </a:lnTo>
                <a:lnTo>
                  <a:pt x="602917" y="122021"/>
                </a:lnTo>
                <a:lnTo>
                  <a:pt x="642395" y="93218"/>
                </a:lnTo>
                <a:lnTo>
                  <a:pt x="677602" y="67213"/>
                </a:lnTo>
                <a:lnTo>
                  <a:pt x="732575" y="25981"/>
                </a:lnTo>
                <a:lnTo>
                  <a:pt x="762580" y="3085"/>
                </a:lnTo>
                <a:lnTo>
                  <a:pt x="766577" y="0"/>
                </a:lnTo>
              </a:path>
            </a:pathLst>
          </a:custGeom>
          <a:ln w="676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14810" y="3221233"/>
            <a:ext cx="115130" cy="493865"/>
          </a:xfrm>
          <a:custGeom>
            <a:avLst/>
            <a:gdLst/>
            <a:ahLst/>
            <a:cxnLst/>
            <a:rect l="l" t="t" r="r" b="b"/>
            <a:pathLst>
              <a:path w="163740" h="720677">
                <a:moveTo>
                  <a:pt x="2704" y="0"/>
                </a:moveTo>
                <a:lnTo>
                  <a:pt x="27866" y="29276"/>
                </a:lnTo>
                <a:lnTo>
                  <a:pt x="59388" y="71487"/>
                </a:lnTo>
                <a:lnTo>
                  <a:pt x="83222" y="108094"/>
                </a:lnTo>
                <a:lnTo>
                  <a:pt x="107055" y="150467"/>
                </a:lnTo>
                <a:lnTo>
                  <a:pt x="128956" y="197739"/>
                </a:lnTo>
                <a:lnTo>
                  <a:pt x="146992" y="249046"/>
                </a:lnTo>
                <a:lnTo>
                  <a:pt x="159231" y="303523"/>
                </a:lnTo>
                <a:lnTo>
                  <a:pt x="163740" y="360305"/>
                </a:lnTo>
                <a:lnTo>
                  <a:pt x="162553" y="388930"/>
                </a:lnTo>
                <a:lnTo>
                  <a:pt x="153793" y="444671"/>
                </a:lnTo>
                <a:lnTo>
                  <a:pt x="138155" y="497678"/>
                </a:lnTo>
                <a:lnTo>
                  <a:pt x="117606" y="547084"/>
                </a:lnTo>
                <a:lnTo>
                  <a:pt x="94109" y="592024"/>
                </a:lnTo>
                <a:lnTo>
                  <a:pt x="69630" y="631632"/>
                </a:lnTo>
                <a:lnTo>
                  <a:pt x="46133" y="665043"/>
                </a:lnTo>
                <a:lnTo>
                  <a:pt x="17028" y="701645"/>
                </a:lnTo>
                <a:lnTo>
                  <a:pt x="1187" y="719434"/>
                </a:lnTo>
                <a:lnTo>
                  <a:pt x="0" y="720677"/>
                </a:lnTo>
              </a:path>
            </a:pathLst>
          </a:custGeom>
          <a:ln w="676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66805" y="5622167"/>
            <a:ext cx="517922" cy="5047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983512" y="5735337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8320" y="3315861"/>
            <a:ext cx="5411391" cy="27240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04574" y="3465367"/>
            <a:ext cx="4857889" cy="2242466"/>
          </a:xfrm>
          <a:custGeom>
            <a:avLst/>
            <a:gdLst/>
            <a:ahLst/>
            <a:cxnLst/>
            <a:rect l="l" t="t" r="r" b="b"/>
            <a:pathLst>
              <a:path w="6908998" h="3272339">
                <a:moveTo>
                  <a:pt x="0" y="0"/>
                </a:moveTo>
                <a:lnTo>
                  <a:pt x="6840028" y="3239662"/>
                </a:lnTo>
                <a:lnTo>
                  <a:pt x="6908998" y="3272339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634895" y="5463680"/>
            <a:ext cx="455153" cy="358668"/>
          </a:xfrm>
          <a:custGeom>
            <a:avLst/>
            <a:gdLst/>
            <a:ahLst/>
            <a:cxnLst/>
            <a:rect l="l" t="t" r="r" b="b"/>
            <a:pathLst>
              <a:path w="647329" h="523389">
                <a:moveTo>
                  <a:pt x="247877" y="0"/>
                </a:moveTo>
                <a:lnTo>
                  <a:pt x="254786" y="323664"/>
                </a:lnTo>
                <a:lnTo>
                  <a:pt x="0" y="523389"/>
                </a:lnTo>
                <a:lnTo>
                  <a:pt x="647329" y="509572"/>
                </a:lnTo>
                <a:lnTo>
                  <a:pt x="247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37555" y="156655"/>
            <a:ext cx="6322219" cy="7919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(Rendering)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0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3795117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297" y="1157505"/>
            <a:ext cx="6750844" cy="4978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805" y="1218426"/>
            <a:ext cx="6545461" cy="478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4804" y="1218426"/>
            <a:ext cx="6548437" cy="4786675"/>
          </a:xfrm>
          <a:custGeom>
            <a:avLst/>
            <a:gdLst/>
            <a:ahLst/>
            <a:cxnLst/>
            <a:rect l="l" t="t" r="r" b="b"/>
            <a:pathLst>
              <a:path w="9313332" h="6985000">
                <a:moveTo>
                  <a:pt x="0" y="0"/>
                </a:moveTo>
                <a:lnTo>
                  <a:pt x="9313332" y="0"/>
                </a:lnTo>
                <a:lnTo>
                  <a:pt x="9313332" y="6985000"/>
                </a:lnTo>
                <a:lnTo>
                  <a:pt x="0" y="698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508" y="5848447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0672" y="5870204"/>
            <a:ext cx="843855" cy="1157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1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414" y="1749312"/>
            <a:ext cx="214313" cy="2610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3672" y="1583955"/>
            <a:ext cx="4311253" cy="501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200" spc="-2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-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shading</a:t>
            </a:r>
            <a:r>
              <a:rPr sz="3200" spc="-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poin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1898" y="2323713"/>
            <a:ext cx="142875" cy="1740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1898" y="2767568"/>
            <a:ext cx="142875" cy="1740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45692" y="2227980"/>
            <a:ext cx="5007322" cy="7737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2100" spc="-17" dirty="0">
                <a:latin typeface="Arial"/>
                <a:cs typeface="Arial"/>
              </a:rPr>
              <a:t>F</a:t>
            </a:r>
            <a:r>
              <a:rPr sz="2100" dirty="0">
                <a:latin typeface="Arial"/>
                <a:cs typeface="Arial"/>
              </a:rPr>
              <a:t>ind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spc="-7" dirty="0">
                <a:latin typeface="Arial"/>
                <a:cs typeface="Arial"/>
              </a:rPr>
              <a:t>the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k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close</a:t>
            </a:r>
            <a:r>
              <a:rPr sz="2100" spc="-10" dirty="0">
                <a:latin typeface="Arial"/>
                <a:cs typeface="Arial"/>
              </a:rPr>
              <a:t>st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pho</a:t>
            </a:r>
            <a:r>
              <a:rPr sz="2100" spc="-7" dirty="0">
                <a:latin typeface="Arial"/>
                <a:cs typeface="Arial"/>
              </a:rPr>
              <a:t>tons</a:t>
            </a:r>
            <a:endParaRPr sz="2100">
              <a:latin typeface="Arial"/>
              <a:cs typeface="Arial"/>
            </a:endParaRPr>
          </a:p>
          <a:p>
            <a:pPr>
              <a:lnSpc>
                <a:spcPts val="1043"/>
              </a:lnSpc>
            </a:pPr>
            <a:endParaRPr sz="1000"/>
          </a:p>
          <a:p>
            <a:pPr marL="8830"/>
            <a:r>
              <a:rPr sz="2100" dirty="0">
                <a:latin typeface="Arial"/>
                <a:cs typeface="Arial"/>
              </a:rPr>
              <a:t>Appro</a:t>
            </a:r>
            <a:r>
              <a:rPr sz="2100" spc="-10" dirty="0">
                <a:latin typeface="Arial"/>
                <a:cs typeface="Arial"/>
              </a:rPr>
              <a:t>x.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radiance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using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densi</a:t>
            </a:r>
            <a:r>
              <a:rPr sz="2100" spc="-7" dirty="0">
                <a:latin typeface="Arial"/>
                <a:cs typeface="Arial"/>
              </a:rPr>
              <a:t>ty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-7" dirty="0">
                <a:latin typeface="Arial"/>
                <a:cs typeface="Arial"/>
              </a:rPr>
              <a:t>f</a:t>
            </a:r>
            <a:r>
              <a:rPr sz="2100" spc="-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pho</a:t>
            </a:r>
            <a:r>
              <a:rPr sz="2100" spc="-7" dirty="0">
                <a:latin typeface="Arial"/>
                <a:cs typeface="Arial"/>
              </a:rPr>
              <a:t>tons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52626" y="5587410"/>
            <a:ext cx="2474837" cy="252334"/>
          </a:xfrm>
          <a:custGeom>
            <a:avLst/>
            <a:gdLst/>
            <a:ahLst/>
            <a:cxnLst/>
            <a:rect l="l" t="t" r="r" b="b"/>
            <a:pathLst>
              <a:path w="3519768" h="368221">
                <a:moveTo>
                  <a:pt x="0" y="368221"/>
                </a:moveTo>
                <a:lnTo>
                  <a:pt x="21118" y="313723"/>
                </a:lnTo>
                <a:lnTo>
                  <a:pt x="82910" y="260099"/>
                </a:lnTo>
                <a:lnTo>
                  <a:pt x="128324" y="233972"/>
                </a:lnTo>
                <a:lnTo>
                  <a:pt x="183028" y="208493"/>
                </a:lnTo>
                <a:lnTo>
                  <a:pt x="246726" y="183805"/>
                </a:lnTo>
                <a:lnTo>
                  <a:pt x="319125" y="160052"/>
                </a:lnTo>
                <a:lnTo>
                  <a:pt x="399933" y="137375"/>
                </a:lnTo>
                <a:lnTo>
                  <a:pt x="488857" y="115920"/>
                </a:lnTo>
                <a:lnTo>
                  <a:pt x="585602" y="95828"/>
                </a:lnTo>
                <a:lnTo>
                  <a:pt x="689875" y="77243"/>
                </a:lnTo>
                <a:lnTo>
                  <a:pt x="801383" y="60309"/>
                </a:lnTo>
                <a:lnTo>
                  <a:pt x="919833" y="45167"/>
                </a:lnTo>
                <a:lnTo>
                  <a:pt x="1044932" y="31963"/>
                </a:lnTo>
                <a:lnTo>
                  <a:pt x="1176386" y="20838"/>
                </a:lnTo>
                <a:lnTo>
                  <a:pt x="1313902" y="11936"/>
                </a:lnTo>
                <a:lnTo>
                  <a:pt x="1457186" y="5400"/>
                </a:lnTo>
                <a:lnTo>
                  <a:pt x="1605945" y="1373"/>
                </a:lnTo>
                <a:lnTo>
                  <a:pt x="1759887" y="0"/>
                </a:lnTo>
                <a:lnTo>
                  <a:pt x="1913827" y="1629"/>
                </a:lnTo>
                <a:lnTo>
                  <a:pt x="2062586" y="6368"/>
                </a:lnTo>
                <a:lnTo>
                  <a:pt x="2205870" y="13993"/>
                </a:lnTo>
                <a:lnTo>
                  <a:pt x="2343385" y="24279"/>
                </a:lnTo>
                <a:lnTo>
                  <a:pt x="2474838" y="37004"/>
                </a:lnTo>
                <a:lnTo>
                  <a:pt x="2599937" y="51943"/>
                </a:lnTo>
                <a:lnTo>
                  <a:pt x="2718386" y="68872"/>
                </a:lnTo>
                <a:lnTo>
                  <a:pt x="2829894" y="87567"/>
                </a:lnTo>
                <a:lnTo>
                  <a:pt x="2934167" y="107806"/>
                </a:lnTo>
                <a:lnTo>
                  <a:pt x="3030912" y="129363"/>
                </a:lnTo>
                <a:lnTo>
                  <a:pt x="3119835" y="152015"/>
                </a:lnTo>
                <a:lnTo>
                  <a:pt x="3200643" y="175538"/>
                </a:lnTo>
                <a:lnTo>
                  <a:pt x="3273042" y="199708"/>
                </a:lnTo>
                <a:lnTo>
                  <a:pt x="3336740" y="224302"/>
                </a:lnTo>
                <a:lnTo>
                  <a:pt x="3391443" y="249095"/>
                </a:lnTo>
                <a:lnTo>
                  <a:pt x="3436858" y="273864"/>
                </a:lnTo>
                <a:lnTo>
                  <a:pt x="3472691" y="298385"/>
                </a:lnTo>
                <a:lnTo>
                  <a:pt x="3514439" y="345787"/>
                </a:lnTo>
                <a:lnTo>
                  <a:pt x="3519768" y="368221"/>
                </a:lnTo>
              </a:path>
            </a:pathLst>
          </a:custGeom>
          <a:ln w="38100">
            <a:solidFill>
              <a:srgbClr val="CBCBC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48821" y="4630021"/>
            <a:ext cx="2482452" cy="20539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67723" y="4984341"/>
            <a:ext cx="363549" cy="1699599"/>
          </a:xfrm>
          <a:custGeom>
            <a:avLst/>
            <a:gdLst/>
            <a:ahLst/>
            <a:cxnLst/>
            <a:rect l="l" t="t" r="r" b="b"/>
            <a:pathLst>
              <a:path w="517048" h="2480155">
                <a:moveTo>
                  <a:pt x="0" y="0"/>
                </a:moveTo>
                <a:lnTo>
                  <a:pt x="98239" y="106513"/>
                </a:lnTo>
                <a:lnTo>
                  <a:pt x="186137" y="218810"/>
                </a:lnTo>
                <a:lnTo>
                  <a:pt x="263694" y="336246"/>
                </a:lnTo>
                <a:lnTo>
                  <a:pt x="330910" y="458180"/>
                </a:lnTo>
                <a:lnTo>
                  <a:pt x="387786" y="583969"/>
                </a:lnTo>
                <a:lnTo>
                  <a:pt x="434320" y="712970"/>
                </a:lnTo>
                <a:lnTo>
                  <a:pt x="470514" y="844541"/>
                </a:lnTo>
                <a:lnTo>
                  <a:pt x="496366" y="978040"/>
                </a:lnTo>
                <a:lnTo>
                  <a:pt x="511877" y="1112824"/>
                </a:lnTo>
                <a:lnTo>
                  <a:pt x="517048" y="1248251"/>
                </a:lnTo>
                <a:lnTo>
                  <a:pt x="511877" y="1383677"/>
                </a:lnTo>
                <a:lnTo>
                  <a:pt x="496366" y="1518461"/>
                </a:lnTo>
                <a:lnTo>
                  <a:pt x="470514" y="1651961"/>
                </a:lnTo>
                <a:lnTo>
                  <a:pt x="434320" y="1783532"/>
                </a:lnTo>
                <a:lnTo>
                  <a:pt x="387786" y="1912534"/>
                </a:lnTo>
                <a:lnTo>
                  <a:pt x="330910" y="2038323"/>
                </a:lnTo>
                <a:lnTo>
                  <a:pt x="263694" y="2160257"/>
                </a:lnTo>
                <a:lnTo>
                  <a:pt x="186137" y="2277694"/>
                </a:lnTo>
                <a:lnTo>
                  <a:pt x="98239" y="2389991"/>
                </a:lnTo>
                <a:lnTo>
                  <a:pt x="15080" y="24801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8820" y="4630021"/>
            <a:ext cx="2118902" cy="2053918"/>
          </a:xfrm>
          <a:custGeom>
            <a:avLst/>
            <a:gdLst/>
            <a:ahLst/>
            <a:cxnLst/>
            <a:rect l="l" t="t" r="r" b="b"/>
            <a:pathLst>
              <a:path w="3013550" h="2997199">
                <a:moveTo>
                  <a:pt x="501963" y="2997199"/>
                </a:moveTo>
                <a:lnTo>
                  <a:pt x="418806" y="2907036"/>
                </a:lnTo>
                <a:lnTo>
                  <a:pt x="330908" y="2794739"/>
                </a:lnTo>
                <a:lnTo>
                  <a:pt x="253351" y="2677302"/>
                </a:lnTo>
                <a:lnTo>
                  <a:pt x="186136" y="2555368"/>
                </a:lnTo>
                <a:lnTo>
                  <a:pt x="129261" y="2429579"/>
                </a:lnTo>
                <a:lnTo>
                  <a:pt x="82727" y="2300577"/>
                </a:lnTo>
                <a:lnTo>
                  <a:pt x="46534" y="2169005"/>
                </a:lnTo>
                <a:lnTo>
                  <a:pt x="20681" y="2035506"/>
                </a:lnTo>
                <a:lnTo>
                  <a:pt x="5170" y="1900722"/>
                </a:lnTo>
                <a:lnTo>
                  <a:pt x="0" y="1765295"/>
                </a:lnTo>
                <a:lnTo>
                  <a:pt x="5170" y="1629869"/>
                </a:lnTo>
                <a:lnTo>
                  <a:pt x="20681" y="1495085"/>
                </a:lnTo>
                <a:lnTo>
                  <a:pt x="46534" y="1361586"/>
                </a:lnTo>
                <a:lnTo>
                  <a:pt x="82727" y="1230015"/>
                </a:lnTo>
                <a:lnTo>
                  <a:pt x="129261" y="1101013"/>
                </a:lnTo>
                <a:lnTo>
                  <a:pt x="186136" y="975224"/>
                </a:lnTo>
                <a:lnTo>
                  <a:pt x="253351" y="853290"/>
                </a:lnTo>
                <a:lnTo>
                  <a:pt x="330908" y="735854"/>
                </a:lnTo>
                <a:lnTo>
                  <a:pt x="418806" y="623558"/>
                </a:lnTo>
                <a:lnTo>
                  <a:pt x="517044" y="517044"/>
                </a:lnTo>
                <a:lnTo>
                  <a:pt x="623558" y="418806"/>
                </a:lnTo>
                <a:lnTo>
                  <a:pt x="735854" y="330908"/>
                </a:lnTo>
                <a:lnTo>
                  <a:pt x="853290" y="253351"/>
                </a:lnTo>
                <a:lnTo>
                  <a:pt x="975224" y="186136"/>
                </a:lnTo>
                <a:lnTo>
                  <a:pt x="1101013" y="129261"/>
                </a:lnTo>
                <a:lnTo>
                  <a:pt x="1230015" y="82727"/>
                </a:lnTo>
                <a:lnTo>
                  <a:pt x="1361586" y="46534"/>
                </a:lnTo>
                <a:lnTo>
                  <a:pt x="1495085" y="20681"/>
                </a:lnTo>
                <a:lnTo>
                  <a:pt x="1629869" y="5170"/>
                </a:lnTo>
                <a:lnTo>
                  <a:pt x="1765295" y="0"/>
                </a:lnTo>
                <a:lnTo>
                  <a:pt x="1900722" y="5170"/>
                </a:lnTo>
                <a:lnTo>
                  <a:pt x="2035506" y="20681"/>
                </a:lnTo>
                <a:lnTo>
                  <a:pt x="2169005" y="46534"/>
                </a:lnTo>
                <a:lnTo>
                  <a:pt x="2300577" y="82727"/>
                </a:lnTo>
                <a:lnTo>
                  <a:pt x="2429579" y="129261"/>
                </a:lnTo>
                <a:lnTo>
                  <a:pt x="2555368" y="186136"/>
                </a:lnTo>
                <a:lnTo>
                  <a:pt x="2677302" y="253351"/>
                </a:lnTo>
                <a:lnTo>
                  <a:pt x="2794739" y="330908"/>
                </a:lnTo>
                <a:lnTo>
                  <a:pt x="2907036" y="418806"/>
                </a:lnTo>
                <a:lnTo>
                  <a:pt x="3013550" y="51704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52626" y="5839744"/>
            <a:ext cx="2474837" cy="252335"/>
          </a:xfrm>
          <a:custGeom>
            <a:avLst/>
            <a:gdLst/>
            <a:ahLst/>
            <a:cxnLst/>
            <a:rect l="l" t="t" r="r" b="b"/>
            <a:pathLst>
              <a:path w="3519768" h="368222">
                <a:moveTo>
                  <a:pt x="0" y="0"/>
                </a:moveTo>
                <a:lnTo>
                  <a:pt x="21118" y="54497"/>
                </a:lnTo>
                <a:lnTo>
                  <a:pt x="82909" y="108122"/>
                </a:lnTo>
                <a:lnTo>
                  <a:pt x="128324" y="134249"/>
                </a:lnTo>
                <a:lnTo>
                  <a:pt x="183027" y="159728"/>
                </a:lnTo>
                <a:lnTo>
                  <a:pt x="246725" y="184416"/>
                </a:lnTo>
                <a:lnTo>
                  <a:pt x="319125" y="208170"/>
                </a:lnTo>
                <a:lnTo>
                  <a:pt x="399933" y="230846"/>
                </a:lnTo>
                <a:lnTo>
                  <a:pt x="488856" y="252302"/>
                </a:lnTo>
                <a:lnTo>
                  <a:pt x="585601" y="272393"/>
                </a:lnTo>
                <a:lnTo>
                  <a:pt x="689874" y="290978"/>
                </a:lnTo>
                <a:lnTo>
                  <a:pt x="801382" y="307913"/>
                </a:lnTo>
                <a:lnTo>
                  <a:pt x="919832" y="323054"/>
                </a:lnTo>
                <a:lnTo>
                  <a:pt x="1044931" y="336259"/>
                </a:lnTo>
                <a:lnTo>
                  <a:pt x="1176385" y="347384"/>
                </a:lnTo>
                <a:lnTo>
                  <a:pt x="1313900" y="356286"/>
                </a:lnTo>
                <a:lnTo>
                  <a:pt x="1457185" y="362822"/>
                </a:lnTo>
                <a:lnTo>
                  <a:pt x="1605944" y="366848"/>
                </a:lnTo>
                <a:lnTo>
                  <a:pt x="1759885" y="368222"/>
                </a:lnTo>
                <a:lnTo>
                  <a:pt x="1913826" y="366593"/>
                </a:lnTo>
                <a:lnTo>
                  <a:pt x="2062585" y="361854"/>
                </a:lnTo>
                <a:lnTo>
                  <a:pt x="2205869" y="354229"/>
                </a:lnTo>
                <a:lnTo>
                  <a:pt x="2343384" y="343942"/>
                </a:lnTo>
                <a:lnTo>
                  <a:pt x="2474837" y="331218"/>
                </a:lnTo>
                <a:lnTo>
                  <a:pt x="2599936" y="316279"/>
                </a:lnTo>
                <a:lnTo>
                  <a:pt x="2718385" y="299350"/>
                </a:lnTo>
                <a:lnTo>
                  <a:pt x="2829893" y="280654"/>
                </a:lnTo>
                <a:lnTo>
                  <a:pt x="2934167" y="260416"/>
                </a:lnTo>
                <a:lnTo>
                  <a:pt x="3030911" y="238859"/>
                </a:lnTo>
                <a:lnTo>
                  <a:pt x="3119834" y="216206"/>
                </a:lnTo>
                <a:lnTo>
                  <a:pt x="3200642" y="192683"/>
                </a:lnTo>
                <a:lnTo>
                  <a:pt x="3273042" y="168513"/>
                </a:lnTo>
                <a:lnTo>
                  <a:pt x="3336740" y="143919"/>
                </a:lnTo>
                <a:lnTo>
                  <a:pt x="3391443" y="119126"/>
                </a:lnTo>
                <a:lnTo>
                  <a:pt x="3436858" y="94356"/>
                </a:lnTo>
                <a:lnTo>
                  <a:pt x="3472691" y="69835"/>
                </a:lnTo>
                <a:lnTo>
                  <a:pt x="3514439" y="22433"/>
                </a:lnTo>
                <a:lnTo>
                  <a:pt x="3519768" y="0"/>
                </a:lnTo>
              </a:path>
            </a:pathLst>
          </a:custGeom>
          <a:ln w="38099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8544" y="3864152"/>
            <a:ext cx="91345" cy="43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60713" y="3864152"/>
            <a:ext cx="15659" cy="43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44228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44228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60713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0713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30699" y="3884909"/>
            <a:ext cx="45672" cy="0"/>
          </a:xfrm>
          <a:custGeom>
            <a:avLst/>
            <a:gdLst/>
            <a:ahLst/>
            <a:cxnLst/>
            <a:rect l="l" t="t" r="r" b="b"/>
            <a:pathLst>
              <a:path w="64956">
                <a:moveTo>
                  <a:pt x="64956" y="0"/>
                </a:moveTo>
                <a:lnTo>
                  <a:pt x="0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6372" y="3884909"/>
            <a:ext cx="83515" cy="0"/>
          </a:xfrm>
          <a:custGeom>
            <a:avLst/>
            <a:gdLst/>
            <a:ahLst/>
            <a:cxnLst/>
            <a:rect l="l" t="t" r="r" b="b"/>
            <a:pathLst>
              <a:path w="118777">
                <a:moveTo>
                  <a:pt x="0" y="0"/>
                </a:moveTo>
                <a:lnTo>
                  <a:pt x="118777" y="0"/>
                </a:lnTo>
              </a:path>
            </a:pathLst>
          </a:custGeom>
          <a:ln w="4549">
            <a:solidFill>
              <a:srgbClr val="E5E5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7239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723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71154" y="387368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38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38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38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71153" y="387368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075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90074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82245" y="3883506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82244" y="3883508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99209" y="388631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99209" y="388631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82245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82244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78330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8330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00514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00513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39662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39662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22697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22699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1878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18782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2661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26613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52712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2711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51407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51406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87465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0"/>
                </a:lnTo>
                <a:lnTo>
                  <a:pt x="4321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8746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12259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12258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22697" y="386526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22697" y="386526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05734" y="3868075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05734" y="386807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13563" y="3880701"/>
            <a:ext cx="2610" cy="2805"/>
          </a:xfrm>
          <a:custGeom>
            <a:avLst/>
            <a:gdLst/>
            <a:ahLst/>
            <a:cxnLst/>
            <a:rect l="l" t="t" r="r" b="b"/>
            <a:pathLst>
              <a:path w="3712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2" y="3176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13562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96599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96598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96599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96598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77025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77025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27917" y="388490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27917" y="388491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31832" y="3882104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31831" y="388210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87465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87464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84854" y="3864152"/>
            <a:ext cx="2610" cy="2519"/>
          </a:xfrm>
          <a:custGeom>
            <a:avLst/>
            <a:gdLst/>
            <a:ahLst/>
            <a:cxnLst/>
            <a:rect l="l" t="t" r="r" b="b"/>
            <a:pathLst>
              <a:path w="3712" h="3676">
                <a:moveTo>
                  <a:pt x="3260" y="0"/>
                </a:moveTo>
                <a:lnTo>
                  <a:pt x="3712" y="499"/>
                </a:lnTo>
                <a:lnTo>
                  <a:pt x="3712" y="2759"/>
                </a:lnTo>
                <a:lnTo>
                  <a:pt x="2881" y="3676"/>
                </a:lnTo>
                <a:lnTo>
                  <a:pt x="831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6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84854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35747" y="3864152"/>
            <a:ext cx="2609" cy="2519"/>
          </a:xfrm>
          <a:custGeom>
            <a:avLst/>
            <a:gdLst/>
            <a:ahLst/>
            <a:cxnLst/>
            <a:rect l="l" t="t" r="r" b="b"/>
            <a:pathLst>
              <a:path w="3710" h="3676">
                <a:moveTo>
                  <a:pt x="3259" y="0"/>
                </a:moveTo>
                <a:lnTo>
                  <a:pt x="3710" y="499"/>
                </a:lnTo>
                <a:lnTo>
                  <a:pt x="3710" y="2759"/>
                </a:lnTo>
                <a:lnTo>
                  <a:pt x="2881" y="3676"/>
                </a:lnTo>
                <a:lnTo>
                  <a:pt x="830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5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35746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01819" y="3880701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01817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55321" y="388631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55320" y="388631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0" y="4094"/>
                </a:lnTo>
                <a:lnTo>
                  <a:pt x="1856" y="4094"/>
                </a:lnTo>
                <a:lnTo>
                  <a:pt x="831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1" y="0"/>
                </a:lnTo>
                <a:lnTo>
                  <a:pt x="1856" y="0"/>
                </a:lnTo>
                <a:lnTo>
                  <a:pt x="2880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50101" y="3866671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50100" y="386667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46187" y="3875089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46185" y="387508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12258" y="387368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12257" y="387368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8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82245" y="386807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82245" y="3868074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22697" y="388070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22697" y="388070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95294" y="389052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9529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2530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2530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95294" y="3864153"/>
            <a:ext cx="1305" cy="1116"/>
          </a:xfrm>
          <a:custGeom>
            <a:avLst/>
            <a:gdLst/>
            <a:ahLst/>
            <a:cxnLst/>
            <a:rect l="l" t="t" r="r" b="b"/>
            <a:pathLst>
              <a:path w="1856" h="1629">
                <a:moveTo>
                  <a:pt x="1819" y="0"/>
                </a:moveTo>
                <a:lnTo>
                  <a:pt x="1856" y="1172"/>
                </a:lnTo>
                <a:lnTo>
                  <a:pt x="1440" y="1629"/>
                </a:lnTo>
                <a:lnTo>
                  <a:pt x="416" y="1629"/>
                </a:lnTo>
                <a:lnTo>
                  <a:pt x="0" y="1172"/>
                </a:lnTo>
                <a:lnTo>
                  <a:pt x="0" y="40"/>
                </a:lnTo>
                <a:lnTo>
                  <a:pt x="181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95294" y="3864152"/>
            <a:ext cx="1304" cy="1117"/>
          </a:xfrm>
          <a:custGeom>
            <a:avLst/>
            <a:gdLst/>
            <a:ahLst/>
            <a:cxnLst/>
            <a:rect l="l" t="t" r="r" b="b"/>
            <a:pathLst>
              <a:path w="1855" h="1630">
                <a:moveTo>
                  <a:pt x="0" y="1023"/>
                </a:moveTo>
                <a:lnTo>
                  <a:pt x="0" y="458"/>
                </a:lnTo>
                <a:lnTo>
                  <a:pt x="37" y="416"/>
                </a:lnTo>
              </a:path>
              <a:path w="1855" h="1630">
                <a:moveTo>
                  <a:pt x="1817" y="416"/>
                </a:move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01819" y="3904551"/>
            <a:ext cx="1304" cy="1401"/>
          </a:xfrm>
          <a:custGeom>
            <a:avLst/>
            <a:gdLst/>
            <a:ahLst/>
            <a:cxnLst/>
            <a:rect l="l" t="t" r="r" b="b"/>
            <a:pathLst>
              <a:path w="1855" h="2045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5"/>
                </a:lnTo>
                <a:lnTo>
                  <a:pt x="1440" y="2045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01819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7506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7506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5">
                <a:moveTo>
                  <a:pt x="1855" y="0"/>
                </a:moveTo>
                <a:lnTo>
                  <a:pt x="1855" y="148"/>
                </a:lnTo>
                <a:lnTo>
                  <a:pt x="1440" y="605"/>
                </a:lnTo>
                <a:lnTo>
                  <a:pt x="415" y="605"/>
                </a:lnTo>
                <a:lnTo>
                  <a:pt x="0" y="148"/>
                </a:lnTo>
                <a:lnTo>
                  <a:pt x="0" y="0"/>
                </a:lnTo>
                <a:lnTo>
                  <a:pt x="1855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6">
                <a:moveTo>
                  <a:pt x="1855" y="1440"/>
                </a:move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4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19435" y="388561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19435" y="388561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41620" y="388841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41620" y="388841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40966" y="3872283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540967" y="3872283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59888" y="3884909"/>
            <a:ext cx="31318" cy="0"/>
          </a:xfrm>
          <a:custGeom>
            <a:avLst/>
            <a:gdLst/>
            <a:ahLst/>
            <a:cxnLst/>
            <a:rect l="l" t="t" r="r" b="b"/>
            <a:pathLst>
              <a:path w="44541">
                <a:moveTo>
                  <a:pt x="0" y="0"/>
                </a:moveTo>
                <a:lnTo>
                  <a:pt x="44541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589483" y="3882159"/>
            <a:ext cx="9432" cy="5433"/>
          </a:xfrm>
          <a:custGeom>
            <a:avLst/>
            <a:gdLst/>
            <a:ahLst/>
            <a:cxnLst/>
            <a:rect l="l" t="t" r="r" b="b"/>
            <a:pathLst>
              <a:path w="13415" h="7928">
                <a:moveTo>
                  <a:pt x="0" y="0"/>
                </a:moveTo>
                <a:lnTo>
                  <a:pt x="0" y="7928"/>
                </a:lnTo>
                <a:lnTo>
                  <a:pt x="13415" y="39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467238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467237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63323" y="3876493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63324" y="387649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71153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6" h="6140">
                <a:moveTo>
                  <a:pt x="4320" y="0"/>
                </a:moveTo>
                <a:lnTo>
                  <a:pt x="1244" y="0"/>
                </a:lnTo>
                <a:lnTo>
                  <a:pt x="0" y="1375"/>
                </a:lnTo>
                <a:lnTo>
                  <a:pt x="0" y="4765"/>
                </a:lnTo>
                <a:lnTo>
                  <a:pt x="1244" y="6140"/>
                </a:lnTo>
                <a:lnTo>
                  <a:pt x="4320" y="6140"/>
                </a:lnTo>
                <a:lnTo>
                  <a:pt x="5566" y="4765"/>
                </a:lnTo>
                <a:lnTo>
                  <a:pt x="5566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71153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463323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6332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68543" y="3864153"/>
            <a:ext cx="90653" cy="43203"/>
          </a:xfrm>
          <a:custGeom>
            <a:avLst/>
            <a:gdLst/>
            <a:ahLst/>
            <a:cxnLst/>
            <a:rect l="l" t="t" r="r" b="b"/>
            <a:pathLst>
              <a:path w="128928" h="63045">
                <a:moveTo>
                  <a:pt x="2803" y="2464"/>
                </a:moveTo>
                <a:lnTo>
                  <a:pt x="6113" y="5372"/>
                </a:lnTo>
                <a:lnTo>
                  <a:pt x="10150" y="19266"/>
                </a:lnTo>
                <a:lnTo>
                  <a:pt x="9761" y="40894"/>
                </a:lnTo>
                <a:lnTo>
                  <a:pt x="7384" y="55614"/>
                </a:lnTo>
                <a:lnTo>
                  <a:pt x="3561" y="63677"/>
                </a:lnTo>
                <a:lnTo>
                  <a:pt x="118778" y="65509"/>
                </a:lnTo>
                <a:lnTo>
                  <a:pt x="124891" y="60136"/>
                </a:lnTo>
                <a:lnTo>
                  <a:pt x="128928" y="46242"/>
                </a:lnTo>
                <a:lnTo>
                  <a:pt x="128539" y="24614"/>
                </a:lnTo>
                <a:lnTo>
                  <a:pt x="126163" y="9895"/>
                </a:lnTo>
                <a:lnTo>
                  <a:pt x="122639" y="2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402461" y="5630870"/>
            <a:ext cx="517922" cy="4960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520091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79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6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8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30961" y="5613464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48014" y="5720107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6531" y="5622167"/>
            <a:ext cx="508992" cy="4960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46910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75984" y="4647426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93036" y="4754069"/>
            <a:ext cx="213653" cy="208638"/>
          </a:xfrm>
          <a:custGeom>
            <a:avLst/>
            <a:gdLst/>
            <a:ahLst/>
            <a:cxnLst/>
            <a:rect l="l" t="t" r="r" b="b"/>
            <a:pathLst>
              <a:path w="303862" h="304457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0" y="246248"/>
                </a:lnTo>
                <a:lnTo>
                  <a:pt x="60605" y="274836"/>
                </a:lnTo>
                <a:lnTo>
                  <a:pt x="103586" y="297088"/>
                </a:lnTo>
                <a:lnTo>
                  <a:pt x="150599" y="304457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7" y="191940"/>
                </a:lnTo>
                <a:lnTo>
                  <a:pt x="303862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509867" y="1305457"/>
            <a:ext cx="50899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619301" y="141427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3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6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3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93844" y="2506477"/>
            <a:ext cx="508992" cy="5047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004647" y="262073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071812" y="1288051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187937" y="1400133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679531" y="5613464"/>
            <a:ext cx="508992" cy="4960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89910" y="572228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31149" y="1305457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43512" y="1413188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97141" y="1314160"/>
            <a:ext cx="517922" cy="4960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814771" y="142080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893844" y="4003401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010896" y="4110044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625578" y="1288051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741703" y="140013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277195" y="5630870"/>
            <a:ext cx="517922" cy="4960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39424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7" y="304458"/>
                </a:lnTo>
                <a:lnTo>
                  <a:pt x="162571" y="303953"/>
                </a:lnTo>
                <a:lnTo>
                  <a:pt x="209706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03609" y="3019957"/>
            <a:ext cx="919758" cy="9660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90941" y="3221228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5541" y="0"/>
                </a:moveTo>
                <a:lnTo>
                  <a:pt x="563593" y="32108"/>
                </a:lnTo>
                <a:lnTo>
                  <a:pt x="516143" y="67268"/>
                </a:lnTo>
                <a:lnTo>
                  <a:pt x="455475" y="110741"/>
                </a:lnTo>
                <a:lnTo>
                  <a:pt x="421222" y="134558"/>
                </a:lnTo>
                <a:lnTo>
                  <a:pt x="384911" y="159209"/>
                </a:lnTo>
                <a:lnTo>
                  <a:pt x="346957" y="184280"/>
                </a:lnTo>
                <a:lnTo>
                  <a:pt x="307776" y="209356"/>
                </a:lnTo>
                <a:lnTo>
                  <a:pt x="267783" y="234022"/>
                </a:lnTo>
                <a:lnTo>
                  <a:pt x="227394" y="257863"/>
                </a:lnTo>
                <a:lnTo>
                  <a:pt x="187024" y="280465"/>
                </a:lnTo>
                <a:lnTo>
                  <a:pt x="147088" y="301414"/>
                </a:lnTo>
                <a:lnTo>
                  <a:pt x="108002" y="320293"/>
                </a:lnTo>
                <a:lnTo>
                  <a:pt x="70182" y="336689"/>
                </a:lnTo>
                <a:lnTo>
                  <a:pt x="34042" y="350187"/>
                </a:lnTo>
                <a:lnTo>
                  <a:pt x="0" y="360372"/>
                </a:lnTo>
                <a:lnTo>
                  <a:pt x="34599" y="372053"/>
                </a:lnTo>
                <a:lnTo>
                  <a:pt x="71141" y="386739"/>
                </a:lnTo>
                <a:lnTo>
                  <a:pt x="109223" y="404040"/>
                </a:lnTo>
                <a:lnTo>
                  <a:pt x="148442" y="423568"/>
                </a:lnTo>
                <a:lnTo>
                  <a:pt x="188398" y="444931"/>
                </a:lnTo>
                <a:lnTo>
                  <a:pt x="228688" y="467740"/>
                </a:lnTo>
                <a:lnTo>
                  <a:pt x="268911" y="491606"/>
                </a:lnTo>
                <a:lnTo>
                  <a:pt x="308664" y="516139"/>
                </a:lnTo>
                <a:lnTo>
                  <a:pt x="347547" y="540949"/>
                </a:lnTo>
                <a:lnTo>
                  <a:pt x="385156" y="565646"/>
                </a:lnTo>
                <a:lnTo>
                  <a:pt x="421091" y="589840"/>
                </a:lnTo>
                <a:lnTo>
                  <a:pt x="454949" y="613143"/>
                </a:lnTo>
                <a:lnTo>
                  <a:pt x="486329" y="635163"/>
                </a:lnTo>
                <a:lnTo>
                  <a:pt x="540046" y="673800"/>
                </a:lnTo>
                <a:lnTo>
                  <a:pt x="579027" y="702632"/>
                </a:lnTo>
                <a:lnTo>
                  <a:pt x="602838" y="720678"/>
                </a:lnTo>
                <a:lnTo>
                  <a:pt x="604025" y="719434"/>
                </a:lnTo>
                <a:lnTo>
                  <a:pt x="638205" y="679169"/>
                </a:lnTo>
                <a:lnTo>
                  <a:pt x="672468" y="631661"/>
                </a:lnTo>
                <a:lnTo>
                  <a:pt x="696947" y="592063"/>
                </a:lnTo>
                <a:lnTo>
                  <a:pt x="720444" y="547132"/>
                </a:lnTo>
                <a:lnTo>
                  <a:pt x="740993" y="497735"/>
                </a:lnTo>
                <a:lnTo>
                  <a:pt x="756630" y="444735"/>
                </a:lnTo>
                <a:lnTo>
                  <a:pt x="765390" y="388997"/>
                </a:lnTo>
                <a:lnTo>
                  <a:pt x="766577" y="360372"/>
                </a:lnTo>
                <a:lnTo>
                  <a:pt x="765410" y="331747"/>
                </a:lnTo>
                <a:lnTo>
                  <a:pt x="756794" y="276006"/>
                </a:lnTo>
                <a:lnTo>
                  <a:pt x="741415" y="222999"/>
                </a:lnTo>
                <a:lnTo>
                  <a:pt x="721205" y="173593"/>
                </a:lnTo>
                <a:lnTo>
                  <a:pt x="698097" y="128653"/>
                </a:lnTo>
                <a:lnTo>
                  <a:pt x="674022" y="89045"/>
                </a:lnTo>
                <a:lnTo>
                  <a:pt x="650913" y="55634"/>
                </a:lnTo>
                <a:lnTo>
                  <a:pt x="622289" y="19032"/>
                </a:lnTo>
                <a:lnTo>
                  <a:pt x="606709" y="1243"/>
                </a:lnTo>
                <a:lnTo>
                  <a:pt x="605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90941" y="3221229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2837" y="720678"/>
                </a:moveTo>
                <a:lnTo>
                  <a:pt x="561579" y="689637"/>
                </a:lnTo>
                <a:lnTo>
                  <a:pt x="514828" y="655513"/>
                </a:lnTo>
                <a:lnTo>
                  <a:pt x="454949" y="613143"/>
                </a:lnTo>
                <a:lnTo>
                  <a:pt x="421091" y="589841"/>
                </a:lnTo>
                <a:lnTo>
                  <a:pt x="385156" y="565646"/>
                </a:lnTo>
                <a:lnTo>
                  <a:pt x="347547" y="540949"/>
                </a:lnTo>
                <a:lnTo>
                  <a:pt x="308664" y="516139"/>
                </a:lnTo>
                <a:lnTo>
                  <a:pt x="268911" y="491607"/>
                </a:lnTo>
                <a:lnTo>
                  <a:pt x="228688" y="467741"/>
                </a:lnTo>
                <a:lnTo>
                  <a:pt x="188398" y="444931"/>
                </a:lnTo>
                <a:lnTo>
                  <a:pt x="148442" y="423568"/>
                </a:lnTo>
                <a:lnTo>
                  <a:pt x="109223" y="404041"/>
                </a:lnTo>
                <a:lnTo>
                  <a:pt x="71141" y="386740"/>
                </a:lnTo>
                <a:lnTo>
                  <a:pt x="34599" y="372053"/>
                </a:lnTo>
                <a:lnTo>
                  <a:pt x="0" y="360373"/>
                </a:lnTo>
                <a:lnTo>
                  <a:pt x="34042" y="350187"/>
                </a:lnTo>
                <a:lnTo>
                  <a:pt x="70182" y="336689"/>
                </a:lnTo>
                <a:lnTo>
                  <a:pt x="108002" y="320293"/>
                </a:lnTo>
                <a:lnTo>
                  <a:pt x="147088" y="301414"/>
                </a:lnTo>
                <a:lnTo>
                  <a:pt x="187024" y="280466"/>
                </a:lnTo>
                <a:lnTo>
                  <a:pt x="227394" y="257864"/>
                </a:lnTo>
                <a:lnTo>
                  <a:pt x="267783" y="234022"/>
                </a:lnTo>
                <a:lnTo>
                  <a:pt x="307776" y="209356"/>
                </a:lnTo>
                <a:lnTo>
                  <a:pt x="346957" y="184281"/>
                </a:lnTo>
                <a:lnTo>
                  <a:pt x="384911" y="159210"/>
                </a:lnTo>
                <a:lnTo>
                  <a:pt x="421222" y="134558"/>
                </a:lnTo>
                <a:lnTo>
                  <a:pt x="455474" y="110741"/>
                </a:lnTo>
                <a:lnTo>
                  <a:pt x="487253" y="88173"/>
                </a:lnTo>
                <a:lnTo>
                  <a:pt x="541728" y="48442"/>
                </a:lnTo>
                <a:lnTo>
                  <a:pt x="581322" y="18683"/>
                </a:lnTo>
                <a:lnTo>
                  <a:pt x="605541" y="0"/>
                </a:lnTo>
                <a:lnTo>
                  <a:pt x="606709" y="1243"/>
                </a:lnTo>
                <a:lnTo>
                  <a:pt x="640325" y="41523"/>
                </a:lnTo>
                <a:lnTo>
                  <a:pt x="674022" y="89045"/>
                </a:lnTo>
                <a:lnTo>
                  <a:pt x="698097" y="128653"/>
                </a:lnTo>
                <a:lnTo>
                  <a:pt x="721205" y="173593"/>
                </a:lnTo>
                <a:lnTo>
                  <a:pt x="741415" y="222999"/>
                </a:lnTo>
                <a:lnTo>
                  <a:pt x="756794" y="276006"/>
                </a:lnTo>
                <a:lnTo>
                  <a:pt x="765410" y="331747"/>
                </a:lnTo>
                <a:lnTo>
                  <a:pt x="766577" y="360373"/>
                </a:lnTo>
                <a:lnTo>
                  <a:pt x="765390" y="388998"/>
                </a:lnTo>
                <a:lnTo>
                  <a:pt x="756630" y="444735"/>
                </a:lnTo>
                <a:lnTo>
                  <a:pt x="740993" y="497735"/>
                </a:lnTo>
                <a:lnTo>
                  <a:pt x="720443" y="547133"/>
                </a:lnTo>
                <a:lnTo>
                  <a:pt x="696947" y="592063"/>
                </a:lnTo>
                <a:lnTo>
                  <a:pt x="672468" y="631661"/>
                </a:lnTo>
                <a:lnTo>
                  <a:pt x="648971" y="665063"/>
                </a:lnTo>
                <a:lnTo>
                  <a:pt x="619866" y="701653"/>
                </a:lnTo>
                <a:lnTo>
                  <a:pt x="604024" y="719435"/>
                </a:lnTo>
                <a:lnTo>
                  <a:pt x="602837" y="720678"/>
                </a:lnTo>
                <a:close/>
              </a:path>
            </a:pathLst>
          </a:custGeom>
          <a:ln w="67710">
            <a:solidFill>
              <a:srgbClr val="23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2975" y="3327816"/>
            <a:ext cx="139481" cy="281235"/>
          </a:xfrm>
          <a:custGeom>
            <a:avLst/>
            <a:gdLst/>
            <a:ahLst/>
            <a:cxnLst/>
            <a:rect l="l" t="t" r="r" b="b"/>
            <a:pathLst>
              <a:path w="198373" h="410395">
                <a:moveTo>
                  <a:pt x="108030" y="0"/>
                </a:moveTo>
                <a:lnTo>
                  <a:pt x="69427" y="11975"/>
                </a:lnTo>
                <a:lnTo>
                  <a:pt x="37850" y="45998"/>
                </a:lnTo>
                <a:lnTo>
                  <a:pt x="19728" y="83313"/>
                </a:lnTo>
                <a:lnTo>
                  <a:pt x="7110" y="128662"/>
                </a:lnTo>
                <a:lnTo>
                  <a:pt x="663" y="180172"/>
                </a:lnTo>
                <a:lnTo>
                  <a:pt x="0" y="198387"/>
                </a:lnTo>
                <a:lnTo>
                  <a:pt x="379" y="217652"/>
                </a:lnTo>
                <a:lnTo>
                  <a:pt x="5902" y="271883"/>
                </a:lnTo>
                <a:lnTo>
                  <a:pt x="17313" y="319477"/>
                </a:lnTo>
                <a:lnTo>
                  <a:pt x="33730" y="358775"/>
                </a:lnTo>
                <a:lnTo>
                  <a:pt x="61876" y="395400"/>
                </a:lnTo>
                <a:lnTo>
                  <a:pt x="95251" y="410395"/>
                </a:lnTo>
                <a:lnTo>
                  <a:pt x="104829" y="409591"/>
                </a:lnTo>
                <a:lnTo>
                  <a:pt x="139928" y="390954"/>
                </a:lnTo>
                <a:lnTo>
                  <a:pt x="168427" y="351068"/>
                </a:lnTo>
                <a:lnTo>
                  <a:pt x="184303" y="309957"/>
                </a:lnTo>
                <a:lnTo>
                  <a:pt x="194556" y="261388"/>
                </a:lnTo>
                <a:lnTo>
                  <a:pt x="198366" y="207290"/>
                </a:lnTo>
                <a:lnTo>
                  <a:pt x="198373" y="204840"/>
                </a:lnTo>
                <a:lnTo>
                  <a:pt x="197967" y="186100"/>
                </a:lnTo>
                <a:lnTo>
                  <a:pt x="192152" y="133002"/>
                </a:lnTo>
                <a:lnTo>
                  <a:pt x="180182" y="86119"/>
                </a:lnTo>
                <a:lnTo>
                  <a:pt x="163007" y="47419"/>
                </a:lnTo>
                <a:lnTo>
                  <a:pt x="133654" y="11951"/>
                </a:lnTo>
                <a:lnTo>
                  <a:pt x="10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90937" y="3138917"/>
            <a:ext cx="538999" cy="658487"/>
          </a:xfrm>
          <a:custGeom>
            <a:avLst/>
            <a:gdLst/>
            <a:ahLst/>
            <a:cxnLst/>
            <a:rect l="l" t="t" r="r" b="b"/>
            <a:pathLst>
              <a:path w="766577" h="960903">
                <a:moveTo>
                  <a:pt x="766577" y="960903"/>
                </a:moveTo>
                <a:lnTo>
                  <a:pt x="732819" y="935560"/>
                </a:lnTo>
                <a:lnTo>
                  <a:pt x="678201" y="895253"/>
                </a:lnTo>
                <a:lnTo>
                  <a:pt x="643200" y="869787"/>
                </a:lnTo>
                <a:lnTo>
                  <a:pt x="603935" y="841538"/>
                </a:lnTo>
                <a:lnTo>
                  <a:pt x="561052" y="811077"/>
                </a:lnTo>
                <a:lnTo>
                  <a:pt x="515200" y="778974"/>
                </a:lnTo>
                <a:lnTo>
                  <a:pt x="467026" y="745798"/>
                </a:lnTo>
                <a:lnTo>
                  <a:pt x="417177" y="712120"/>
                </a:lnTo>
                <a:lnTo>
                  <a:pt x="366301" y="678510"/>
                </a:lnTo>
                <a:lnTo>
                  <a:pt x="315045" y="645537"/>
                </a:lnTo>
                <a:lnTo>
                  <a:pt x="264056" y="613771"/>
                </a:lnTo>
                <a:lnTo>
                  <a:pt x="213982" y="583783"/>
                </a:lnTo>
                <a:lnTo>
                  <a:pt x="165471" y="556142"/>
                </a:lnTo>
                <a:lnTo>
                  <a:pt x="119170" y="531419"/>
                </a:lnTo>
                <a:lnTo>
                  <a:pt x="75726" y="510182"/>
                </a:lnTo>
                <a:lnTo>
                  <a:pt x="35787" y="493003"/>
                </a:lnTo>
                <a:lnTo>
                  <a:pt x="0" y="480451"/>
                </a:lnTo>
                <a:lnTo>
                  <a:pt x="35210" y="469405"/>
                </a:lnTo>
                <a:lnTo>
                  <a:pt x="74691" y="453422"/>
                </a:lnTo>
                <a:lnTo>
                  <a:pt x="117785" y="433099"/>
                </a:lnTo>
                <a:lnTo>
                  <a:pt x="163836" y="409031"/>
                </a:lnTo>
                <a:lnTo>
                  <a:pt x="212185" y="381811"/>
                </a:lnTo>
                <a:lnTo>
                  <a:pt x="262178" y="352035"/>
                </a:lnTo>
                <a:lnTo>
                  <a:pt x="313155" y="320299"/>
                </a:lnTo>
                <a:lnTo>
                  <a:pt x="364461" y="287197"/>
                </a:lnTo>
                <a:lnTo>
                  <a:pt x="415438" y="253324"/>
                </a:lnTo>
                <a:lnTo>
                  <a:pt x="465429" y="219274"/>
                </a:lnTo>
                <a:lnTo>
                  <a:pt x="513777" y="185644"/>
                </a:lnTo>
                <a:lnTo>
                  <a:pt x="559826" y="153028"/>
                </a:lnTo>
                <a:lnTo>
                  <a:pt x="602917" y="122021"/>
                </a:lnTo>
                <a:lnTo>
                  <a:pt x="642395" y="93218"/>
                </a:lnTo>
                <a:lnTo>
                  <a:pt x="677602" y="67213"/>
                </a:lnTo>
                <a:lnTo>
                  <a:pt x="732575" y="25981"/>
                </a:lnTo>
                <a:lnTo>
                  <a:pt x="762580" y="3085"/>
                </a:lnTo>
                <a:lnTo>
                  <a:pt x="766577" y="0"/>
                </a:lnTo>
              </a:path>
            </a:pathLst>
          </a:custGeom>
          <a:ln w="676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14810" y="3221233"/>
            <a:ext cx="115130" cy="493865"/>
          </a:xfrm>
          <a:custGeom>
            <a:avLst/>
            <a:gdLst/>
            <a:ahLst/>
            <a:cxnLst/>
            <a:rect l="l" t="t" r="r" b="b"/>
            <a:pathLst>
              <a:path w="163740" h="720677">
                <a:moveTo>
                  <a:pt x="2704" y="0"/>
                </a:moveTo>
                <a:lnTo>
                  <a:pt x="27866" y="29276"/>
                </a:lnTo>
                <a:lnTo>
                  <a:pt x="59388" y="71487"/>
                </a:lnTo>
                <a:lnTo>
                  <a:pt x="83222" y="108094"/>
                </a:lnTo>
                <a:lnTo>
                  <a:pt x="107055" y="150467"/>
                </a:lnTo>
                <a:lnTo>
                  <a:pt x="128956" y="197739"/>
                </a:lnTo>
                <a:lnTo>
                  <a:pt x="146992" y="249046"/>
                </a:lnTo>
                <a:lnTo>
                  <a:pt x="159231" y="303523"/>
                </a:lnTo>
                <a:lnTo>
                  <a:pt x="163740" y="360305"/>
                </a:lnTo>
                <a:lnTo>
                  <a:pt x="162553" y="388930"/>
                </a:lnTo>
                <a:lnTo>
                  <a:pt x="153793" y="444671"/>
                </a:lnTo>
                <a:lnTo>
                  <a:pt x="138155" y="497678"/>
                </a:lnTo>
                <a:lnTo>
                  <a:pt x="117606" y="547084"/>
                </a:lnTo>
                <a:lnTo>
                  <a:pt x="94109" y="592024"/>
                </a:lnTo>
                <a:lnTo>
                  <a:pt x="69630" y="631632"/>
                </a:lnTo>
                <a:lnTo>
                  <a:pt x="46133" y="665043"/>
                </a:lnTo>
                <a:lnTo>
                  <a:pt x="17028" y="701645"/>
                </a:lnTo>
                <a:lnTo>
                  <a:pt x="1187" y="719434"/>
                </a:lnTo>
                <a:lnTo>
                  <a:pt x="0" y="720677"/>
                </a:lnTo>
              </a:path>
            </a:pathLst>
          </a:custGeom>
          <a:ln w="676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66805" y="5622167"/>
            <a:ext cx="517922" cy="5047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983512" y="5735337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8320" y="3315861"/>
            <a:ext cx="5411391" cy="27240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04574" y="3465367"/>
            <a:ext cx="4857889" cy="2242466"/>
          </a:xfrm>
          <a:custGeom>
            <a:avLst/>
            <a:gdLst/>
            <a:ahLst/>
            <a:cxnLst/>
            <a:rect l="l" t="t" r="r" b="b"/>
            <a:pathLst>
              <a:path w="6908998" h="3272339">
                <a:moveTo>
                  <a:pt x="0" y="0"/>
                </a:moveTo>
                <a:lnTo>
                  <a:pt x="6840028" y="3239662"/>
                </a:lnTo>
                <a:lnTo>
                  <a:pt x="6908998" y="3272339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634895" y="5463680"/>
            <a:ext cx="455153" cy="358668"/>
          </a:xfrm>
          <a:custGeom>
            <a:avLst/>
            <a:gdLst/>
            <a:ahLst/>
            <a:cxnLst/>
            <a:rect l="l" t="t" r="r" b="b"/>
            <a:pathLst>
              <a:path w="647329" h="523389">
                <a:moveTo>
                  <a:pt x="247877" y="0"/>
                </a:moveTo>
                <a:lnTo>
                  <a:pt x="254786" y="323664"/>
                </a:lnTo>
                <a:lnTo>
                  <a:pt x="0" y="523389"/>
                </a:lnTo>
                <a:lnTo>
                  <a:pt x="647329" y="509572"/>
                </a:lnTo>
                <a:lnTo>
                  <a:pt x="247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37555" y="156655"/>
            <a:ext cx="6322219" cy="7919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(Rendering)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3968589"/>
            <a:ext cx="6938367" cy="2349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8016" y="4090431"/>
            <a:ext cx="6607969" cy="2027810"/>
          </a:xfrm>
          <a:custGeom>
            <a:avLst/>
            <a:gdLst/>
            <a:ahLst/>
            <a:cxnLst/>
            <a:rect l="l" t="t" r="r" b="b"/>
            <a:pathLst>
              <a:path w="9398000" h="2959100">
                <a:moveTo>
                  <a:pt x="0" y="0"/>
                </a:moveTo>
                <a:lnTo>
                  <a:pt x="9398000" y="0"/>
                </a:lnTo>
                <a:lnTo>
                  <a:pt x="9398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8016" y="4090431"/>
            <a:ext cx="6607969" cy="2027810"/>
          </a:xfrm>
          <a:custGeom>
            <a:avLst/>
            <a:gdLst/>
            <a:ahLst/>
            <a:cxnLst/>
            <a:rect l="l" t="t" r="r" b="b"/>
            <a:pathLst>
              <a:path w="9398000" h="2959100">
                <a:moveTo>
                  <a:pt x="0" y="0"/>
                </a:moveTo>
                <a:lnTo>
                  <a:pt x="9398000" y="0"/>
                </a:lnTo>
                <a:lnTo>
                  <a:pt x="9398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4581" y="3811988"/>
            <a:ext cx="2474835" cy="252334"/>
          </a:xfrm>
          <a:custGeom>
            <a:avLst/>
            <a:gdLst/>
            <a:ahLst/>
            <a:cxnLst/>
            <a:rect l="l" t="t" r="r" b="b"/>
            <a:pathLst>
              <a:path w="3519766" h="368221">
                <a:moveTo>
                  <a:pt x="0" y="368221"/>
                </a:moveTo>
                <a:lnTo>
                  <a:pt x="21118" y="313723"/>
                </a:lnTo>
                <a:lnTo>
                  <a:pt x="82910" y="260099"/>
                </a:lnTo>
                <a:lnTo>
                  <a:pt x="128324" y="233972"/>
                </a:lnTo>
                <a:lnTo>
                  <a:pt x="183028" y="208493"/>
                </a:lnTo>
                <a:lnTo>
                  <a:pt x="246726" y="183805"/>
                </a:lnTo>
                <a:lnTo>
                  <a:pt x="319125" y="160052"/>
                </a:lnTo>
                <a:lnTo>
                  <a:pt x="399933" y="137375"/>
                </a:lnTo>
                <a:lnTo>
                  <a:pt x="488856" y="115920"/>
                </a:lnTo>
                <a:lnTo>
                  <a:pt x="585601" y="95828"/>
                </a:lnTo>
                <a:lnTo>
                  <a:pt x="689875" y="77243"/>
                </a:lnTo>
                <a:lnTo>
                  <a:pt x="801383" y="60309"/>
                </a:lnTo>
                <a:lnTo>
                  <a:pt x="919833" y="45167"/>
                </a:lnTo>
                <a:lnTo>
                  <a:pt x="1044932" y="31963"/>
                </a:lnTo>
                <a:lnTo>
                  <a:pt x="1176385" y="20838"/>
                </a:lnTo>
                <a:lnTo>
                  <a:pt x="1313901" y="11936"/>
                </a:lnTo>
                <a:lnTo>
                  <a:pt x="1457185" y="5400"/>
                </a:lnTo>
                <a:lnTo>
                  <a:pt x="1605944" y="1373"/>
                </a:lnTo>
                <a:lnTo>
                  <a:pt x="1759885" y="0"/>
                </a:lnTo>
                <a:lnTo>
                  <a:pt x="1913826" y="1629"/>
                </a:lnTo>
                <a:lnTo>
                  <a:pt x="2062585" y="6368"/>
                </a:lnTo>
                <a:lnTo>
                  <a:pt x="2205869" y="13993"/>
                </a:lnTo>
                <a:lnTo>
                  <a:pt x="2343384" y="24279"/>
                </a:lnTo>
                <a:lnTo>
                  <a:pt x="2474837" y="37004"/>
                </a:lnTo>
                <a:lnTo>
                  <a:pt x="2599935" y="51943"/>
                </a:lnTo>
                <a:lnTo>
                  <a:pt x="2718385" y="68872"/>
                </a:lnTo>
                <a:lnTo>
                  <a:pt x="2829893" y="87567"/>
                </a:lnTo>
                <a:lnTo>
                  <a:pt x="2934166" y="107806"/>
                </a:lnTo>
                <a:lnTo>
                  <a:pt x="3030911" y="129363"/>
                </a:lnTo>
                <a:lnTo>
                  <a:pt x="3119833" y="152015"/>
                </a:lnTo>
                <a:lnTo>
                  <a:pt x="3200641" y="175538"/>
                </a:lnTo>
                <a:lnTo>
                  <a:pt x="3273041" y="199708"/>
                </a:lnTo>
                <a:lnTo>
                  <a:pt x="3336739" y="224302"/>
                </a:lnTo>
                <a:lnTo>
                  <a:pt x="3391442" y="249095"/>
                </a:lnTo>
                <a:lnTo>
                  <a:pt x="3436856" y="273864"/>
                </a:lnTo>
                <a:lnTo>
                  <a:pt x="3472690" y="298385"/>
                </a:lnTo>
                <a:lnTo>
                  <a:pt x="3514438" y="345787"/>
                </a:lnTo>
                <a:lnTo>
                  <a:pt x="3519766" y="368221"/>
                </a:lnTo>
              </a:path>
            </a:pathLst>
          </a:custGeom>
          <a:ln w="38099">
            <a:solidFill>
              <a:srgbClr val="CBCBC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0774" y="2854599"/>
            <a:ext cx="2482452" cy="2419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0774" y="2854599"/>
            <a:ext cx="2482452" cy="2419446"/>
          </a:xfrm>
          <a:custGeom>
            <a:avLst/>
            <a:gdLst/>
            <a:ahLst/>
            <a:cxnLst/>
            <a:rect l="l" t="t" r="r" b="b"/>
            <a:pathLst>
              <a:path w="3530599" h="3530599">
                <a:moveTo>
                  <a:pt x="3013551" y="517043"/>
                </a:moveTo>
                <a:lnTo>
                  <a:pt x="3111790" y="623557"/>
                </a:lnTo>
                <a:lnTo>
                  <a:pt x="3199688" y="735854"/>
                </a:lnTo>
                <a:lnTo>
                  <a:pt x="3277245" y="853290"/>
                </a:lnTo>
                <a:lnTo>
                  <a:pt x="3344462" y="975224"/>
                </a:lnTo>
                <a:lnTo>
                  <a:pt x="3401337" y="1101013"/>
                </a:lnTo>
                <a:lnTo>
                  <a:pt x="3447871" y="1230014"/>
                </a:lnTo>
                <a:lnTo>
                  <a:pt x="3484065" y="1361586"/>
                </a:lnTo>
                <a:lnTo>
                  <a:pt x="3509917" y="1495085"/>
                </a:lnTo>
                <a:lnTo>
                  <a:pt x="3525429" y="1629869"/>
                </a:lnTo>
                <a:lnTo>
                  <a:pt x="3530599" y="1765296"/>
                </a:lnTo>
                <a:lnTo>
                  <a:pt x="3525429" y="1900722"/>
                </a:lnTo>
                <a:lnTo>
                  <a:pt x="3509917" y="2035506"/>
                </a:lnTo>
                <a:lnTo>
                  <a:pt x="3484065" y="2169005"/>
                </a:lnTo>
                <a:lnTo>
                  <a:pt x="3447871" y="2300577"/>
                </a:lnTo>
                <a:lnTo>
                  <a:pt x="3401337" y="2429579"/>
                </a:lnTo>
                <a:lnTo>
                  <a:pt x="3344462" y="2555368"/>
                </a:lnTo>
                <a:lnTo>
                  <a:pt x="3277245" y="2677302"/>
                </a:lnTo>
                <a:lnTo>
                  <a:pt x="3199688" y="2794739"/>
                </a:lnTo>
                <a:lnTo>
                  <a:pt x="3111790" y="2907036"/>
                </a:lnTo>
                <a:lnTo>
                  <a:pt x="3013551" y="3013551"/>
                </a:lnTo>
                <a:lnTo>
                  <a:pt x="2907036" y="3111790"/>
                </a:lnTo>
                <a:lnTo>
                  <a:pt x="2794739" y="3199688"/>
                </a:lnTo>
                <a:lnTo>
                  <a:pt x="2677302" y="3277245"/>
                </a:lnTo>
                <a:lnTo>
                  <a:pt x="2555368" y="3344462"/>
                </a:lnTo>
                <a:lnTo>
                  <a:pt x="2429579" y="3401337"/>
                </a:lnTo>
                <a:lnTo>
                  <a:pt x="2300577" y="3447871"/>
                </a:lnTo>
                <a:lnTo>
                  <a:pt x="2169005" y="3484065"/>
                </a:lnTo>
                <a:lnTo>
                  <a:pt x="2035506" y="3509917"/>
                </a:lnTo>
                <a:lnTo>
                  <a:pt x="1900722" y="3525429"/>
                </a:lnTo>
                <a:lnTo>
                  <a:pt x="1765296" y="3530599"/>
                </a:lnTo>
                <a:lnTo>
                  <a:pt x="1629869" y="3525429"/>
                </a:lnTo>
                <a:lnTo>
                  <a:pt x="1495085" y="3509917"/>
                </a:lnTo>
                <a:lnTo>
                  <a:pt x="1361586" y="3484065"/>
                </a:lnTo>
                <a:lnTo>
                  <a:pt x="1230014" y="3447871"/>
                </a:lnTo>
                <a:lnTo>
                  <a:pt x="1101013" y="3401337"/>
                </a:lnTo>
                <a:lnTo>
                  <a:pt x="975224" y="3344462"/>
                </a:lnTo>
                <a:lnTo>
                  <a:pt x="853290" y="3277245"/>
                </a:lnTo>
                <a:lnTo>
                  <a:pt x="735854" y="3199688"/>
                </a:lnTo>
                <a:lnTo>
                  <a:pt x="623557" y="3111790"/>
                </a:lnTo>
                <a:lnTo>
                  <a:pt x="517043" y="3013551"/>
                </a:lnTo>
                <a:lnTo>
                  <a:pt x="418805" y="2907036"/>
                </a:lnTo>
                <a:lnTo>
                  <a:pt x="330907" y="2794739"/>
                </a:lnTo>
                <a:lnTo>
                  <a:pt x="253351" y="2677302"/>
                </a:lnTo>
                <a:lnTo>
                  <a:pt x="186135" y="2555368"/>
                </a:lnTo>
                <a:lnTo>
                  <a:pt x="129260" y="2429579"/>
                </a:lnTo>
                <a:lnTo>
                  <a:pt x="82726" y="2300577"/>
                </a:lnTo>
                <a:lnTo>
                  <a:pt x="46533" y="2169005"/>
                </a:lnTo>
                <a:lnTo>
                  <a:pt x="20681" y="2035506"/>
                </a:lnTo>
                <a:lnTo>
                  <a:pt x="5170" y="1900722"/>
                </a:lnTo>
                <a:lnTo>
                  <a:pt x="0" y="1765296"/>
                </a:lnTo>
                <a:lnTo>
                  <a:pt x="5170" y="1629869"/>
                </a:lnTo>
                <a:lnTo>
                  <a:pt x="20681" y="1495085"/>
                </a:lnTo>
                <a:lnTo>
                  <a:pt x="46533" y="1361586"/>
                </a:lnTo>
                <a:lnTo>
                  <a:pt x="82726" y="1230014"/>
                </a:lnTo>
                <a:lnTo>
                  <a:pt x="129260" y="1101013"/>
                </a:lnTo>
                <a:lnTo>
                  <a:pt x="186135" y="975224"/>
                </a:lnTo>
                <a:lnTo>
                  <a:pt x="253351" y="853290"/>
                </a:lnTo>
                <a:lnTo>
                  <a:pt x="330907" y="735854"/>
                </a:lnTo>
                <a:lnTo>
                  <a:pt x="418805" y="623557"/>
                </a:lnTo>
                <a:lnTo>
                  <a:pt x="517043" y="517043"/>
                </a:lnTo>
                <a:lnTo>
                  <a:pt x="623557" y="418805"/>
                </a:lnTo>
                <a:lnTo>
                  <a:pt x="735854" y="330907"/>
                </a:lnTo>
                <a:lnTo>
                  <a:pt x="853290" y="253351"/>
                </a:lnTo>
                <a:lnTo>
                  <a:pt x="975224" y="186135"/>
                </a:lnTo>
                <a:lnTo>
                  <a:pt x="1101013" y="129260"/>
                </a:lnTo>
                <a:lnTo>
                  <a:pt x="1230014" y="82726"/>
                </a:lnTo>
                <a:lnTo>
                  <a:pt x="1361586" y="46533"/>
                </a:lnTo>
                <a:lnTo>
                  <a:pt x="1495085" y="20681"/>
                </a:lnTo>
                <a:lnTo>
                  <a:pt x="1629869" y="5170"/>
                </a:lnTo>
                <a:lnTo>
                  <a:pt x="1765296" y="0"/>
                </a:lnTo>
                <a:lnTo>
                  <a:pt x="1900722" y="5170"/>
                </a:lnTo>
                <a:lnTo>
                  <a:pt x="2035506" y="20681"/>
                </a:lnTo>
                <a:lnTo>
                  <a:pt x="2169005" y="46533"/>
                </a:lnTo>
                <a:lnTo>
                  <a:pt x="2300577" y="82726"/>
                </a:lnTo>
                <a:lnTo>
                  <a:pt x="2429579" y="129260"/>
                </a:lnTo>
                <a:lnTo>
                  <a:pt x="2555368" y="186135"/>
                </a:lnTo>
                <a:lnTo>
                  <a:pt x="2677302" y="253351"/>
                </a:lnTo>
                <a:lnTo>
                  <a:pt x="2794739" y="330907"/>
                </a:lnTo>
                <a:lnTo>
                  <a:pt x="2907036" y="418805"/>
                </a:lnTo>
                <a:lnTo>
                  <a:pt x="3013551" y="5170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580" y="4064323"/>
            <a:ext cx="2474837" cy="252335"/>
          </a:xfrm>
          <a:custGeom>
            <a:avLst/>
            <a:gdLst/>
            <a:ahLst/>
            <a:cxnLst/>
            <a:rect l="l" t="t" r="r" b="b"/>
            <a:pathLst>
              <a:path w="3519768" h="368222">
                <a:moveTo>
                  <a:pt x="0" y="0"/>
                </a:moveTo>
                <a:lnTo>
                  <a:pt x="21118" y="54497"/>
                </a:lnTo>
                <a:lnTo>
                  <a:pt x="82910" y="108122"/>
                </a:lnTo>
                <a:lnTo>
                  <a:pt x="128324" y="134249"/>
                </a:lnTo>
                <a:lnTo>
                  <a:pt x="183028" y="159728"/>
                </a:lnTo>
                <a:lnTo>
                  <a:pt x="246726" y="184416"/>
                </a:lnTo>
                <a:lnTo>
                  <a:pt x="319125" y="208169"/>
                </a:lnTo>
                <a:lnTo>
                  <a:pt x="399933" y="230846"/>
                </a:lnTo>
                <a:lnTo>
                  <a:pt x="488856" y="252301"/>
                </a:lnTo>
                <a:lnTo>
                  <a:pt x="585601" y="272393"/>
                </a:lnTo>
                <a:lnTo>
                  <a:pt x="689875" y="290978"/>
                </a:lnTo>
                <a:lnTo>
                  <a:pt x="801383" y="307912"/>
                </a:lnTo>
                <a:lnTo>
                  <a:pt x="919833" y="323054"/>
                </a:lnTo>
                <a:lnTo>
                  <a:pt x="1044932" y="336258"/>
                </a:lnTo>
                <a:lnTo>
                  <a:pt x="1176385" y="347383"/>
                </a:lnTo>
                <a:lnTo>
                  <a:pt x="1313901" y="356285"/>
                </a:lnTo>
                <a:lnTo>
                  <a:pt x="1457185" y="362821"/>
                </a:lnTo>
                <a:lnTo>
                  <a:pt x="1605944" y="366848"/>
                </a:lnTo>
                <a:lnTo>
                  <a:pt x="1759885" y="368222"/>
                </a:lnTo>
                <a:lnTo>
                  <a:pt x="1913826" y="366593"/>
                </a:lnTo>
                <a:lnTo>
                  <a:pt x="2062585" y="361854"/>
                </a:lnTo>
                <a:lnTo>
                  <a:pt x="2205869" y="354229"/>
                </a:lnTo>
                <a:lnTo>
                  <a:pt x="2343384" y="343942"/>
                </a:lnTo>
                <a:lnTo>
                  <a:pt x="2474837" y="331218"/>
                </a:lnTo>
                <a:lnTo>
                  <a:pt x="2599936" y="316279"/>
                </a:lnTo>
                <a:lnTo>
                  <a:pt x="2718385" y="299350"/>
                </a:lnTo>
                <a:lnTo>
                  <a:pt x="2829893" y="280654"/>
                </a:lnTo>
                <a:lnTo>
                  <a:pt x="2934167" y="260416"/>
                </a:lnTo>
                <a:lnTo>
                  <a:pt x="3030911" y="238859"/>
                </a:lnTo>
                <a:lnTo>
                  <a:pt x="3119834" y="216206"/>
                </a:lnTo>
                <a:lnTo>
                  <a:pt x="3200642" y="192683"/>
                </a:lnTo>
                <a:lnTo>
                  <a:pt x="3273042" y="168513"/>
                </a:lnTo>
                <a:lnTo>
                  <a:pt x="3336740" y="143919"/>
                </a:lnTo>
                <a:lnTo>
                  <a:pt x="3391443" y="119126"/>
                </a:lnTo>
                <a:lnTo>
                  <a:pt x="3436858" y="94356"/>
                </a:lnTo>
                <a:lnTo>
                  <a:pt x="3472691" y="69835"/>
                </a:lnTo>
                <a:lnTo>
                  <a:pt x="3514439" y="22433"/>
                </a:lnTo>
                <a:lnTo>
                  <a:pt x="3519768" y="0"/>
                </a:lnTo>
              </a:path>
            </a:pathLst>
          </a:custGeom>
          <a:ln w="38100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0774" y="3824988"/>
            <a:ext cx="2482452" cy="487371"/>
          </a:xfrm>
          <a:custGeom>
            <a:avLst/>
            <a:gdLst/>
            <a:ahLst/>
            <a:cxnLst/>
            <a:rect l="l" t="t" r="r" b="b"/>
            <a:pathLst>
              <a:path w="3530599" h="711200">
                <a:moveTo>
                  <a:pt x="1765299" y="0"/>
                </a:moveTo>
                <a:lnTo>
                  <a:pt x="1629872" y="1041"/>
                </a:lnTo>
                <a:lnTo>
                  <a:pt x="1495088" y="4166"/>
                </a:lnTo>
                <a:lnTo>
                  <a:pt x="1361589" y="9373"/>
                </a:lnTo>
                <a:lnTo>
                  <a:pt x="1230017" y="16664"/>
                </a:lnTo>
                <a:lnTo>
                  <a:pt x="1101015" y="26038"/>
                </a:lnTo>
                <a:lnTo>
                  <a:pt x="975226" y="37495"/>
                </a:lnTo>
                <a:lnTo>
                  <a:pt x="853292" y="51034"/>
                </a:lnTo>
                <a:lnTo>
                  <a:pt x="735855" y="66657"/>
                </a:lnTo>
                <a:lnTo>
                  <a:pt x="623558" y="84363"/>
                </a:lnTo>
                <a:lnTo>
                  <a:pt x="517044" y="104153"/>
                </a:lnTo>
                <a:lnTo>
                  <a:pt x="418806" y="125609"/>
                </a:lnTo>
                <a:lnTo>
                  <a:pt x="330908" y="148230"/>
                </a:lnTo>
                <a:lnTo>
                  <a:pt x="253351" y="171886"/>
                </a:lnTo>
                <a:lnTo>
                  <a:pt x="186136" y="196448"/>
                </a:lnTo>
                <a:lnTo>
                  <a:pt x="129261" y="221787"/>
                </a:lnTo>
                <a:lnTo>
                  <a:pt x="82727" y="247773"/>
                </a:lnTo>
                <a:lnTo>
                  <a:pt x="46534" y="274277"/>
                </a:lnTo>
                <a:lnTo>
                  <a:pt x="5170" y="328320"/>
                </a:lnTo>
                <a:lnTo>
                  <a:pt x="0" y="355600"/>
                </a:lnTo>
                <a:lnTo>
                  <a:pt x="5170" y="382880"/>
                </a:lnTo>
                <a:lnTo>
                  <a:pt x="46534" y="436923"/>
                </a:lnTo>
                <a:lnTo>
                  <a:pt x="82727" y="463426"/>
                </a:lnTo>
                <a:lnTo>
                  <a:pt x="129261" y="489412"/>
                </a:lnTo>
                <a:lnTo>
                  <a:pt x="186136" y="514751"/>
                </a:lnTo>
                <a:lnTo>
                  <a:pt x="253351" y="539314"/>
                </a:lnTo>
                <a:lnTo>
                  <a:pt x="330908" y="562970"/>
                </a:lnTo>
                <a:lnTo>
                  <a:pt x="418806" y="585591"/>
                </a:lnTo>
                <a:lnTo>
                  <a:pt x="517044" y="607047"/>
                </a:lnTo>
                <a:lnTo>
                  <a:pt x="623558" y="626836"/>
                </a:lnTo>
                <a:lnTo>
                  <a:pt x="735855" y="644542"/>
                </a:lnTo>
                <a:lnTo>
                  <a:pt x="853292" y="660165"/>
                </a:lnTo>
                <a:lnTo>
                  <a:pt x="975226" y="673705"/>
                </a:lnTo>
                <a:lnTo>
                  <a:pt x="1101015" y="685162"/>
                </a:lnTo>
                <a:lnTo>
                  <a:pt x="1230017" y="694536"/>
                </a:lnTo>
                <a:lnTo>
                  <a:pt x="1361589" y="701826"/>
                </a:lnTo>
                <a:lnTo>
                  <a:pt x="1495088" y="707034"/>
                </a:lnTo>
                <a:lnTo>
                  <a:pt x="1629872" y="710159"/>
                </a:lnTo>
                <a:lnTo>
                  <a:pt x="1765299" y="711200"/>
                </a:lnTo>
                <a:lnTo>
                  <a:pt x="1900726" y="710159"/>
                </a:lnTo>
                <a:lnTo>
                  <a:pt x="2035510" y="707034"/>
                </a:lnTo>
                <a:lnTo>
                  <a:pt x="2169010" y="701826"/>
                </a:lnTo>
                <a:lnTo>
                  <a:pt x="2300581" y="694536"/>
                </a:lnTo>
                <a:lnTo>
                  <a:pt x="2429583" y="685162"/>
                </a:lnTo>
                <a:lnTo>
                  <a:pt x="2555372" y="673705"/>
                </a:lnTo>
                <a:lnTo>
                  <a:pt x="2677307" y="660165"/>
                </a:lnTo>
                <a:lnTo>
                  <a:pt x="2794743" y="644542"/>
                </a:lnTo>
                <a:lnTo>
                  <a:pt x="2907040" y="626836"/>
                </a:lnTo>
                <a:lnTo>
                  <a:pt x="3013554" y="607047"/>
                </a:lnTo>
                <a:lnTo>
                  <a:pt x="3111793" y="585591"/>
                </a:lnTo>
                <a:lnTo>
                  <a:pt x="3199690" y="562970"/>
                </a:lnTo>
                <a:lnTo>
                  <a:pt x="3277247" y="539314"/>
                </a:lnTo>
                <a:lnTo>
                  <a:pt x="3344463" y="514751"/>
                </a:lnTo>
                <a:lnTo>
                  <a:pt x="3401338" y="489412"/>
                </a:lnTo>
                <a:lnTo>
                  <a:pt x="3447872" y="463426"/>
                </a:lnTo>
                <a:lnTo>
                  <a:pt x="3484065" y="436923"/>
                </a:lnTo>
                <a:lnTo>
                  <a:pt x="3525428" y="382880"/>
                </a:lnTo>
                <a:lnTo>
                  <a:pt x="3530599" y="355600"/>
                </a:lnTo>
                <a:lnTo>
                  <a:pt x="3525428" y="328320"/>
                </a:lnTo>
                <a:lnTo>
                  <a:pt x="3484065" y="274277"/>
                </a:lnTo>
                <a:lnTo>
                  <a:pt x="3447872" y="247773"/>
                </a:lnTo>
                <a:lnTo>
                  <a:pt x="3401338" y="221787"/>
                </a:lnTo>
                <a:lnTo>
                  <a:pt x="3344463" y="196448"/>
                </a:lnTo>
                <a:lnTo>
                  <a:pt x="3277247" y="171886"/>
                </a:lnTo>
                <a:lnTo>
                  <a:pt x="3199690" y="148230"/>
                </a:lnTo>
                <a:lnTo>
                  <a:pt x="3111793" y="125609"/>
                </a:lnTo>
                <a:lnTo>
                  <a:pt x="3013554" y="104153"/>
                </a:lnTo>
                <a:lnTo>
                  <a:pt x="2907040" y="84363"/>
                </a:lnTo>
                <a:lnTo>
                  <a:pt x="2794743" y="66657"/>
                </a:lnTo>
                <a:lnTo>
                  <a:pt x="2677307" y="51034"/>
                </a:lnTo>
                <a:lnTo>
                  <a:pt x="2555372" y="37495"/>
                </a:lnTo>
                <a:lnTo>
                  <a:pt x="2429583" y="26038"/>
                </a:lnTo>
                <a:lnTo>
                  <a:pt x="2300581" y="16664"/>
                </a:lnTo>
                <a:lnTo>
                  <a:pt x="2169010" y="9373"/>
                </a:lnTo>
                <a:lnTo>
                  <a:pt x="2035510" y="4166"/>
                </a:lnTo>
                <a:lnTo>
                  <a:pt x="1900726" y="1041"/>
                </a:lnTo>
                <a:lnTo>
                  <a:pt x="1765299" y="0"/>
                </a:lnTo>
                <a:close/>
              </a:path>
            </a:pathLst>
          </a:custGeom>
          <a:solidFill>
            <a:srgbClr val="309F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Radiance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21" dirty="0">
                <a:solidFill>
                  <a:srgbClr val="309FCD"/>
                </a:solidFill>
                <a:latin typeface="Arial"/>
                <a:cs typeface="Arial"/>
              </a:rPr>
              <a:t>Es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ima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84414" y="3872855"/>
            <a:ext cx="517922" cy="496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2045" y="3979498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1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2914" y="3855449"/>
            <a:ext cx="517922" cy="496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967" y="3962092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7" y="304457"/>
                </a:lnTo>
                <a:lnTo>
                  <a:pt x="162571" y="303952"/>
                </a:lnTo>
                <a:lnTo>
                  <a:pt x="209706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484" y="3864152"/>
            <a:ext cx="508992" cy="496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8863" y="3972972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56039" y="3864152"/>
            <a:ext cx="508992" cy="5047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6842" y="3978411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9859" y="3872855"/>
            <a:ext cx="517922" cy="496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06913" y="3979498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8758" y="3864152"/>
            <a:ext cx="517922" cy="504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5465" y="3977322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1575251"/>
            <a:ext cx="4741664" cy="27240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961783"/>
            <a:ext cx="4344416" cy="2005439"/>
          </a:xfrm>
          <a:custGeom>
            <a:avLst/>
            <a:gdLst/>
            <a:ahLst/>
            <a:cxnLst/>
            <a:rect l="l" t="t" r="r" b="b"/>
            <a:pathLst>
              <a:path w="6178725" h="2926456">
                <a:moveTo>
                  <a:pt x="0" y="0"/>
                </a:moveTo>
                <a:lnTo>
                  <a:pt x="6109755" y="2893780"/>
                </a:lnTo>
                <a:lnTo>
                  <a:pt x="6178725" y="2926456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16848" y="3723071"/>
            <a:ext cx="455152" cy="358667"/>
          </a:xfrm>
          <a:custGeom>
            <a:avLst/>
            <a:gdLst/>
            <a:ahLst/>
            <a:cxnLst/>
            <a:rect l="l" t="t" r="r" b="b"/>
            <a:pathLst>
              <a:path w="647327" h="523388">
                <a:moveTo>
                  <a:pt x="247877" y="0"/>
                </a:moveTo>
                <a:lnTo>
                  <a:pt x="254786" y="323663"/>
                </a:lnTo>
                <a:lnTo>
                  <a:pt x="0" y="523388"/>
                </a:lnTo>
                <a:lnTo>
                  <a:pt x="647327" y="509572"/>
                </a:lnTo>
                <a:lnTo>
                  <a:pt x="247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6" t="30476" r="33716" b="55458"/>
          <a:stretch/>
        </p:blipFill>
        <p:spPr bwMode="auto">
          <a:xfrm>
            <a:off x="2349128" y="1717740"/>
            <a:ext cx="3615903" cy="96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3968589"/>
            <a:ext cx="6938367" cy="2349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8016" y="4090431"/>
            <a:ext cx="6607969" cy="2027810"/>
          </a:xfrm>
          <a:custGeom>
            <a:avLst/>
            <a:gdLst/>
            <a:ahLst/>
            <a:cxnLst/>
            <a:rect l="l" t="t" r="r" b="b"/>
            <a:pathLst>
              <a:path w="9398000" h="2959100">
                <a:moveTo>
                  <a:pt x="0" y="0"/>
                </a:moveTo>
                <a:lnTo>
                  <a:pt x="9398000" y="0"/>
                </a:lnTo>
                <a:lnTo>
                  <a:pt x="9398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8016" y="4090431"/>
            <a:ext cx="6607969" cy="2027810"/>
          </a:xfrm>
          <a:custGeom>
            <a:avLst/>
            <a:gdLst/>
            <a:ahLst/>
            <a:cxnLst/>
            <a:rect l="l" t="t" r="r" b="b"/>
            <a:pathLst>
              <a:path w="9398000" h="2959100">
                <a:moveTo>
                  <a:pt x="0" y="0"/>
                </a:moveTo>
                <a:lnTo>
                  <a:pt x="9398000" y="0"/>
                </a:lnTo>
                <a:lnTo>
                  <a:pt x="9398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4581" y="3811988"/>
            <a:ext cx="2474835" cy="252334"/>
          </a:xfrm>
          <a:custGeom>
            <a:avLst/>
            <a:gdLst/>
            <a:ahLst/>
            <a:cxnLst/>
            <a:rect l="l" t="t" r="r" b="b"/>
            <a:pathLst>
              <a:path w="3519766" h="368221">
                <a:moveTo>
                  <a:pt x="0" y="368221"/>
                </a:moveTo>
                <a:lnTo>
                  <a:pt x="21118" y="313723"/>
                </a:lnTo>
                <a:lnTo>
                  <a:pt x="82910" y="260099"/>
                </a:lnTo>
                <a:lnTo>
                  <a:pt x="128324" y="233972"/>
                </a:lnTo>
                <a:lnTo>
                  <a:pt x="183028" y="208493"/>
                </a:lnTo>
                <a:lnTo>
                  <a:pt x="246726" y="183805"/>
                </a:lnTo>
                <a:lnTo>
                  <a:pt x="319125" y="160052"/>
                </a:lnTo>
                <a:lnTo>
                  <a:pt x="399933" y="137375"/>
                </a:lnTo>
                <a:lnTo>
                  <a:pt x="488856" y="115920"/>
                </a:lnTo>
                <a:lnTo>
                  <a:pt x="585601" y="95828"/>
                </a:lnTo>
                <a:lnTo>
                  <a:pt x="689875" y="77243"/>
                </a:lnTo>
                <a:lnTo>
                  <a:pt x="801383" y="60309"/>
                </a:lnTo>
                <a:lnTo>
                  <a:pt x="919833" y="45167"/>
                </a:lnTo>
                <a:lnTo>
                  <a:pt x="1044932" y="31963"/>
                </a:lnTo>
                <a:lnTo>
                  <a:pt x="1176385" y="20838"/>
                </a:lnTo>
                <a:lnTo>
                  <a:pt x="1313901" y="11936"/>
                </a:lnTo>
                <a:lnTo>
                  <a:pt x="1457185" y="5400"/>
                </a:lnTo>
                <a:lnTo>
                  <a:pt x="1605944" y="1373"/>
                </a:lnTo>
                <a:lnTo>
                  <a:pt x="1759885" y="0"/>
                </a:lnTo>
                <a:lnTo>
                  <a:pt x="1913826" y="1629"/>
                </a:lnTo>
                <a:lnTo>
                  <a:pt x="2062585" y="6368"/>
                </a:lnTo>
                <a:lnTo>
                  <a:pt x="2205869" y="13993"/>
                </a:lnTo>
                <a:lnTo>
                  <a:pt x="2343384" y="24279"/>
                </a:lnTo>
                <a:lnTo>
                  <a:pt x="2474837" y="37004"/>
                </a:lnTo>
                <a:lnTo>
                  <a:pt x="2599935" y="51943"/>
                </a:lnTo>
                <a:lnTo>
                  <a:pt x="2718385" y="68872"/>
                </a:lnTo>
                <a:lnTo>
                  <a:pt x="2829893" y="87567"/>
                </a:lnTo>
                <a:lnTo>
                  <a:pt x="2934166" y="107806"/>
                </a:lnTo>
                <a:lnTo>
                  <a:pt x="3030911" y="129363"/>
                </a:lnTo>
                <a:lnTo>
                  <a:pt x="3119833" y="152015"/>
                </a:lnTo>
                <a:lnTo>
                  <a:pt x="3200641" y="175538"/>
                </a:lnTo>
                <a:lnTo>
                  <a:pt x="3273041" y="199708"/>
                </a:lnTo>
                <a:lnTo>
                  <a:pt x="3336739" y="224302"/>
                </a:lnTo>
                <a:lnTo>
                  <a:pt x="3391442" y="249095"/>
                </a:lnTo>
                <a:lnTo>
                  <a:pt x="3436856" y="273864"/>
                </a:lnTo>
                <a:lnTo>
                  <a:pt x="3472690" y="298385"/>
                </a:lnTo>
                <a:lnTo>
                  <a:pt x="3514438" y="345787"/>
                </a:lnTo>
                <a:lnTo>
                  <a:pt x="3519766" y="368221"/>
                </a:lnTo>
              </a:path>
            </a:pathLst>
          </a:custGeom>
          <a:ln w="38099">
            <a:solidFill>
              <a:srgbClr val="CBCBC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0774" y="2854599"/>
            <a:ext cx="2482452" cy="2419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0774" y="2854599"/>
            <a:ext cx="2482452" cy="2419446"/>
          </a:xfrm>
          <a:custGeom>
            <a:avLst/>
            <a:gdLst/>
            <a:ahLst/>
            <a:cxnLst/>
            <a:rect l="l" t="t" r="r" b="b"/>
            <a:pathLst>
              <a:path w="3530599" h="3530599">
                <a:moveTo>
                  <a:pt x="3013551" y="517043"/>
                </a:moveTo>
                <a:lnTo>
                  <a:pt x="3111790" y="623557"/>
                </a:lnTo>
                <a:lnTo>
                  <a:pt x="3199688" y="735854"/>
                </a:lnTo>
                <a:lnTo>
                  <a:pt x="3277245" y="853290"/>
                </a:lnTo>
                <a:lnTo>
                  <a:pt x="3344462" y="975224"/>
                </a:lnTo>
                <a:lnTo>
                  <a:pt x="3401337" y="1101013"/>
                </a:lnTo>
                <a:lnTo>
                  <a:pt x="3447871" y="1230014"/>
                </a:lnTo>
                <a:lnTo>
                  <a:pt x="3484065" y="1361586"/>
                </a:lnTo>
                <a:lnTo>
                  <a:pt x="3509917" y="1495085"/>
                </a:lnTo>
                <a:lnTo>
                  <a:pt x="3525429" y="1629869"/>
                </a:lnTo>
                <a:lnTo>
                  <a:pt x="3530599" y="1765296"/>
                </a:lnTo>
                <a:lnTo>
                  <a:pt x="3525429" y="1900722"/>
                </a:lnTo>
                <a:lnTo>
                  <a:pt x="3509917" y="2035506"/>
                </a:lnTo>
                <a:lnTo>
                  <a:pt x="3484065" y="2169005"/>
                </a:lnTo>
                <a:lnTo>
                  <a:pt x="3447871" y="2300577"/>
                </a:lnTo>
                <a:lnTo>
                  <a:pt x="3401337" y="2429579"/>
                </a:lnTo>
                <a:lnTo>
                  <a:pt x="3344462" y="2555368"/>
                </a:lnTo>
                <a:lnTo>
                  <a:pt x="3277245" y="2677302"/>
                </a:lnTo>
                <a:lnTo>
                  <a:pt x="3199688" y="2794739"/>
                </a:lnTo>
                <a:lnTo>
                  <a:pt x="3111790" y="2907036"/>
                </a:lnTo>
                <a:lnTo>
                  <a:pt x="3013551" y="3013551"/>
                </a:lnTo>
                <a:lnTo>
                  <a:pt x="2907036" y="3111790"/>
                </a:lnTo>
                <a:lnTo>
                  <a:pt x="2794739" y="3199688"/>
                </a:lnTo>
                <a:lnTo>
                  <a:pt x="2677302" y="3277245"/>
                </a:lnTo>
                <a:lnTo>
                  <a:pt x="2555368" y="3344462"/>
                </a:lnTo>
                <a:lnTo>
                  <a:pt x="2429579" y="3401337"/>
                </a:lnTo>
                <a:lnTo>
                  <a:pt x="2300577" y="3447871"/>
                </a:lnTo>
                <a:lnTo>
                  <a:pt x="2169005" y="3484065"/>
                </a:lnTo>
                <a:lnTo>
                  <a:pt x="2035506" y="3509917"/>
                </a:lnTo>
                <a:lnTo>
                  <a:pt x="1900722" y="3525429"/>
                </a:lnTo>
                <a:lnTo>
                  <a:pt x="1765296" y="3530599"/>
                </a:lnTo>
                <a:lnTo>
                  <a:pt x="1629869" y="3525429"/>
                </a:lnTo>
                <a:lnTo>
                  <a:pt x="1495085" y="3509917"/>
                </a:lnTo>
                <a:lnTo>
                  <a:pt x="1361586" y="3484065"/>
                </a:lnTo>
                <a:lnTo>
                  <a:pt x="1230014" y="3447871"/>
                </a:lnTo>
                <a:lnTo>
                  <a:pt x="1101013" y="3401337"/>
                </a:lnTo>
                <a:lnTo>
                  <a:pt x="975224" y="3344462"/>
                </a:lnTo>
                <a:lnTo>
                  <a:pt x="853290" y="3277245"/>
                </a:lnTo>
                <a:lnTo>
                  <a:pt x="735854" y="3199688"/>
                </a:lnTo>
                <a:lnTo>
                  <a:pt x="623557" y="3111790"/>
                </a:lnTo>
                <a:lnTo>
                  <a:pt x="517043" y="3013551"/>
                </a:lnTo>
                <a:lnTo>
                  <a:pt x="418805" y="2907036"/>
                </a:lnTo>
                <a:lnTo>
                  <a:pt x="330907" y="2794739"/>
                </a:lnTo>
                <a:lnTo>
                  <a:pt x="253351" y="2677302"/>
                </a:lnTo>
                <a:lnTo>
                  <a:pt x="186135" y="2555368"/>
                </a:lnTo>
                <a:lnTo>
                  <a:pt x="129260" y="2429579"/>
                </a:lnTo>
                <a:lnTo>
                  <a:pt x="82726" y="2300577"/>
                </a:lnTo>
                <a:lnTo>
                  <a:pt x="46533" y="2169005"/>
                </a:lnTo>
                <a:lnTo>
                  <a:pt x="20681" y="2035506"/>
                </a:lnTo>
                <a:lnTo>
                  <a:pt x="5170" y="1900722"/>
                </a:lnTo>
                <a:lnTo>
                  <a:pt x="0" y="1765296"/>
                </a:lnTo>
                <a:lnTo>
                  <a:pt x="5170" y="1629869"/>
                </a:lnTo>
                <a:lnTo>
                  <a:pt x="20681" y="1495085"/>
                </a:lnTo>
                <a:lnTo>
                  <a:pt x="46533" y="1361586"/>
                </a:lnTo>
                <a:lnTo>
                  <a:pt x="82726" y="1230014"/>
                </a:lnTo>
                <a:lnTo>
                  <a:pt x="129260" y="1101013"/>
                </a:lnTo>
                <a:lnTo>
                  <a:pt x="186135" y="975224"/>
                </a:lnTo>
                <a:lnTo>
                  <a:pt x="253351" y="853290"/>
                </a:lnTo>
                <a:lnTo>
                  <a:pt x="330907" y="735854"/>
                </a:lnTo>
                <a:lnTo>
                  <a:pt x="418805" y="623557"/>
                </a:lnTo>
                <a:lnTo>
                  <a:pt x="517043" y="517043"/>
                </a:lnTo>
                <a:lnTo>
                  <a:pt x="623557" y="418805"/>
                </a:lnTo>
                <a:lnTo>
                  <a:pt x="735854" y="330907"/>
                </a:lnTo>
                <a:lnTo>
                  <a:pt x="853290" y="253351"/>
                </a:lnTo>
                <a:lnTo>
                  <a:pt x="975224" y="186135"/>
                </a:lnTo>
                <a:lnTo>
                  <a:pt x="1101013" y="129260"/>
                </a:lnTo>
                <a:lnTo>
                  <a:pt x="1230014" y="82726"/>
                </a:lnTo>
                <a:lnTo>
                  <a:pt x="1361586" y="46533"/>
                </a:lnTo>
                <a:lnTo>
                  <a:pt x="1495085" y="20681"/>
                </a:lnTo>
                <a:lnTo>
                  <a:pt x="1629869" y="5170"/>
                </a:lnTo>
                <a:lnTo>
                  <a:pt x="1765296" y="0"/>
                </a:lnTo>
                <a:lnTo>
                  <a:pt x="1900722" y="5170"/>
                </a:lnTo>
                <a:lnTo>
                  <a:pt x="2035506" y="20681"/>
                </a:lnTo>
                <a:lnTo>
                  <a:pt x="2169005" y="46533"/>
                </a:lnTo>
                <a:lnTo>
                  <a:pt x="2300577" y="82726"/>
                </a:lnTo>
                <a:lnTo>
                  <a:pt x="2429579" y="129260"/>
                </a:lnTo>
                <a:lnTo>
                  <a:pt x="2555368" y="186135"/>
                </a:lnTo>
                <a:lnTo>
                  <a:pt x="2677302" y="253351"/>
                </a:lnTo>
                <a:lnTo>
                  <a:pt x="2794739" y="330907"/>
                </a:lnTo>
                <a:lnTo>
                  <a:pt x="2907036" y="418805"/>
                </a:lnTo>
                <a:lnTo>
                  <a:pt x="3013551" y="5170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4580" y="4064323"/>
            <a:ext cx="2474837" cy="252335"/>
          </a:xfrm>
          <a:custGeom>
            <a:avLst/>
            <a:gdLst/>
            <a:ahLst/>
            <a:cxnLst/>
            <a:rect l="l" t="t" r="r" b="b"/>
            <a:pathLst>
              <a:path w="3519768" h="368222">
                <a:moveTo>
                  <a:pt x="0" y="0"/>
                </a:moveTo>
                <a:lnTo>
                  <a:pt x="21118" y="54497"/>
                </a:lnTo>
                <a:lnTo>
                  <a:pt x="82910" y="108122"/>
                </a:lnTo>
                <a:lnTo>
                  <a:pt x="128324" y="134249"/>
                </a:lnTo>
                <a:lnTo>
                  <a:pt x="183028" y="159728"/>
                </a:lnTo>
                <a:lnTo>
                  <a:pt x="246726" y="184416"/>
                </a:lnTo>
                <a:lnTo>
                  <a:pt x="319125" y="208169"/>
                </a:lnTo>
                <a:lnTo>
                  <a:pt x="399933" y="230846"/>
                </a:lnTo>
                <a:lnTo>
                  <a:pt x="488856" y="252301"/>
                </a:lnTo>
                <a:lnTo>
                  <a:pt x="585601" y="272393"/>
                </a:lnTo>
                <a:lnTo>
                  <a:pt x="689875" y="290978"/>
                </a:lnTo>
                <a:lnTo>
                  <a:pt x="801383" y="307912"/>
                </a:lnTo>
                <a:lnTo>
                  <a:pt x="919833" y="323054"/>
                </a:lnTo>
                <a:lnTo>
                  <a:pt x="1044932" y="336258"/>
                </a:lnTo>
                <a:lnTo>
                  <a:pt x="1176385" y="347383"/>
                </a:lnTo>
                <a:lnTo>
                  <a:pt x="1313901" y="356285"/>
                </a:lnTo>
                <a:lnTo>
                  <a:pt x="1457185" y="362821"/>
                </a:lnTo>
                <a:lnTo>
                  <a:pt x="1605944" y="366848"/>
                </a:lnTo>
                <a:lnTo>
                  <a:pt x="1759885" y="368222"/>
                </a:lnTo>
                <a:lnTo>
                  <a:pt x="1913826" y="366593"/>
                </a:lnTo>
                <a:lnTo>
                  <a:pt x="2062585" y="361854"/>
                </a:lnTo>
                <a:lnTo>
                  <a:pt x="2205869" y="354229"/>
                </a:lnTo>
                <a:lnTo>
                  <a:pt x="2343384" y="343942"/>
                </a:lnTo>
                <a:lnTo>
                  <a:pt x="2474837" y="331218"/>
                </a:lnTo>
                <a:lnTo>
                  <a:pt x="2599936" y="316279"/>
                </a:lnTo>
                <a:lnTo>
                  <a:pt x="2718385" y="299350"/>
                </a:lnTo>
                <a:lnTo>
                  <a:pt x="2829893" y="280654"/>
                </a:lnTo>
                <a:lnTo>
                  <a:pt x="2934167" y="260416"/>
                </a:lnTo>
                <a:lnTo>
                  <a:pt x="3030911" y="238859"/>
                </a:lnTo>
                <a:lnTo>
                  <a:pt x="3119834" y="216206"/>
                </a:lnTo>
                <a:lnTo>
                  <a:pt x="3200642" y="192683"/>
                </a:lnTo>
                <a:lnTo>
                  <a:pt x="3273042" y="168513"/>
                </a:lnTo>
                <a:lnTo>
                  <a:pt x="3336740" y="143919"/>
                </a:lnTo>
                <a:lnTo>
                  <a:pt x="3391443" y="119126"/>
                </a:lnTo>
                <a:lnTo>
                  <a:pt x="3436858" y="94356"/>
                </a:lnTo>
                <a:lnTo>
                  <a:pt x="3472691" y="69835"/>
                </a:lnTo>
                <a:lnTo>
                  <a:pt x="3514439" y="22433"/>
                </a:lnTo>
                <a:lnTo>
                  <a:pt x="3519768" y="0"/>
                </a:lnTo>
              </a:path>
            </a:pathLst>
          </a:custGeom>
          <a:ln w="38100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0774" y="3824988"/>
            <a:ext cx="2482452" cy="487371"/>
          </a:xfrm>
          <a:custGeom>
            <a:avLst/>
            <a:gdLst/>
            <a:ahLst/>
            <a:cxnLst/>
            <a:rect l="l" t="t" r="r" b="b"/>
            <a:pathLst>
              <a:path w="3530599" h="711200">
                <a:moveTo>
                  <a:pt x="1765299" y="0"/>
                </a:moveTo>
                <a:lnTo>
                  <a:pt x="1629872" y="1041"/>
                </a:lnTo>
                <a:lnTo>
                  <a:pt x="1495088" y="4166"/>
                </a:lnTo>
                <a:lnTo>
                  <a:pt x="1361589" y="9373"/>
                </a:lnTo>
                <a:lnTo>
                  <a:pt x="1230017" y="16664"/>
                </a:lnTo>
                <a:lnTo>
                  <a:pt x="1101015" y="26038"/>
                </a:lnTo>
                <a:lnTo>
                  <a:pt x="975226" y="37495"/>
                </a:lnTo>
                <a:lnTo>
                  <a:pt x="853292" y="51034"/>
                </a:lnTo>
                <a:lnTo>
                  <a:pt x="735855" y="66657"/>
                </a:lnTo>
                <a:lnTo>
                  <a:pt x="623558" y="84363"/>
                </a:lnTo>
                <a:lnTo>
                  <a:pt x="517044" y="104153"/>
                </a:lnTo>
                <a:lnTo>
                  <a:pt x="418806" y="125609"/>
                </a:lnTo>
                <a:lnTo>
                  <a:pt x="330908" y="148230"/>
                </a:lnTo>
                <a:lnTo>
                  <a:pt x="253351" y="171886"/>
                </a:lnTo>
                <a:lnTo>
                  <a:pt x="186136" y="196448"/>
                </a:lnTo>
                <a:lnTo>
                  <a:pt x="129261" y="221787"/>
                </a:lnTo>
                <a:lnTo>
                  <a:pt x="82727" y="247773"/>
                </a:lnTo>
                <a:lnTo>
                  <a:pt x="46534" y="274277"/>
                </a:lnTo>
                <a:lnTo>
                  <a:pt x="5170" y="328320"/>
                </a:lnTo>
                <a:lnTo>
                  <a:pt x="0" y="355600"/>
                </a:lnTo>
                <a:lnTo>
                  <a:pt x="5170" y="382880"/>
                </a:lnTo>
                <a:lnTo>
                  <a:pt x="46534" y="436923"/>
                </a:lnTo>
                <a:lnTo>
                  <a:pt x="82727" y="463426"/>
                </a:lnTo>
                <a:lnTo>
                  <a:pt x="129261" y="489412"/>
                </a:lnTo>
                <a:lnTo>
                  <a:pt x="186136" y="514751"/>
                </a:lnTo>
                <a:lnTo>
                  <a:pt x="253351" y="539314"/>
                </a:lnTo>
                <a:lnTo>
                  <a:pt x="330908" y="562970"/>
                </a:lnTo>
                <a:lnTo>
                  <a:pt x="418806" y="585591"/>
                </a:lnTo>
                <a:lnTo>
                  <a:pt x="517044" y="607047"/>
                </a:lnTo>
                <a:lnTo>
                  <a:pt x="623558" y="626836"/>
                </a:lnTo>
                <a:lnTo>
                  <a:pt x="735855" y="644542"/>
                </a:lnTo>
                <a:lnTo>
                  <a:pt x="853292" y="660165"/>
                </a:lnTo>
                <a:lnTo>
                  <a:pt x="975226" y="673705"/>
                </a:lnTo>
                <a:lnTo>
                  <a:pt x="1101015" y="685162"/>
                </a:lnTo>
                <a:lnTo>
                  <a:pt x="1230017" y="694536"/>
                </a:lnTo>
                <a:lnTo>
                  <a:pt x="1361589" y="701826"/>
                </a:lnTo>
                <a:lnTo>
                  <a:pt x="1495088" y="707034"/>
                </a:lnTo>
                <a:lnTo>
                  <a:pt x="1629872" y="710159"/>
                </a:lnTo>
                <a:lnTo>
                  <a:pt x="1765299" y="711200"/>
                </a:lnTo>
                <a:lnTo>
                  <a:pt x="1900726" y="710159"/>
                </a:lnTo>
                <a:lnTo>
                  <a:pt x="2035510" y="707034"/>
                </a:lnTo>
                <a:lnTo>
                  <a:pt x="2169010" y="701826"/>
                </a:lnTo>
                <a:lnTo>
                  <a:pt x="2300581" y="694536"/>
                </a:lnTo>
                <a:lnTo>
                  <a:pt x="2429583" y="685162"/>
                </a:lnTo>
                <a:lnTo>
                  <a:pt x="2555372" y="673705"/>
                </a:lnTo>
                <a:lnTo>
                  <a:pt x="2677307" y="660165"/>
                </a:lnTo>
                <a:lnTo>
                  <a:pt x="2794743" y="644542"/>
                </a:lnTo>
                <a:lnTo>
                  <a:pt x="2907040" y="626836"/>
                </a:lnTo>
                <a:lnTo>
                  <a:pt x="3013554" y="607047"/>
                </a:lnTo>
                <a:lnTo>
                  <a:pt x="3111793" y="585591"/>
                </a:lnTo>
                <a:lnTo>
                  <a:pt x="3199690" y="562970"/>
                </a:lnTo>
                <a:lnTo>
                  <a:pt x="3277247" y="539314"/>
                </a:lnTo>
                <a:lnTo>
                  <a:pt x="3344463" y="514751"/>
                </a:lnTo>
                <a:lnTo>
                  <a:pt x="3401338" y="489412"/>
                </a:lnTo>
                <a:lnTo>
                  <a:pt x="3447872" y="463426"/>
                </a:lnTo>
                <a:lnTo>
                  <a:pt x="3484065" y="436923"/>
                </a:lnTo>
                <a:lnTo>
                  <a:pt x="3525428" y="382880"/>
                </a:lnTo>
                <a:lnTo>
                  <a:pt x="3530599" y="355600"/>
                </a:lnTo>
                <a:lnTo>
                  <a:pt x="3525428" y="328320"/>
                </a:lnTo>
                <a:lnTo>
                  <a:pt x="3484065" y="274277"/>
                </a:lnTo>
                <a:lnTo>
                  <a:pt x="3447872" y="247773"/>
                </a:lnTo>
                <a:lnTo>
                  <a:pt x="3401338" y="221787"/>
                </a:lnTo>
                <a:lnTo>
                  <a:pt x="3344463" y="196448"/>
                </a:lnTo>
                <a:lnTo>
                  <a:pt x="3277247" y="171886"/>
                </a:lnTo>
                <a:lnTo>
                  <a:pt x="3199690" y="148230"/>
                </a:lnTo>
                <a:lnTo>
                  <a:pt x="3111793" y="125609"/>
                </a:lnTo>
                <a:lnTo>
                  <a:pt x="3013554" y="104153"/>
                </a:lnTo>
                <a:lnTo>
                  <a:pt x="2907040" y="84363"/>
                </a:lnTo>
                <a:lnTo>
                  <a:pt x="2794743" y="66657"/>
                </a:lnTo>
                <a:lnTo>
                  <a:pt x="2677307" y="51034"/>
                </a:lnTo>
                <a:lnTo>
                  <a:pt x="2555372" y="37495"/>
                </a:lnTo>
                <a:lnTo>
                  <a:pt x="2429583" y="26038"/>
                </a:lnTo>
                <a:lnTo>
                  <a:pt x="2300581" y="16664"/>
                </a:lnTo>
                <a:lnTo>
                  <a:pt x="2169010" y="9373"/>
                </a:lnTo>
                <a:lnTo>
                  <a:pt x="2035510" y="4166"/>
                </a:lnTo>
                <a:lnTo>
                  <a:pt x="1900726" y="1041"/>
                </a:lnTo>
                <a:lnTo>
                  <a:pt x="1765299" y="0"/>
                </a:lnTo>
                <a:close/>
              </a:path>
            </a:pathLst>
          </a:custGeom>
          <a:solidFill>
            <a:srgbClr val="309F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555" y="156655"/>
            <a:ext cx="5134570" cy="791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Radiance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21" dirty="0">
                <a:solidFill>
                  <a:srgbClr val="309FCD"/>
                </a:solidFill>
                <a:latin typeface="Arial"/>
                <a:cs typeface="Arial"/>
              </a:rPr>
              <a:t>Es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ima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4414" y="3872855"/>
            <a:ext cx="517922" cy="496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2045" y="3979498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1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2914" y="3855449"/>
            <a:ext cx="517922" cy="496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9967" y="3962092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7" y="304457"/>
                </a:lnTo>
                <a:lnTo>
                  <a:pt x="162571" y="303952"/>
                </a:lnTo>
                <a:lnTo>
                  <a:pt x="209706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8484" y="3864152"/>
            <a:ext cx="508992" cy="496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8863" y="3972972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6039" y="3864152"/>
            <a:ext cx="508992" cy="504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6842" y="3978411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9859" y="3872855"/>
            <a:ext cx="517922" cy="496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6913" y="3979498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8758" y="3864152"/>
            <a:ext cx="517922" cy="5047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5465" y="3977322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575251"/>
            <a:ext cx="4741664" cy="27240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61783"/>
            <a:ext cx="4344416" cy="2005439"/>
          </a:xfrm>
          <a:custGeom>
            <a:avLst/>
            <a:gdLst/>
            <a:ahLst/>
            <a:cxnLst/>
            <a:rect l="l" t="t" r="r" b="b"/>
            <a:pathLst>
              <a:path w="6178725" h="2926456">
                <a:moveTo>
                  <a:pt x="0" y="0"/>
                </a:moveTo>
                <a:lnTo>
                  <a:pt x="6109755" y="2893780"/>
                </a:lnTo>
                <a:lnTo>
                  <a:pt x="6178725" y="2926456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6848" y="3723071"/>
            <a:ext cx="455152" cy="358667"/>
          </a:xfrm>
          <a:custGeom>
            <a:avLst/>
            <a:gdLst/>
            <a:ahLst/>
            <a:cxnLst/>
            <a:rect l="l" t="t" r="r" b="b"/>
            <a:pathLst>
              <a:path w="647327" h="523388">
                <a:moveTo>
                  <a:pt x="247877" y="0"/>
                </a:moveTo>
                <a:lnTo>
                  <a:pt x="254786" y="323663"/>
                </a:lnTo>
                <a:lnTo>
                  <a:pt x="0" y="523388"/>
                </a:lnTo>
                <a:lnTo>
                  <a:pt x="647327" y="509572"/>
                </a:lnTo>
                <a:lnTo>
                  <a:pt x="247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0774" y="2924030"/>
            <a:ext cx="2473523" cy="11575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30774" y="2924030"/>
            <a:ext cx="2473523" cy="1157505"/>
          </a:xfrm>
          <a:custGeom>
            <a:avLst/>
            <a:gdLst/>
            <a:ahLst/>
            <a:cxnLst/>
            <a:rect l="l" t="t" r="r" b="b"/>
            <a:pathLst>
              <a:path w="3517900" h="1689100">
                <a:moveTo>
                  <a:pt x="0" y="1689100"/>
                </a:moveTo>
                <a:lnTo>
                  <a:pt x="133859" y="1676854"/>
                </a:lnTo>
                <a:lnTo>
                  <a:pt x="257138" y="1641805"/>
                </a:lnTo>
                <a:lnTo>
                  <a:pt x="370772" y="1586487"/>
                </a:lnTo>
                <a:lnTo>
                  <a:pt x="475696" y="1513433"/>
                </a:lnTo>
                <a:lnTo>
                  <a:pt x="572845" y="1425178"/>
                </a:lnTo>
                <a:lnTo>
                  <a:pt x="663154" y="1324254"/>
                </a:lnTo>
                <a:lnTo>
                  <a:pt x="747559" y="1213196"/>
                </a:lnTo>
                <a:lnTo>
                  <a:pt x="826993" y="1094536"/>
                </a:lnTo>
                <a:lnTo>
                  <a:pt x="902393" y="970810"/>
                </a:lnTo>
                <a:lnTo>
                  <a:pt x="974694" y="844550"/>
                </a:lnTo>
                <a:lnTo>
                  <a:pt x="1044830" y="718289"/>
                </a:lnTo>
                <a:lnTo>
                  <a:pt x="1113737" y="594563"/>
                </a:lnTo>
                <a:lnTo>
                  <a:pt x="1182350" y="475903"/>
                </a:lnTo>
                <a:lnTo>
                  <a:pt x="1251604" y="364845"/>
                </a:lnTo>
                <a:lnTo>
                  <a:pt x="1322434" y="263921"/>
                </a:lnTo>
                <a:lnTo>
                  <a:pt x="1395775" y="175666"/>
                </a:lnTo>
                <a:lnTo>
                  <a:pt x="1472562" y="102612"/>
                </a:lnTo>
                <a:lnTo>
                  <a:pt x="1553731" y="47294"/>
                </a:lnTo>
                <a:lnTo>
                  <a:pt x="1640216" y="12245"/>
                </a:lnTo>
                <a:lnTo>
                  <a:pt x="1732953" y="0"/>
                </a:lnTo>
                <a:lnTo>
                  <a:pt x="1825810" y="12138"/>
                </a:lnTo>
                <a:lnTo>
                  <a:pt x="1912659" y="46881"/>
                </a:lnTo>
                <a:lnTo>
                  <a:pt x="1994438" y="101715"/>
                </a:lnTo>
                <a:lnTo>
                  <a:pt x="2072085" y="174129"/>
                </a:lnTo>
                <a:lnTo>
                  <a:pt x="2146538" y="261612"/>
                </a:lnTo>
                <a:lnTo>
                  <a:pt x="2218734" y="361652"/>
                </a:lnTo>
                <a:lnTo>
                  <a:pt x="2289613" y="471738"/>
                </a:lnTo>
                <a:lnTo>
                  <a:pt x="2360111" y="589359"/>
                </a:lnTo>
                <a:lnTo>
                  <a:pt x="2431168" y="712002"/>
                </a:lnTo>
                <a:lnTo>
                  <a:pt x="2503721" y="837157"/>
                </a:lnTo>
                <a:lnTo>
                  <a:pt x="2578708" y="962312"/>
                </a:lnTo>
                <a:lnTo>
                  <a:pt x="2657067" y="1084956"/>
                </a:lnTo>
                <a:lnTo>
                  <a:pt x="2739736" y="1202576"/>
                </a:lnTo>
                <a:lnTo>
                  <a:pt x="2827653" y="1312662"/>
                </a:lnTo>
                <a:lnTo>
                  <a:pt x="2921757" y="1412703"/>
                </a:lnTo>
                <a:lnTo>
                  <a:pt x="3022985" y="1500186"/>
                </a:lnTo>
                <a:lnTo>
                  <a:pt x="3132275" y="1572600"/>
                </a:lnTo>
                <a:lnTo>
                  <a:pt x="3250565" y="1627433"/>
                </a:lnTo>
                <a:lnTo>
                  <a:pt x="3378794" y="1662175"/>
                </a:lnTo>
                <a:lnTo>
                  <a:pt x="3517900" y="16743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3" t="28606" r="25659" b="55604"/>
          <a:stretch/>
        </p:blipFill>
        <p:spPr bwMode="auto">
          <a:xfrm>
            <a:off x="2431085" y="1599514"/>
            <a:ext cx="4496078" cy="108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Currently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robust</a:t>
            </a:r>
            <a:r>
              <a:rPr lang="es-ES" dirty="0" smtClean="0"/>
              <a:t> light </a:t>
            </a:r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Nowadays</a:t>
            </a:r>
            <a:r>
              <a:rPr lang="es-ES" dirty="0" smtClean="0"/>
              <a:t> can </a:t>
            </a:r>
            <a:r>
              <a:rPr lang="es-ES" dirty="0" err="1" smtClean="0"/>
              <a:t>handle</a:t>
            </a:r>
            <a:r>
              <a:rPr lang="es-ES" dirty="0" smtClean="0"/>
              <a:t> ANY </a:t>
            </a:r>
            <a:r>
              <a:rPr lang="es-ES" dirty="0" err="1" smtClean="0"/>
              <a:t>kind</a:t>
            </a:r>
            <a:r>
              <a:rPr lang="es-ES" dirty="0" smtClean="0"/>
              <a:t> of light </a:t>
            </a:r>
            <a:r>
              <a:rPr lang="es-ES" dirty="0" err="1" smtClean="0"/>
              <a:t>path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18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3000375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</a:t>
            </a:r>
            <a:r>
              <a:rPr sz="3500" spc="-6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53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racing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1992" y="1366378"/>
            <a:ext cx="5911453" cy="4368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4500" y="1427299"/>
            <a:ext cx="5715000" cy="4177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4500" y="1427299"/>
            <a:ext cx="5715000" cy="4177462"/>
          </a:xfrm>
          <a:custGeom>
            <a:avLst/>
            <a:gdLst/>
            <a:ahLst/>
            <a:cxnLst/>
            <a:rect l="l" t="t" r="r" b="b"/>
            <a:pathLst>
              <a:path w="8128000" h="6096000">
                <a:moveTo>
                  <a:pt x="0" y="0"/>
                </a:moveTo>
                <a:lnTo>
                  <a:pt x="8128000" y="0"/>
                </a:lnTo>
                <a:lnTo>
                  <a:pt x="8128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9742" y="5448107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5819" y="5469865"/>
            <a:ext cx="3397746" cy="3842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830" algn="r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  <a:p>
            <a:pPr>
              <a:lnSpc>
                <a:spcPts val="626"/>
              </a:lnSpc>
            </a:pPr>
            <a:endParaRPr sz="600"/>
          </a:p>
          <a:p>
            <a:pPr marL="8830"/>
            <a:r>
              <a:rPr sz="1300" dirty="0">
                <a:latin typeface="Arial"/>
                <a:cs typeface="Arial"/>
              </a:rPr>
              <a:t>10</a:t>
            </a:r>
            <a:r>
              <a:rPr sz="1300" spc="-3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</a:t>
            </a:r>
            <a:r>
              <a:rPr sz="1300" spc="-3" dirty="0">
                <a:latin typeface="Arial"/>
                <a:cs typeface="Arial"/>
              </a:rPr>
              <a:t>th</a:t>
            </a:r>
            <a:r>
              <a:rPr sz="1300" spc="-7" dirty="0">
                <a:latin typeface="Arial"/>
                <a:cs typeface="Arial"/>
              </a:rPr>
              <a:t>s/pixel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46" y="6283599"/>
            <a:ext cx="117425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2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/>
          <a:lstStyle/>
          <a:p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Theory</a:t>
            </a:r>
            <a:r>
              <a:rPr lang="es-ES" dirty="0" smtClean="0"/>
              <a:t> and </a:t>
            </a:r>
            <a:r>
              <a:rPr lang="es-ES" dirty="0" err="1" smtClean="0"/>
              <a:t>Practice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24128" y="551723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 smtClean="0"/>
              <a:t>Slides</a:t>
            </a:r>
            <a:r>
              <a:rPr lang="es-ES" dirty="0" smtClean="0"/>
              <a:t> </a:t>
            </a:r>
            <a:r>
              <a:rPr lang="es-ES" dirty="0" err="1" smtClean="0"/>
              <a:t>partly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:</a:t>
            </a:r>
          </a:p>
          <a:p>
            <a:pPr algn="r"/>
            <a:r>
              <a:rPr lang="es-ES" dirty="0" err="1" smtClean="0"/>
              <a:t>Wojciech</a:t>
            </a:r>
            <a:r>
              <a:rPr lang="es-ES" dirty="0" smtClean="0"/>
              <a:t> </a:t>
            </a:r>
            <a:r>
              <a:rPr lang="es-ES" dirty="0" err="1" smtClean="0"/>
              <a:t>Jarosz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0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1992" y="1366378"/>
            <a:ext cx="5911453" cy="436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1427299"/>
            <a:ext cx="5715000" cy="4177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0" y="1427299"/>
            <a:ext cx="5715000" cy="4177462"/>
          </a:xfrm>
          <a:custGeom>
            <a:avLst/>
            <a:gdLst/>
            <a:ahLst/>
            <a:cxnLst/>
            <a:rect l="l" t="t" r="r" b="b"/>
            <a:pathLst>
              <a:path w="8128000" h="6096000">
                <a:moveTo>
                  <a:pt x="0" y="0"/>
                </a:moveTo>
                <a:lnTo>
                  <a:pt x="8128000" y="0"/>
                </a:lnTo>
                <a:lnTo>
                  <a:pt x="8128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555" y="156655"/>
            <a:ext cx="4857750" cy="791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</a:t>
            </a:r>
            <a:r>
              <a:rPr sz="3500" spc="-6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53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racing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Cau</a:t>
            </a:r>
            <a:r>
              <a:rPr sz="3500" spc="-17" dirty="0">
                <a:solidFill>
                  <a:srgbClr val="309FCD"/>
                </a:solidFill>
                <a:latin typeface="Arial"/>
                <a:cs typeface="Arial"/>
              </a:rPr>
              <a:t>s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ics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09742" y="5448107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5819" y="5469865"/>
            <a:ext cx="3397746" cy="3842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830" algn="r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  <a:p>
            <a:pPr>
              <a:lnSpc>
                <a:spcPts val="626"/>
              </a:lnSpc>
            </a:pPr>
            <a:endParaRPr sz="600"/>
          </a:p>
          <a:p>
            <a:pPr marL="8830"/>
            <a:r>
              <a:rPr sz="1300" dirty="0">
                <a:latin typeface="Arial"/>
                <a:cs typeface="Arial"/>
              </a:rPr>
              <a:t>10</a:t>
            </a:r>
            <a:r>
              <a:rPr sz="1300" spc="-3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pa</a:t>
            </a:r>
            <a:r>
              <a:rPr sz="1300" spc="-3" dirty="0">
                <a:latin typeface="Arial"/>
                <a:cs typeface="Arial"/>
              </a:rPr>
              <a:t>th</a:t>
            </a:r>
            <a:r>
              <a:rPr sz="1300" spc="-7" dirty="0">
                <a:latin typeface="Arial"/>
                <a:cs typeface="Arial"/>
              </a:rPr>
              <a:t>s/pixel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46" y="6283599"/>
            <a:ext cx="117425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4420" y="5213306"/>
            <a:ext cx="785118" cy="1470633"/>
          </a:xfrm>
          <a:custGeom>
            <a:avLst/>
            <a:gdLst/>
            <a:ahLst/>
            <a:cxnLst/>
            <a:rect l="l" t="t" r="r" b="b"/>
            <a:pathLst>
              <a:path w="1116612" h="2146035">
                <a:moveTo>
                  <a:pt x="747182" y="0"/>
                </a:moveTo>
                <a:lnTo>
                  <a:pt x="817373" y="76177"/>
                </a:lnTo>
                <a:lnTo>
                  <a:pt x="880176" y="156490"/>
                </a:lnTo>
                <a:lnTo>
                  <a:pt x="935591" y="240480"/>
                </a:lnTo>
                <a:lnTo>
                  <a:pt x="983617" y="327685"/>
                </a:lnTo>
                <a:lnTo>
                  <a:pt x="1024254" y="417648"/>
                </a:lnTo>
                <a:lnTo>
                  <a:pt x="1057503" y="509909"/>
                </a:lnTo>
                <a:lnTo>
                  <a:pt x="1083363" y="604007"/>
                </a:lnTo>
                <a:lnTo>
                  <a:pt x="1101834" y="699484"/>
                </a:lnTo>
                <a:lnTo>
                  <a:pt x="1112917" y="795880"/>
                </a:lnTo>
                <a:lnTo>
                  <a:pt x="1116612" y="892735"/>
                </a:lnTo>
                <a:lnTo>
                  <a:pt x="1112917" y="989591"/>
                </a:lnTo>
                <a:lnTo>
                  <a:pt x="1101834" y="1085987"/>
                </a:lnTo>
                <a:lnTo>
                  <a:pt x="1083363" y="1181463"/>
                </a:lnTo>
                <a:lnTo>
                  <a:pt x="1057503" y="1275562"/>
                </a:lnTo>
                <a:lnTo>
                  <a:pt x="1024254" y="1367822"/>
                </a:lnTo>
                <a:lnTo>
                  <a:pt x="983617" y="1457785"/>
                </a:lnTo>
                <a:lnTo>
                  <a:pt x="935591" y="1544991"/>
                </a:lnTo>
                <a:lnTo>
                  <a:pt x="880176" y="1628980"/>
                </a:lnTo>
                <a:lnTo>
                  <a:pt x="817373" y="1709293"/>
                </a:lnTo>
                <a:lnTo>
                  <a:pt x="747182" y="1785471"/>
                </a:lnTo>
                <a:lnTo>
                  <a:pt x="671077" y="1855730"/>
                </a:lnTo>
                <a:lnTo>
                  <a:pt x="590840" y="1918593"/>
                </a:lnTo>
                <a:lnTo>
                  <a:pt x="506931" y="1974061"/>
                </a:lnTo>
                <a:lnTo>
                  <a:pt x="419809" y="2022133"/>
                </a:lnTo>
                <a:lnTo>
                  <a:pt x="329932" y="2062809"/>
                </a:lnTo>
                <a:lnTo>
                  <a:pt x="237760" y="2096090"/>
                </a:lnTo>
                <a:lnTo>
                  <a:pt x="143752" y="2121975"/>
                </a:lnTo>
                <a:lnTo>
                  <a:pt x="48366" y="2140464"/>
                </a:lnTo>
                <a:lnTo>
                  <a:pt x="0" y="21460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5818" y="4959901"/>
            <a:ext cx="1513964" cy="1724038"/>
          </a:xfrm>
          <a:custGeom>
            <a:avLst/>
            <a:gdLst/>
            <a:ahLst/>
            <a:cxnLst/>
            <a:rect l="l" t="t" r="r" b="b"/>
            <a:pathLst>
              <a:path w="2153193" h="2515818">
                <a:moveTo>
                  <a:pt x="1116611" y="2515818"/>
                </a:moveTo>
                <a:lnTo>
                  <a:pt x="1068244" y="2510246"/>
                </a:lnTo>
                <a:lnTo>
                  <a:pt x="972859" y="2491757"/>
                </a:lnTo>
                <a:lnTo>
                  <a:pt x="878850" y="2465872"/>
                </a:lnTo>
                <a:lnTo>
                  <a:pt x="786678" y="2432592"/>
                </a:lnTo>
                <a:lnTo>
                  <a:pt x="696801" y="2391915"/>
                </a:lnTo>
                <a:lnTo>
                  <a:pt x="609679" y="2343843"/>
                </a:lnTo>
                <a:lnTo>
                  <a:pt x="525770" y="2288376"/>
                </a:lnTo>
                <a:lnTo>
                  <a:pt x="445533" y="2225512"/>
                </a:lnTo>
                <a:lnTo>
                  <a:pt x="369429" y="2155253"/>
                </a:lnTo>
                <a:lnTo>
                  <a:pt x="299237" y="2079076"/>
                </a:lnTo>
                <a:lnTo>
                  <a:pt x="236434" y="1998763"/>
                </a:lnTo>
                <a:lnTo>
                  <a:pt x="181020" y="1914773"/>
                </a:lnTo>
                <a:lnTo>
                  <a:pt x="132994" y="1827567"/>
                </a:lnTo>
                <a:lnTo>
                  <a:pt x="92357" y="1737605"/>
                </a:lnTo>
                <a:lnTo>
                  <a:pt x="59108" y="1645344"/>
                </a:lnTo>
                <a:lnTo>
                  <a:pt x="33248" y="1551246"/>
                </a:lnTo>
                <a:lnTo>
                  <a:pt x="14777" y="1455769"/>
                </a:lnTo>
                <a:lnTo>
                  <a:pt x="3694" y="1359373"/>
                </a:lnTo>
                <a:lnTo>
                  <a:pt x="0" y="1262518"/>
                </a:lnTo>
                <a:lnTo>
                  <a:pt x="3694" y="1165662"/>
                </a:lnTo>
                <a:lnTo>
                  <a:pt x="14777" y="1069266"/>
                </a:lnTo>
                <a:lnTo>
                  <a:pt x="33248" y="973789"/>
                </a:lnTo>
                <a:lnTo>
                  <a:pt x="59108" y="879691"/>
                </a:lnTo>
                <a:lnTo>
                  <a:pt x="92357" y="787431"/>
                </a:lnTo>
                <a:lnTo>
                  <a:pt x="132994" y="697468"/>
                </a:lnTo>
                <a:lnTo>
                  <a:pt x="181020" y="610262"/>
                </a:lnTo>
                <a:lnTo>
                  <a:pt x="236434" y="526273"/>
                </a:lnTo>
                <a:lnTo>
                  <a:pt x="299237" y="445960"/>
                </a:lnTo>
                <a:lnTo>
                  <a:pt x="369429" y="369782"/>
                </a:lnTo>
                <a:lnTo>
                  <a:pt x="445533" y="299523"/>
                </a:lnTo>
                <a:lnTo>
                  <a:pt x="525770" y="236660"/>
                </a:lnTo>
                <a:lnTo>
                  <a:pt x="609679" y="181193"/>
                </a:lnTo>
                <a:lnTo>
                  <a:pt x="696801" y="133121"/>
                </a:lnTo>
                <a:lnTo>
                  <a:pt x="786678" y="92445"/>
                </a:lnTo>
                <a:lnTo>
                  <a:pt x="878850" y="59165"/>
                </a:lnTo>
                <a:lnTo>
                  <a:pt x="972859" y="33280"/>
                </a:lnTo>
                <a:lnTo>
                  <a:pt x="1068244" y="14791"/>
                </a:lnTo>
                <a:lnTo>
                  <a:pt x="1164548" y="3697"/>
                </a:lnTo>
                <a:lnTo>
                  <a:pt x="1261311" y="0"/>
                </a:lnTo>
                <a:lnTo>
                  <a:pt x="1358074" y="3697"/>
                </a:lnTo>
                <a:lnTo>
                  <a:pt x="1454377" y="14791"/>
                </a:lnTo>
                <a:lnTo>
                  <a:pt x="1549763" y="33280"/>
                </a:lnTo>
                <a:lnTo>
                  <a:pt x="1643771" y="59165"/>
                </a:lnTo>
                <a:lnTo>
                  <a:pt x="1735944" y="92445"/>
                </a:lnTo>
                <a:lnTo>
                  <a:pt x="1825820" y="133121"/>
                </a:lnTo>
                <a:lnTo>
                  <a:pt x="1912943" y="181193"/>
                </a:lnTo>
                <a:lnTo>
                  <a:pt x="1996852" y="236660"/>
                </a:lnTo>
                <a:lnTo>
                  <a:pt x="2077088" y="299523"/>
                </a:lnTo>
                <a:lnTo>
                  <a:pt x="2153193" y="36978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926" y="5814528"/>
            <a:ext cx="1925134" cy="16512"/>
          </a:xfrm>
          <a:custGeom>
            <a:avLst/>
            <a:gdLst/>
            <a:ahLst/>
            <a:cxnLst/>
            <a:rect l="l" t="t" r="r" b="b"/>
            <a:pathLst>
              <a:path w="2737968" h="24095">
                <a:moveTo>
                  <a:pt x="0" y="24095"/>
                </a:moveTo>
                <a:lnTo>
                  <a:pt x="2737968" y="24095"/>
                </a:lnTo>
                <a:lnTo>
                  <a:pt x="2737968" y="0"/>
                </a:lnTo>
                <a:lnTo>
                  <a:pt x="0" y="0"/>
                </a:lnTo>
                <a:lnTo>
                  <a:pt x="0" y="24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926" y="6141739"/>
            <a:ext cx="1925134" cy="542200"/>
          </a:xfrm>
          <a:custGeom>
            <a:avLst/>
            <a:gdLst/>
            <a:ahLst/>
            <a:cxnLst/>
            <a:rect l="l" t="t" r="r" b="b"/>
            <a:pathLst>
              <a:path w="2737968" h="791209">
                <a:moveTo>
                  <a:pt x="0" y="791209"/>
                </a:moveTo>
                <a:lnTo>
                  <a:pt x="2737968" y="791209"/>
                </a:lnTo>
                <a:lnTo>
                  <a:pt x="2737968" y="0"/>
                </a:lnTo>
                <a:lnTo>
                  <a:pt x="0" y="0"/>
                </a:lnTo>
                <a:lnTo>
                  <a:pt x="0" y="791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1289" y="1053068"/>
            <a:ext cx="5965031" cy="52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305" y="5831041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4820" y="1488221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6305" y="1181002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6305" y="1180797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8425" y="3487489"/>
            <a:ext cx="2996024" cy="2188721"/>
          </a:xfrm>
          <a:custGeom>
            <a:avLst/>
            <a:gdLst/>
            <a:ahLst/>
            <a:cxnLst/>
            <a:rect l="l" t="t" r="r" b="b"/>
            <a:pathLst>
              <a:path w="4261012" h="3193911">
                <a:moveTo>
                  <a:pt x="0" y="0"/>
                </a:moveTo>
                <a:lnTo>
                  <a:pt x="4220333" y="3163418"/>
                </a:lnTo>
                <a:lnTo>
                  <a:pt x="4261012" y="3193911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585" y="5505979"/>
            <a:ext cx="306482" cy="271497"/>
          </a:xfrm>
          <a:custGeom>
            <a:avLst/>
            <a:gdLst/>
            <a:ahLst/>
            <a:cxnLst/>
            <a:rect l="l" t="t" r="r" b="b"/>
            <a:pathLst>
              <a:path w="435886" h="396184">
                <a:moveTo>
                  <a:pt x="237655" y="0"/>
                </a:moveTo>
                <a:lnTo>
                  <a:pt x="198092" y="217943"/>
                </a:lnTo>
                <a:lnTo>
                  <a:pt x="0" y="317059"/>
                </a:lnTo>
                <a:lnTo>
                  <a:pt x="435886" y="396184"/>
                </a:lnTo>
                <a:lnTo>
                  <a:pt x="23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2883" y="1697094"/>
            <a:ext cx="2920008" cy="365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1884" y="1784065"/>
            <a:ext cx="2678906" cy="126611"/>
          </a:xfrm>
          <a:custGeom>
            <a:avLst/>
            <a:gdLst/>
            <a:ahLst/>
            <a:cxnLst/>
            <a:rect l="l" t="t" r="r" b="b"/>
            <a:pathLst>
              <a:path w="3810000" h="184758">
                <a:moveTo>
                  <a:pt x="0" y="0"/>
                </a:moveTo>
                <a:lnTo>
                  <a:pt x="3810000" y="0"/>
                </a:lnTo>
                <a:lnTo>
                  <a:pt x="3810000" y="184758"/>
                </a:lnTo>
                <a:lnTo>
                  <a:pt x="0" y="184758"/>
                </a:lnTo>
                <a:lnTo>
                  <a:pt x="0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1884" y="1784065"/>
            <a:ext cx="2678906" cy="126611"/>
          </a:xfrm>
          <a:custGeom>
            <a:avLst/>
            <a:gdLst/>
            <a:ahLst/>
            <a:cxnLst/>
            <a:rect l="l" t="t" r="r" b="b"/>
            <a:pathLst>
              <a:path w="3810000" h="184758">
                <a:moveTo>
                  <a:pt x="0" y="0"/>
                </a:moveTo>
                <a:lnTo>
                  <a:pt x="3810000" y="0"/>
                </a:lnTo>
                <a:lnTo>
                  <a:pt x="3810000" y="184758"/>
                </a:lnTo>
                <a:lnTo>
                  <a:pt x="0" y="1847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9066" y="5761987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7" h="152611">
                <a:moveTo>
                  <a:pt x="75700" y="0"/>
                </a:moveTo>
                <a:lnTo>
                  <a:pt x="29635" y="15946"/>
                </a:lnTo>
                <a:lnTo>
                  <a:pt x="2451" y="55616"/>
                </a:lnTo>
                <a:lnTo>
                  <a:pt x="0" y="78853"/>
                </a:lnTo>
                <a:lnTo>
                  <a:pt x="1529" y="90712"/>
                </a:lnTo>
                <a:lnTo>
                  <a:pt x="26632" y="135496"/>
                </a:lnTo>
                <a:lnTo>
                  <a:pt x="68621" y="152611"/>
                </a:lnTo>
                <a:lnTo>
                  <a:pt x="80249" y="152485"/>
                </a:lnTo>
                <a:lnTo>
                  <a:pt x="126571" y="133191"/>
                </a:lnTo>
                <a:lnTo>
                  <a:pt x="148993" y="101709"/>
                </a:lnTo>
                <a:lnTo>
                  <a:pt x="153147" y="77933"/>
                </a:lnTo>
                <a:lnTo>
                  <a:pt x="152403" y="65888"/>
                </a:lnTo>
                <a:lnTo>
                  <a:pt x="130630" y="22235"/>
                </a:lnTo>
                <a:lnTo>
                  <a:pt x="87570" y="705"/>
                </a:lnTo>
                <a:lnTo>
                  <a:pt x="75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9066" y="5761987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7" h="152611">
                <a:moveTo>
                  <a:pt x="130630" y="22235"/>
                </a:moveTo>
                <a:lnTo>
                  <a:pt x="152403" y="65888"/>
                </a:lnTo>
                <a:lnTo>
                  <a:pt x="153147" y="77933"/>
                </a:lnTo>
                <a:lnTo>
                  <a:pt x="152010" y="89953"/>
                </a:lnTo>
                <a:lnTo>
                  <a:pt x="126571" y="133191"/>
                </a:lnTo>
                <a:lnTo>
                  <a:pt x="92014" y="150520"/>
                </a:lnTo>
                <a:lnTo>
                  <a:pt x="68621" y="152611"/>
                </a:lnTo>
                <a:lnTo>
                  <a:pt x="57289" y="150936"/>
                </a:lnTo>
                <a:lnTo>
                  <a:pt x="17456" y="125062"/>
                </a:lnTo>
                <a:lnTo>
                  <a:pt x="0" y="78853"/>
                </a:lnTo>
                <a:lnTo>
                  <a:pt x="315" y="67094"/>
                </a:lnTo>
                <a:lnTo>
                  <a:pt x="19508" y="24698"/>
                </a:lnTo>
                <a:lnTo>
                  <a:pt x="51970" y="4190"/>
                </a:lnTo>
                <a:lnTo>
                  <a:pt x="75700" y="0"/>
                </a:lnTo>
                <a:lnTo>
                  <a:pt x="87570" y="705"/>
                </a:lnTo>
                <a:lnTo>
                  <a:pt x="99167" y="3258"/>
                </a:lnTo>
                <a:lnTo>
                  <a:pt x="110284" y="7644"/>
                </a:lnTo>
                <a:lnTo>
                  <a:pt x="120714" y="13849"/>
                </a:lnTo>
                <a:lnTo>
                  <a:pt x="130250" y="2185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5032" y="184943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75702" y="0"/>
                </a:moveTo>
                <a:lnTo>
                  <a:pt x="29637" y="15945"/>
                </a:lnTo>
                <a:lnTo>
                  <a:pt x="2451" y="55615"/>
                </a:lnTo>
                <a:lnTo>
                  <a:pt x="0" y="78851"/>
                </a:lnTo>
                <a:lnTo>
                  <a:pt x="1529" y="90710"/>
                </a:lnTo>
                <a:lnTo>
                  <a:pt x="26631" y="135494"/>
                </a:lnTo>
                <a:lnTo>
                  <a:pt x="68620" y="152611"/>
                </a:lnTo>
                <a:lnTo>
                  <a:pt x="80247" y="152486"/>
                </a:lnTo>
                <a:lnTo>
                  <a:pt x="126570" y="133193"/>
                </a:lnTo>
                <a:lnTo>
                  <a:pt x="148992" y="101711"/>
                </a:lnTo>
                <a:lnTo>
                  <a:pt x="153146" y="77935"/>
                </a:lnTo>
                <a:lnTo>
                  <a:pt x="152402" y="65890"/>
                </a:lnTo>
                <a:lnTo>
                  <a:pt x="130630" y="22236"/>
                </a:lnTo>
                <a:lnTo>
                  <a:pt x="87572" y="705"/>
                </a:lnTo>
                <a:lnTo>
                  <a:pt x="75702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5032" y="184943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130630" y="22236"/>
                </a:moveTo>
                <a:lnTo>
                  <a:pt x="152402" y="65890"/>
                </a:lnTo>
                <a:lnTo>
                  <a:pt x="153146" y="77935"/>
                </a:lnTo>
                <a:lnTo>
                  <a:pt x="152009" y="89955"/>
                </a:lnTo>
                <a:lnTo>
                  <a:pt x="126570" y="133193"/>
                </a:lnTo>
                <a:lnTo>
                  <a:pt x="92013" y="150520"/>
                </a:lnTo>
                <a:lnTo>
                  <a:pt x="68620" y="152611"/>
                </a:lnTo>
                <a:lnTo>
                  <a:pt x="57287" y="150936"/>
                </a:lnTo>
                <a:lnTo>
                  <a:pt x="17455" y="125060"/>
                </a:lnTo>
                <a:lnTo>
                  <a:pt x="0" y="78851"/>
                </a:lnTo>
                <a:lnTo>
                  <a:pt x="316" y="67092"/>
                </a:lnTo>
                <a:lnTo>
                  <a:pt x="19511" y="24697"/>
                </a:lnTo>
                <a:lnTo>
                  <a:pt x="51972" y="4190"/>
                </a:lnTo>
                <a:lnTo>
                  <a:pt x="75702" y="0"/>
                </a:lnTo>
                <a:lnTo>
                  <a:pt x="87572" y="705"/>
                </a:lnTo>
                <a:lnTo>
                  <a:pt x="99169" y="3259"/>
                </a:lnTo>
                <a:lnTo>
                  <a:pt x="110286" y="7645"/>
                </a:lnTo>
                <a:lnTo>
                  <a:pt x="120716" y="13850"/>
                </a:lnTo>
                <a:lnTo>
                  <a:pt x="130252" y="2186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0491" y="4585589"/>
            <a:ext cx="665133" cy="1232538"/>
          </a:xfrm>
          <a:custGeom>
            <a:avLst/>
            <a:gdLst/>
            <a:ahLst/>
            <a:cxnLst/>
            <a:rect l="l" t="t" r="r" b="b"/>
            <a:pathLst>
              <a:path w="945967" h="1798593">
                <a:moveTo>
                  <a:pt x="945967" y="0"/>
                </a:moveTo>
                <a:lnTo>
                  <a:pt x="937099" y="16859"/>
                </a:lnTo>
                <a:lnTo>
                  <a:pt x="0" y="17985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73512" y="4520885"/>
            <a:ext cx="107028" cy="128413"/>
          </a:xfrm>
          <a:custGeom>
            <a:avLst/>
            <a:gdLst/>
            <a:ahLst/>
            <a:cxnLst/>
            <a:rect l="l" t="t" r="r" b="b"/>
            <a:pathLst>
              <a:path w="152217" h="187388">
                <a:moveTo>
                  <a:pt x="152217" y="0"/>
                </a:moveTo>
                <a:lnTo>
                  <a:pt x="0" y="109355"/>
                </a:lnTo>
                <a:lnTo>
                  <a:pt x="93692" y="111278"/>
                </a:lnTo>
                <a:lnTo>
                  <a:pt x="148371" y="187388"/>
                </a:lnTo>
                <a:lnTo>
                  <a:pt x="152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21907" y="3011254"/>
            <a:ext cx="1571624" cy="1531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21906" y="3011254"/>
            <a:ext cx="1571625" cy="1531736"/>
          </a:xfrm>
          <a:custGeom>
            <a:avLst/>
            <a:gdLst/>
            <a:ahLst/>
            <a:cxnLst/>
            <a:rect l="l" t="t" r="r" b="b"/>
            <a:pathLst>
              <a:path w="2235200" h="2235200">
                <a:moveTo>
                  <a:pt x="1907862" y="327337"/>
                </a:moveTo>
                <a:lnTo>
                  <a:pt x="1970056" y="394770"/>
                </a:lnTo>
                <a:lnTo>
                  <a:pt x="2025703" y="465864"/>
                </a:lnTo>
                <a:lnTo>
                  <a:pt x="2074804" y="540213"/>
                </a:lnTo>
                <a:lnTo>
                  <a:pt x="2117358" y="617409"/>
                </a:lnTo>
                <a:lnTo>
                  <a:pt x="2153365" y="697045"/>
                </a:lnTo>
                <a:lnTo>
                  <a:pt x="2182826" y="778715"/>
                </a:lnTo>
                <a:lnTo>
                  <a:pt x="2205739" y="862013"/>
                </a:lnTo>
                <a:lnTo>
                  <a:pt x="2222106" y="946530"/>
                </a:lnTo>
                <a:lnTo>
                  <a:pt x="2231926" y="1031861"/>
                </a:lnTo>
                <a:lnTo>
                  <a:pt x="2235200" y="1117599"/>
                </a:lnTo>
                <a:lnTo>
                  <a:pt x="2231926" y="1203337"/>
                </a:lnTo>
                <a:lnTo>
                  <a:pt x="2222106" y="1288668"/>
                </a:lnTo>
                <a:lnTo>
                  <a:pt x="2205739" y="1373186"/>
                </a:lnTo>
                <a:lnTo>
                  <a:pt x="2182826" y="1456483"/>
                </a:lnTo>
                <a:lnTo>
                  <a:pt x="2153365" y="1538153"/>
                </a:lnTo>
                <a:lnTo>
                  <a:pt x="2117358" y="1617790"/>
                </a:lnTo>
                <a:lnTo>
                  <a:pt x="2074804" y="1694986"/>
                </a:lnTo>
                <a:lnTo>
                  <a:pt x="2025703" y="1769334"/>
                </a:lnTo>
                <a:lnTo>
                  <a:pt x="1970056" y="1840428"/>
                </a:lnTo>
                <a:lnTo>
                  <a:pt x="1907862" y="1907862"/>
                </a:lnTo>
                <a:lnTo>
                  <a:pt x="1840428" y="1970056"/>
                </a:lnTo>
                <a:lnTo>
                  <a:pt x="1769334" y="2025703"/>
                </a:lnTo>
                <a:lnTo>
                  <a:pt x="1694986" y="2074804"/>
                </a:lnTo>
                <a:lnTo>
                  <a:pt x="1617790" y="2117358"/>
                </a:lnTo>
                <a:lnTo>
                  <a:pt x="1538153" y="2153365"/>
                </a:lnTo>
                <a:lnTo>
                  <a:pt x="1456483" y="2182826"/>
                </a:lnTo>
                <a:lnTo>
                  <a:pt x="1373186" y="2205739"/>
                </a:lnTo>
                <a:lnTo>
                  <a:pt x="1288668" y="2222106"/>
                </a:lnTo>
                <a:lnTo>
                  <a:pt x="1203337" y="2231926"/>
                </a:lnTo>
                <a:lnTo>
                  <a:pt x="1117599" y="2235200"/>
                </a:lnTo>
                <a:lnTo>
                  <a:pt x="1031861" y="2231926"/>
                </a:lnTo>
                <a:lnTo>
                  <a:pt x="946530" y="2222106"/>
                </a:lnTo>
                <a:lnTo>
                  <a:pt x="862013" y="2205739"/>
                </a:lnTo>
                <a:lnTo>
                  <a:pt x="778715" y="2182826"/>
                </a:lnTo>
                <a:lnTo>
                  <a:pt x="697045" y="2153365"/>
                </a:lnTo>
                <a:lnTo>
                  <a:pt x="617409" y="2117358"/>
                </a:lnTo>
                <a:lnTo>
                  <a:pt x="540213" y="2074804"/>
                </a:lnTo>
                <a:lnTo>
                  <a:pt x="465864" y="2025703"/>
                </a:lnTo>
                <a:lnTo>
                  <a:pt x="394770" y="1970056"/>
                </a:lnTo>
                <a:lnTo>
                  <a:pt x="327337" y="1907862"/>
                </a:lnTo>
                <a:lnTo>
                  <a:pt x="265143" y="1840428"/>
                </a:lnTo>
                <a:lnTo>
                  <a:pt x="209495" y="1769334"/>
                </a:lnTo>
                <a:lnTo>
                  <a:pt x="160395" y="1694986"/>
                </a:lnTo>
                <a:lnTo>
                  <a:pt x="117841" y="1617790"/>
                </a:lnTo>
                <a:lnTo>
                  <a:pt x="81834" y="1538153"/>
                </a:lnTo>
                <a:lnTo>
                  <a:pt x="52373" y="1456483"/>
                </a:lnTo>
                <a:lnTo>
                  <a:pt x="29460" y="1373186"/>
                </a:lnTo>
                <a:lnTo>
                  <a:pt x="13093" y="1288668"/>
                </a:lnTo>
                <a:lnTo>
                  <a:pt x="3273" y="1203337"/>
                </a:lnTo>
                <a:lnTo>
                  <a:pt x="0" y="1117599"/>
                </a:lnTo>
                <a:lnTo>
                  <a:pt x="3273" y="1031861"/>
                </a:lnTo>
                <a:lnTo>
                  <a:pt x="13093" y="946530"/>
                </a:lnTo>
                <a:lnTo>
                  <a:pt x="29460" y="862013"/>
                </a:lnTo>
                <a:lnTo>
                  <a:pt x="52373" y="778715"/>
                </a:lnTo>
                <a:lnTo>
                  <a:pt x="81834" y="697045"/>
                </a:lnTo>
                <a:lnTo>
                  <a:pt x="117841" y="617409"/>
                </a:lnTo>
                <a:lnTo>
                  <a:pt x="160395" y="540213"/>
                </a:lnTo>
                <a:lnTo>
                  <a:pt x="209495" y="465864"/>
                </a:lnTo>
                <a:lnTo>
                  <a:pt x="265143" y="394770"/>
                </a:lnTo>
                <a:lnTo>
                  <a:pt x="327337" y="327337"/>
                </a:lnTo>
                <a:lnTo>
                  <a:pt x="394770" y="265143"/>
                </a:lnTo>
                <a:lnTo>
                  <a:pt x="465864" y="209495"/>
                </a:lnTo>
                <a:lnTo>
                  <a:pt x="540213" y="160395"/>
                </a:lnTo>
                <a:lnTo>
                  <a:pt x="617409" y="117841"/>
                </a:lnTo>
                <a:lnTo>
                  <a:pt x="697045" y="81834"/>
                </a:lnTo>
                <a:lnTo>
                  <a:pt x="778715" y="52373"/>
                </a:lnTo>
                <a:lnTo>
                  <a:pt x="862013" y="29460"/>
                </a:lnTo>
                <a:lnTo>
                  <a:pt x="946530" y="13093"/>
                </a:lnTo>
                <a:lnTo>
                  <a:pt x="1031861" y="3273"/>
                </a:lnTo>
                <a:lnTo>
                  <a:pt x="1117599" y="0"/>
                </a:lnTo>
                <a:lnTo>
                  <a:pt x="1203337" y="3273"/>
                </a:lnTo>
                <a:lnTo>
                  <a:pt x="1288668" y="13093"/>
                </a:lnTo>
                <a:lnTo>
                  <a:pt x="1373186" y="29460"/>
                </a:lnTo>
                <a:lnTo>
                  <a:pt x="1456483" y="52373"/>
                </a:lnTo>
                <a:lnTo>
                  <a:pt x="1538153" y="81834"/>
                </a:lnTo>
                <a:lnTo>
                  <a:pt x="1617790" y="117841"/>
                </a:lnTo>
                <a:lnTo>
                  <a:pt x="1694986" y="160395"/>
                </a:lnTo>
                <a:lnTo>
                  <a:pt x="1769334" y="209495"/>
                </a:lnTo>
                <a:lnTo>
                  <a:pt x="1840428" y="265143"/>
                </a:lnTo>
                <a:lnTo>
                  <a:pt x="1907862" y="327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3165" y="3209841"/>
            <a:ext cx="97972" cy="1270039"/>
          </a:xfrm>
          <a:custGeom>
            <a:avLst/>
            <a:gdLst/>
            <a:ahLst/>
            <a:cxnLst/>
            <a:rect l="l" t="t" r="r" b="b"/>
            <a:pathLst>
              <a:path w="139338" h="1853316">
                <a:moveTo>
                  <a:pt x="139338" y="0"/>
                </a:moveTo>
                <a:lnTo>
                  <a:pt x="137909" y="18995"/>
                </a:lnTo>
                <a:lnTo>
                  <a:pt x="0" y="18533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39154" y="3136941"/>
            <a:ext cx="117540" cy="118862"/>
          </a:xfrm>
          <a:custGeom>
            <a:avLst/>
            <a:gdLst/>
            <a:ahLst/>
            <a:cxnLst/>
            <a:rect l="l" t="t" r="r" b="b"/>
            <a:pathLst>
              <a:path w="167168" h="173451">
                <a:moveTo>
                  <a:pt x="147484" y="125375"/>
                </a:moveTo>
                <a:lnTo>
                  <a:pt x="86725" y="125375"/>
                </a:lnTo>
                <a:lnTo>
                  <a:pt x="167168" y="173451"/>
                </a:lnTo>
                <a:lnTo>
                  <a:pt x="147484" y="125375"/>
                </a:lnTo>
                <a:close/>
              </a:path>
              <a:path w="167168" h="173451">
                <a:moveTo>
                  <a:pt x="96151" y="0"/>
                </a:moveTo>
                <a:lnTo>
                  <a:pt x="0" y="160884"/>
                </a:lnTo>
                <a:lnTo>
                  <a:pt x="86725" y="125375"/>
                </a:lnTo>
                <a:lnTo>
                  <a:pt x="147484" y="125375"/>
                </a:lnTo>
                <a:lnTo>
                  <a:pt x="96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8322" y="2050859"/>
            <a:ext cx="157402" cy="1045075"/>
          </a:xfrm>
          <a:custGeom>
            <a:avLst/>
            <a:gdLst/>
            <a:ahLst/>
            <a:cxnLst/>
            <a:rect l="l" t="t" r="r" b="b"/>
            <a:pathLst>
              <a:path w="223860" h="1525036">
                <a:moveTo>
                  <a:pt x="0" y="0"/>
                </a:moveTo>
                <a:lnTo>
                  <a:pt x="2767" y="18846"/>
                </a:lnTo>
                <a:lnTo>
                  <a:pt x="223860" y="15250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6236" y="1978528"/>
            <a:ext cx="116622" cy="122004"/>
          </a:xfrm>
          <a:custGeom>
            <a:avLst/>
            <a:gdLst/>
            <a:ahLst/>
            <a:cxnLst/>
            <a:rect l="l" t="t" r="r" b="b"/>
            <a:pathLst>
              <a:path w="165862" h="178036">
                <a:moveTo>
                  <a:pt x="58586" y="0"/>
                </a:moveTo>
                <a:lnTo>
                  <a:pt x="0" y="178036"/>
                </a:lnTo>
                <a:lnTo>
                  <a:pt x="76845" y="124396"/>
                </a:lnTo>
                <a:lnTo>
                  <a:pt x="145414" y="124396"/>
                </a:lnTo>
                <a:lnTo>
                  <a:pt x="58586" y="0"/>
                </a:lnTo>
                <a:close/>
              </a:path>
              <a:path w="165862" h="178036">
                <a:moveTo>
                  <a:pt x="145414" y="124396"/>
                </a:moveTo>
                <a:lnTo>
                  <a:pt x="76845" y="124396"/>
                </a:lnTo>
                <a:lnTo>
                  <a:pt x="165862" y="153691"/>
                </a:lnTo>
                <a:lnTo>
                  <a:pt x="145414" y="124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79094" y="4582963"/>
            <a:ext cx="185656" cy="1231159"/>
          </a:xfrm>
          <a:custGeom>
            <a:avLst/>
            <a:gdLst/>
            <a:ahLst/>
            <a:cxnLst/>
            <a:rect l="l" t="t" r="r" b="b"/>
            <a:pathLst>
              <a:path w="264044" h="1796580">
                <a:moveTo>
                  <a:pt x="264044" y="0"/>
                </a:moveTo>
                <a:lnTo>
                  <a:pt x="261274" y="18846"/>
                </a:lnTo>
                <a:lnTo>
                  <a:pt x="0" y="17965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0208" y="4510634"/>
            <a:ext cx="116620" cy="122011"/>
          </a:xfrm>
          <a:custGeom>
            <a:avLst/>
            <a:gdLst/>
            <a:ahLst/>
            <a:cxnLst/>
            <a:rect l="l" t="t" r="r" b="b"/>
            <a:pathLst>
              <a:path w="165859" h="178046">
                <a:moveTo>
                  <a:pt x="148214" y="124393"/>
                </a:moveTo>
                <a:lnTo>
                  <a:pt x="89023" y="124393"/>
                </a:lnTo>
                <a:lnTo>
                  <a:pt x="165859" y="178046"/>
                </a:lnTo>
                <a:lnTo>
                  <a:pt x="148214" y="124393"/>
                </a:lnTo>
                <a:close/>
              </a:path>
              <a:path w="165859" h="178046">
                <a:moveTo>
                  <a:pt x="107304" y="0"/>
                </a:moveTo>
                <a:lnTo>
                  <a:pt x="0" y="153671"/>
                </a:lnTo>
                <a:lnTo>
                  <a:pt x="89023" y="124393"/>
                </a:lnTo>
                <a:lnTo>
                  <a:pt x="148214" y="124393"/>
                </a:lnTo>
                <a:lnTo>
                  <a:pt x="107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5657" y="3107382"/>
            <a:ext cx="89853" cy="1362247"/>
          </a:xfrm>
          <a:custGeom>
            <a:avLst/>
            <a:gdLst/>
            <a:ahLst/>
            <a:cxnLst/>
            <a:rect l="l" t="t" r="r" b="b"/>
            <a:pathLst>
              <a:path w="127791" h="1987871">
                <a:moveTo>
                  <a:pt x="127791" y="0"/>
                </a:moveTo>
                <a:lnTo>
                  <a:pt x="126569" y="19010"/>
                </a:lnTo>
                <a:lnTo>
                  <a:pt x="0" y="19878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3945" y="3034426"/>
            <a:ext cx="117629" cy="118328"/>
          </a:xfrm>
          <a:custGeom>
            <a:avLst/>
            <a:gdLst/>
            <a:ahLst/>
            <a:cxnLst/>
            <a:rect l="l" t="t" r="r" b="b"/>
            <a:pathLst>
              <a:path w="167294" h="172671">
                <a:moveTo>
                  <a:pt x="147368" y="125470"/>
                </a:moveTo>
                <a:lnTo>
                  <a:pt x="86335" y="125470"/>
                </a:lnTo>
                <a:lnTo>
                  <a:pt x="167294" y="172671"/>
                </a:lnTo>
                <a:lnTo>
                  <a:pt x="147368" y="125470"/>
                </a:lnTo>
                <a:close/>
              </a:path>
              <a:path w="167294" h="172671">
                <a:moveTo>
                  <a:pt x="94401" y="0"/>
                </a:moveTo>
                <a:lnTo>
                  <a:pt x="0" y="161917"/>
                </a:lnTo>
                <a:lnTo>
                  <a:pt x="86335" y="125470"/>
                </a:lnTo>
                <a:lnTo>
                  <a:pt x="147368" y="125470"/>
                </a:lnTo>
                <a:lnTo>
                  <a:pt x="94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0322" y="2051395"/>
            <a:ext cx="78105" cy="942025"/>
          </a:xfrm>
          <a:custGeom>
            <a:avLst/>
            <a:gdLst/>
            <a:ahLst/>
            <a:cxnLst/>
            <a:rect l="l" t="t" r="r" b="b"/>
            <a:pathLst>
              <a:path w="111083" h="1374658">
                <a:moveTo>
                  <a:pt x="111083" y="0"/>
                </a:moveTo>
                <a:lnTo>
                  <a:pt x="109548" y="18989"/>
                </a:lnTo>
                <a:lnTo>
                  <a:pt x="0" y="13746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86231" y="1978528"/>
            <a:ext cx="117489" cy="119133"/>
          </a:xfrm>
          <a:custGeom>
            <a:avLst/>
            <a:gdLst/>
            <a:ahLst/>
            <a:cxnLst/>
            <a:rect l="l" t="t" r="r" b="b"/>
            <a:pathLst>
              <a:path w="167095" h="173846">
                <a:moveTo>
                  <a:pt x="147543" y="125322"/>
                </a:moveTo>
                <a:lnTo>
                  <a:pt x="86922" y="125322"/>
                </a:lnTo>
                <a:lnTo>
                  <a:pt x="167095" y="173846"/>
                </a:lnTo>
                <a:lnTo>
                  <a:pt x="147543" y="125322"/>
                </a:lnTo>
                <a:close/>
              </a:path>
              <a:path w="167095" h="173846">
                <a:moveTo>
                  <a:pt x="97049" y="0"/>
                </a:moveTo>
                <a:lnTo>
                  <a:pt x="0" y="160345"/>
                </a:lnTo>
                <a:lnTo>
                  <a:pt x="86922" y="125322"/>
                </a:lnTo>
                <a:lnTo>
                  <a:pt x="147543" y="125322"/>
                </a:lnTo>
                <a:lnTo>
                  <a:pt x="97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2097" y="185396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75701" y="0"/>
                </a:moveTo>
                <a:lnTo>
                  <a:pt x="29636" y="15946"/>
                </a:lnTo>
                <a:lnTo>
                  <a:pt x="2451" y="55615"/>
                </a:lnTo>
                <a:lnTo>
                  <a:pt x="0" y="78852"/>
                </a:lnTo>
                <a:lnTo>
                  <a:pt x="1529" y="90711"/>
                </a:lnTo>
                <a:lnTo>
                  <a:pt x="26631" y="135495"/>
                </a:lnTo>
                <a:lnTo>
                  <a:pt x="68621" y="152611"/>
                </a:lnTo>
                <a:lnTo>
                  <a:pt x="80248" y="152486"/>
                </a:lnTo>
                <a:lnTo>
                  <a:pt x="126571" y="133192"/>
                </a:lnTo>
                <a:lnTo>
                  <a:pt x="148993" y="101710"/>
                </a:lnTo>
                <a:lnTo>
                  <a:pt x="153146" y="77934"/>
                </a:lnTo>
                <a:lnTo>
                  <a:pt x="152402" y="65888"/>
                </a:lnTo>
                <a:lnTo>
                  <a:pt x="130630" y="22235"/>
                </a:lnTo>
                <a:lnTo>
                  <a:pt x="87571" y="705"/>
                </a:lnTo>
                <a:lnTo>
                  <a:pt x="7570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2097" y="185396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130630" y="22235"/>
                </a:moveTo>
                <a:lnTo>
                  <a:pt x="152402" y="65888"/>
                </a:lnTo>
                <a:lnTo>
                  <a:pt x="153146" y="77934"/>
                </a:lnTo>
                <a:lnTo>
                  <a:pt x="152009" y="89954"/>
                </a:lnTo>
                <a:lnTo>
                  <a:pt x="126571" y="133192"/>
                </a:lnTo>
                <a:lnTo>
                  <a:pt x="92014" y="150520"/>
                </a:lnTo>
                <a:lnTo>
                  <a:pt x="68621" y="152611"/>
                </a:lnTo>
                <a:lnTo>
                  <a:pt x="57288" y="150936"/>
                </a:lnTo>
                <a:lnTo>
                  <a:pt x="17455" y="125062"/>
                </a:lnTo>
                <a:lnTo>
                  <a:pt x="0" y="78852"/>
                </a:lnTo>
                <a:lnTo>
                  <a:pt x="316" y="67093"/>
                </a:lnTo>
                <a:lnTo>
                  <a:pt x="19509" y="24697"/>
                </a:lnTo>
                <a:lnTo>
                  <a:pt x="51971" y="4190"/>
                </a:lnTo>
                <a:lnTo>
                  <a:pt x="75701" y="0"/>
                </a:lnTo>
                <a:lnTo>
                  <a:pt x="87571" y="705"/>
                </a:lnTo>
                <a:lnTo>
                  <a:pt x="99168" y="3258"/>
                </a:lnTo>
                <a:lnTo>
                  <a:pt x="110285" y="7644"/>
                </a:lnTo>
                <a:lnTo>
                  <a:pt x="120715" y="13849"/>
                </a:lnTo>
                <a:lnTo>
                  <a:pt x="130251" y="2185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75805" y="4273990"/>
            <a:ext cx="1062551" cy="1538576"/>
          </a:xfrm>
          <a:custGeom>
            <a:avLst/>
            <a:gdLst/>
            <a:ahLst/>
            <a:cxnLst/>
            <a:rect l="l" t="t" r="r" b="b"/>
            <a:pathLst>
              <a:path w="1511183" h="2245182">
                <a:moveTo>
                  <a:pt x="1511183" y="0"/>
                </a:moveTo>
                <a:lnTo>
                  <a:pt x="1500545" y="15803"/>
                </a:lnTo>
                <a:lnTo>
                  <a:pt x="0" y="224518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5530" y="4213342"/>
            <a:ext cx="114709" cy="127376"/>
          </a:xfrm>
          <a:custGeom>
            <a:avLst/>
            <a:gdLst/>
            <a:ahLst/>
            <a:cxnLst/>
            <a:rect l="l" t="t" r="r" b="b"/>
            <a:pathLst>
              <a:path w="163141" h="185875">
                <a:moveTo>
                  <a:pt x="163141" y="0"/>
                </a:moveTo>
                <a:lnTo>
                  <a:pt x="0" y="92270"/>
                </a:lnTo>
                <a:lnTo>
                  <a:pt x="92937" y="104305"/>
                </a:lnTo>
                <a:lnTo>
                  <a:pt x="139072" y="185875"/>
                </a:lnTo>
                <a:lnTo>
                  <a:pt x="163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69720" y="3711187"/>
            <a:ext cx="91768" cy="491903"/>
          </a:xfrm>
          <a:custGeom>
            <a:avLst/>
            <a:gdLst/>
            <a:ahLst/>
            <a:cxnLst/>
            <a:rect l="l" t="t" r="r" b="b"/>
            <a:pathLst>
              <a:path w="130514" h="717814">
                <a:moveTo>
                  <a:pt x="130514" y="0"/>
                </a:moveTo>
                <a:lnTo>
                  <a:pt x="127105" y="18742"/>
                </a:lnTo>
                <a:lnTo>
                  <a:pt x="0" y="7178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95835" y="3639261"/>
            <a:ext cx="115971" cy="123301"/>
          </a:xfrm>
          <a:custGeom>
            <a:avLst/>
            <a:gdLst/>
            <a:ahLst/>
            <a:cxnLst/>
            <a:rect l="l" t="t" r="r" b="b"/>
            <a:pathLst>
              <a:path w="164936" h="179928">
                <a:moveTo>
                  <a:pt x="148535" y="123701"/>
                </a:moveTo>
                <a:lnTo>
                  <a:pt x="89964" y="123701"/>
                </a:lnTo>
                <a:lnTo>
                  <a:pt x="164936" y="179928"/>
                </a:lnTo>
                <a:lnTo>
                  <a:pt x="148535" y="123701"/>
                </a:lnTo>
                <a:close/>
              </a:path>
              <a:path w="164936" h="179928">
                <a:moveTo>
                  <a:pt x="112454" y="0"/>
                </a:moveTo>
                <a:lnTo>
                  <a:pt x="0" y="149942"/>
                </a:lnTo>
                <a:lnTo>
                  <a:pt x="89964" y="123701"/>
                </a:lnTo>
                <a:lnTo>
                  <a:pt x="148535" y="123701"/>
                </a:lnTo>
                <a:lnTo>
                  <a:pt x="112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4486" y="2051229"/>
            <a:ext cx="170936" cy="1577780"/>
          </a:xfrm>
          <a:custGeom>
            <a:avLst/>
            <a:gdLst/>
            <a:ahLst/>
            <a:cxnLst/>
            <a:rect l="l" t="t" r="r" b="b"/>
            <a:pathLst>
              <a:path w="243109" h="2302390">
                <a:moveTo>
                  <a:pt x="0" y="0"/>
                </a:moveTo>
                <a:lnTo>
                  <a:pt x="2000" y="18944"/>
                </a:lnTo>
                <a:lnTo>
                  <a:pt x="243109" y="23023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60377" y="1978528"/>
            <a:ext cx="117219" cy="120277"/>
          </a:xfrm>
          <a:custGeom>
            <a:avLst/>
            <a:gdLst/>
            <a:ahLst/>
            <a:cxnLst/>
            <a:rect l="l" t="t" r="r" b="b"/>
            <a:pathLst>
              <a:path w="166712" h="175515">
                <a:moveTo>
                  <a:pt x="65754" y="0"/>
                </a:moveTo>
                <a:lnTo>
                  <a:pt x="0" y="175515"/>
                </a:lnTo>
                <a:lnTo>
                  <a:pt x="78955" y="125035"/>
                </a:lnTo>
                <a:lnTo>
                  <a:pt x="145693" y="125035"/>
                </a:lnTo>
                <a:lnTo>
                  <a:pt x="65754" y="0"/>
                </a:lnTo>
                <a:close/>
              </a:path>
              <a:path w="166712" h="175515">
                <a:moveTo>
                  <a:pt x="145693" y="125035"/>
                </a:moveTo>
                <a:lnTo>
                  <a:pt x="78955" y="125035"/>
                </a:lnTo>
                <a:lnTo>
                  <a:pt x="166712" y="157911"/>
                </a:lnTo>
                <a:lnTo>
                  <a:pt x="145693" y="125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61824" y="1845259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75701" y="0"/>
                </a:moveTo>
                <a:lnTo>
                  <a:pt x="29636" y="15946"/>
                </a:lnTo>
                <a:lnTo>
                  <a:pt x="2451" y="55615"/>
                </a:lnTo>
                <a:lnTo>
                  <a:pt x="0" y="78852"/>
                </a:lnTo>
                <a:lnTo>
                  <a:pt x="1529" y="90711"/>
                </a:lnTo>
                <a:lnTo>
                  <a:pt x="26631" y="135495"/>
                </a:lnTo>
                <a:lnTo>
                  <a:pt x="68621" y="152611"/>
                </a:lnTo>
                <a:lnTo>
                  <a:pt x="80248" y="152486"/>
                </a:lnTo>
                <a:lnTo>
                  <a:pt x="126571" y="133192"/>
                </a:lnTo>
                <a:lnTo>
                  <a:pt x="148993" y="101710"/>
                </a:lnTo>
                <a:lnTo>
                  <a:pt x="153146" y="77934"/>
                </a:lnTo>
                <a:lnTo>
                  <a:pt x="152402" y="65888"/>
                </a:lnTo>
                <a:lnTo>
                  <a:pt x="130630" y="22235"/>
                </a:lnTo>
                <a:lnTo>
                  <a:pt x="87571" y="705"/>
                </a:lnTo>
                <a:lnTo>
                  <a:pt x="7570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61824" y="1845259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130630" y="22235"/>
                </a:moveTo>
                <a:lnTo>
                  <a:pt x="152402" y="65888"/>
                </a:lnTo>
                <a:lnTo>
                  <a:pt x="153146" y="77934"/>
                </a:lnTo>
                <a:lnTo>
                  <a:pt x="152009" y="89954"/>
                </a:lnTo>
                <a:lnTo>
                  <a:pt x="126571" y="133192"/>
                </a:lnTo>
                <a:lnTo>
                  <a:pt x="92014" y="150520"/>
                </a:lnTo>
                <a:lnTo>
                  <a:pt x="68621" y="152611"/>
                </a:lnTo>
                <a:lnTo>
                  <a:pt x="57288" y="150936"/>
                </a:lnTo>
                <a:lnTo>
                  <a:pt x="17455" y="125062"/>
                </a:lnTo>
                <a:lnTo>
                  <a:pt x="0" y="78852"/>
                </a:lnTo>
                <a:lnTo>
                  <a:pt x="316" y="67093"/>
                </a:lnTo>
                <a:lnTo>
                  <a:pt x="19509" y="24697"/>
                </a:lnTo>
                <a:lnTo>
                  <a:pt x="51971" y="4190"/>
                </a:lnTo>
                <a:lnTo>
                  <a:pt x="75701" y="0"/>
                </a:lnTo>
                <a:lnTo>
                  <a:pt x="87571" y="705"/>
                </a:lnTo>
                <a:lnTo>
                  <a:pt x="99168" y="3258"/>
                </a:lnTo>
                <a:lnTo>
                  <a:pt x="110285" y="7644"/>
                </a:lnTo>
                <a:lnTo>
                  <a:pt x="120715" y="13849"/>
                </a:lnTo>
                <a:lnTo>
                  <a:pt x="130251" y="2185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34821" y="4275337"/>
            <a:ext cx="244273" cy="1540386"/>
          </a:xfrm>
          <a:custGeom>
            <a:avLst/>
            <a:gdLst/>
            <a:ahLst/>
            <a:cxnLst/>
            <a:rect l="l" t="t" r="r" b="b"/>
            <a:pathLst>
              <a:path w="347411" h="2247822">
                <a:moveTo>
                  <a:pt x="0" y="0"/>
                </a:moveTo>
                <a:lnTo>
                  <a:pt x="2909" y="18826"/>
                </a:lnTo>
                <a:lnTo>
                  <a:pt x="347411" y="22478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3122" y="4203090"/>
            <a:ext cx="116488" cy="122305"/>
          </a:xfrm>
          <a:custGeom>
            <a:avLst/>
            <a:gdLst/>
            <a:ahLst/>
            <a:cxnLst/>
            <a:rect l="l" t="t" r="r" b="b"/>
            <a:pathLst>
              <a:path w="165672" h="178474">
                <a:moveTo>
                  <a:pt x="57233" y="0"/>
                </a:moveTo>
                <a:lnTo>
                  <a:pt x="0" y="178474"/>
                </a:lnTo>
                <a:lnTo>
                  <a:pt x="76434" y="124254"/>
                </a:lnTo>
                <a:lnTo>
                  <a:pt x="145373" y="124254"/>
                </a:lnTo>
                <a:lnTo>
                  <a:pt x="57233" y="0"/>
                </a:lnTo>
                <a:close/>
              </a:path>
              <a:path w="165672" h="178474">
                <a:moveTo>
                  <a:pt x="145373" y="124254"/>
                </a:moveTo>
                <a:lnTo>
                  <a:pt x="76434" y="124254"/>
                </a:lnTo>
                <a:lnTo>
                  <a:pt x="165672" y="152871"/>
                </a:lnTo>
                <a:lnTo>
                  <a:pt x="145373" y="124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0133" y="3456011"/>
            <a:ext cx="31504" cy="700948"/>
          </a:xfrm>
          <a:custGeom>
            <a:avLst/>
            <a:gdLst/>
            <a:ahLst/>
            <a:cxnLst/>
            <a:rect l="l" t="t" r="r" b="b"/>
            <a:pathLst>
              <a:path w="44806" h="1022865">
                <a:moveTo>
                  <a:pt x="44806" y="0"/>
                </a:moveTo>
                <a:lnTo>
                  <a:pt x="43972" y="19032"/>
                </a:lnTo>
                <a:lnTo>
                  <a:pt x="0" y="10228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0882" y="3382975"/>
            <a:ext cx="117759" cy="117283"/>
          </a:xfrm>
          <a:custGeom>
            <a:avLst/>
            <a:gdLst/>
            <a:ahLst/>
            <a:cxnLst/>
            <a:rect l="l" t="t" r="r" b="b"/>
            <a:pathLst>
              <a:path w="167479" h="171147">
                <a:moveTo>
                  <a:pt x="147151" y="125610"/>
                </a:moveTo>
                <a:lnTo>
                  <a:pt x="85573" y="125610"/>
                </a:lnTo>
                <a:lnTo>
                  <a:pt x="167479" y="171147"/>
                </a:lnTo>
                <a:lnTo>
                  <a:pt x="147151" y="125610"/>
                </a:lnTo>
                <a:close/>
              </a:path>
              <a:path w="167479" h="171147">
                <a:moveTo>
                  <a:pt x="91076" y="0"/>
                </a:moveTo>
                <a:lnTo>
                  <a:pt x="0" y="163812"/>
                </a:lnTo>
                <a:lnTo>
                  <a:pt x="85573" y="125610"/>
                </a:lnTo>
                <a:lnTo>
                  <a:pt x="147151" y="125610"/>
                </a:lnTo>
                <a:lnTo>
                  <a:pt x="91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41662" y="2060532"/>
            <a:ext cx="261854" cy="1308027"/>
          </a:xfrm>
          <a:custGeom>
            <a:avLst/>
            <a:gdLst/>
            <a:ahLst/>
            <a:cxnLst/>
            <a:rect l="l" t="t" r="r" b="b"/>
            <a:pathLst>
              <a:path w="372414" h="1908750">
                <a:moveTo>
                  <a:pt x="372414" y="0"/>
                </a:moveTo>
                <a:lnTo>
                  <a:pt x="368767" y="18696"/>
                </a:lnTo>
                <a:lnTo>
                  <a:pt x="0" y="19087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7464" y="1988779"/>
            <a:ext cx="115691" cy="123753"/>
          </a:xfrm>
          <a:custGeom>
            <a:avLst/>
            <a:gdLst/>
            <a:ahLst/>
            <a:cxnLst/>
            <a:rect l="l" t="t" r="r" b="b"/>
            <a:pathLst>
              <a:path w="164538" h="180588">
                <a:moveTo>
                  <a:pt x="148651" y="123403"/>
                </a:moveTo>
                <a:lnTo>
                  <a:pt x="90294" y="123403"/>
                </a:lnTo>
                <a:lnTo>
                  <a:pt x="164538" y="180588"/>
                </a:lnTo>
                <a:lnTo>
                  <a:pt x="148651" y="123403"/>
                </a:lnTo>
                <a:close/>
              </a:path>
              <a:path w="164538" h="180588">
                <a:moveTo>
                  <a:pt x="114368" y="0"/>
                </a:moveTo>
                <a:lnTo>
                  <a:pt x="0" y="148488"/>
                </a:lnTo>
                <a:lnTo>
                  <a:pt x="90294" y="123403"/>
                </a:lnTo>
                <a:lnTo>
                  <a:pt x="148651" y="123403"/>
                </a:lnTo>
                <a:lnTo>
                  <a:pt x="11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79558" y="185396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75701" y="0"/>
                </a:moveTo>
                <a:lnTo>
                  <a:pt x="29636" y="15946"/>
                </a:lnTo>
                <a:lnTo>
                  <a:pt x="2451" y="55615"/>
                </a:lnTo>
                <a:lnTo>
                  <a:pt x="0" y="78852"/>
                </a:lnTo>
                <a:lnTo>
                  <a:pt x="1529" y="90711"/>
                </a:lnTo>
                <a:lnTo>
                  <a:pt x="26631" y="135495"/>
                </a:lnTo>
                <a:lnTo>
                  <a:pt x="68621" y="152611"/>
                </a:lnTo>
                <a:lnTo>
                  <a:pt x="80248" y="152486"/>
                </a:lnTo>
                <a:lnTo>
                  <a:pt x="126571" y="133192"/>
                </a:lnTo>
                <a:lnTo>
                  <a:pt x="148993" y="101710"/>
                </a:lnTo>
                <a:lnTo>
                  <a:pt x="153146" y="77934"/>
                </a:lnTo>
                <a:lnTo>
                  <a:pt x="152402" y="65888"/>
                </a:lnTo>
                <a:lnTo>
                  <a:pt x="130630" y="22235"/>
                </a:lnTo>
                <a:lnTo>
                  <a:pt x="87571" y="705"/>
                </a:lnTo>
                <a:lnTo>
                  <a:pt x="7570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79558" y="185396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130630" y="22235"/>
                </a:moveTo>
                <a:lnTo>
                  <a:pt x="152402" y="65888"/>
                </a:lnTo>
                <a:lnTo>
                  <a:pt x="153146" y="77934"/>
                </a:lnTo>
                <a:lnTo>
                  <a:pt x="152009" y="89954"/>
                </a:lnTo>
                <a:lnTo>
                  <a:pt x="126571" y="133192"/>
                </a:lnTo>
                <a:lnTo>
                  <a:pt x="92014" y="150520"/>
                </a:lnTo>
                <a:lnTo>
                  <a:pt x="68621" y="152611"/>
                </a:lnTo>
                <a:lnTo>
                  <a:pt x="57288" y="150936"/>
                </a:lnTo>
                <a:lnTo>
                  <a:pt x="17455" y="125062"/>
                </a:lnTo>
                <a:lnTo>
                  <a:pt x="0" y="78852"/>
                </a:lnTo>
                <a:lnTo>
                  <a:pt x="316" y="67093"/>
                </a:lnTo>
                <a:lnTo>
                  <a:pt x="19509" y="24697"/>
                </a:lnTo>
                <a:lnTo>
                  <a:pt x="51971" y="4190"/>
                </a:lnTo>
                <a:lnTo>
                  <a:pt x="75701" y="0"/>
                </a:lnTo>
                <a:lnTo>
                  <a:pt x="87571" y="705"/>
                </a:lnTo>
                <a:lnTo>
                  <a:pt x="99168" y="3258"/>
                </a:lnTo>
                <a:lnTo>
                  <a:pt x="110285" y="7644"/>
                </a:lnTo>
                <a:lnTo>
                  <a:pt x="120715" y="13849"/>
                </a:lnTo>
                <a:lnTo>
                  <a:pt x="130251" y="2185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9094" y="3825412"/>
            <a:ext cx="2838856" cy="1986085"/>
          </a:xfrm>
          <a:custGeom>
            <a:avLst/>
            <a:gdLst/>
            <a:ahLst/>
            <a:cxnLst/>
            <a:rect l="l" t="t" r="r" b="b"/>
            <a:pathLst>
              <a:path w="4037484" h="2898213">
                <a:moveTo>
                  <a:pt x="4037484" y="0"/>
                </a:moveTo>
                <a:lnTo>
                  <a:pt x="4022009" y="11108"/>
                </a:lnTo>
                <a:lnTo>
                  <a:pt x="0" y="28982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8762" y="3782781"/>
            <a:ext cx="130123" cy="113654"/>
          </a:xfrm>
          <a:custGeom>
            <a:avLst/>
            <a:gdLst/>
            <a:ahLst/>
            <a:cxnLst/>
            <a:rect l="l" t="t" r="r" b="b"/>
            <a:pathLst>
              <a:path w="185064" h="165850">
                <a:moveTo>
                  <a:pt x="185064" y="0"/>
                </a:moveTo>
                <a:lnTo>
                  <a:pt x="0" y="29664"/>
                </a:lnTo>
                <a:lnTo>
                  <a:pt x="82925" y="73318"/>
                </a:lnTo>
                <a:lnTo>
                  <a:pt x="97758" y="165850"/>
                </a:lnTo>
                <a:lnTo>
                  <a:pt x="185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9094" y="5293058"/>
            <a:ext cx="2836604" cy="522178"/>
          </a:xfrm>
          <a:custGeom>
            <a:avLst/>
            <a:gdLst/>
            <a:ahLst/>
            <a:cxnLst/>
            <a:rect l="l" t="t" r="r" b="b"/>
            <a:pathLst>
              <a:path w="4034281" h="761993">
                <a:moveTo>
                  <a:pt x="4034281" y="0"/>
                </a:moveTo>
                <a:lnTo>
                  <a:pt x="4015562" y="3535"/>
                </a:lnTo>
                <a:lnTo>
                  <a:pt x="0" y="7619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62643" y="5244369"/>
            <a:ext cx="126762" cy="112884"/>
          </a:xfrm>
          <a:custGeom>
            <a:avLst/>
            <a:gdLst/>
            <a:ahLst/>
            <a:cxnLst/>
            <a:rect l="l" t="t" r="r" b="b"/>
            <a:pathLst>
              <a:path w="180284" h="164727">
                <a:moveTo>
                  <a:pt x="0" y="0"/>
                </a:moveTo>
                <a:lnTo>
                  <a:pt x="56737" y="74587"/>
                </a:lnTo>
                <a:lnTo>
                  <a:pt x="31111" y="164727"/>
                </a:lnTo>
                <a:lnTo>
                  <a:pt x="180284" y="512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03842" y="2062678"/>
            <a:ext cx="2175251" cy="3751864"/>
          </a:xfrm>
          <a:custGeom>
            <a:avLst/>
            <a:gdLst/>
            <a:ahLst/>
            <a:cxnLst/>
            <a:rect l="l" t="t" r="r" b="b"/>
            <a:pathLst>
              <a:path w="3093690" h="5474942">
                <a:moveTo>
                  <a:pt x="0" y="0"/>
                </a:moveTo>
                <a:lnTo>
                  <a:pt x="9371" y="16584"/>
                </a:lnTo>
                <a:lnTo>
                  <a:pt x="3093690" y="5474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66941" y="1999030"/>
            <a:ext cx="109297" cy="128275"/>
          </a:xfrm>
          <a:custGeom>
            <a:avLst/>
            <a:gdLst/>
            <a:ahLst/>
            <a:cxnLst/>
            <a:rect l="l" t="t" r="r" b="b"/>
            <a:pathLst>
              <a:path w="155445" h="187187">
                <a:moveTo>
                  <a:pt x="0" y="0"/>
                </a:moveTo>
                <a:lnTo>
                  <a:pt x="9494" y="187187"/>
                </a:lnTo>
                <a:lnTo>
                  <a:pt x="61852" y="109463"/>
                </a:lnTo>
                <a:lnTo>
                  <a:pt x="155445" y="104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32808" y="4822369"/>
            <a:ext cx="2843875" cy="994843"/>
          </a:xfrm>
          <a:custGeom>
            <a:avLst/>
            <a:gdLst/>
            <a:ahLst/>
            <a:cxnLst/>
            <a:rect l="l" t="t" r="r" b="b"/>
            <a:pathLst>
              <a:path w="4044622" h="1451734">
                <a:moveTo>
                  <a:pt x="0" y="0"/>
                </a:moveTo>
                <a:lnTo>
                  <a:pt x="17931" y="6435"/>
                </a:lnTo>
                <a:lnTo>
                  <a:pt x="4044622" y="145173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62208" y="4782416"/>
            <a:ext cx="130852" cy="108127"/>
          </a:xfrm>
          <a:custGeom>
            <a:avLst/>
            <a:gdLst/>
            <a:ahLst/>
            <a:cxnLst/>
            <a:rect l="l" t="t" r="r" b="b"/>
            <a:pathLst>
              <a:path w="186100" h="157786">
                <a:moveTo>
                  <a:pt x="186100" y="0"/>
                </a:moveTo>
                <a:lnTo>
                  <a:pt x="0" y="22264"/>
                </a:lnTo>
                <a:lnTo>
                  <a:pt x="129471" y="157786"/>
                </a:lnTo>
                <a:lnTo>
                  <a:pt x="118339" y="64735"/>
                </a:lnTo>
                <a:lnTo>
                  <a:pt x="186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7555" y="156655"/>
            <a:ext cx="4857750" cy="791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</a:t>
            </a:r>
            <a:r>
              <a:rPr sz="3500" spc="-6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53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racing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Cau</a:t>
            </a:r>
            <a:r>
              <a:rPr sz="3500" spc="-17" dirty="0">
                <a:solidFill>
                  <a:srgbClr val="309FCD"/>
                </a:solidFill>
                <a:latin typeface="Arial"/>
                <a:cs typeface="Arial"/>
              </a:rPr>
              <a:t>s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ics</a:t>
            </a:r>
            <a:endParaRPr sz="3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3946" y="6283599"/>
            <a:ext cx="117425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3609" y="3019957"/>
            <a:ext cx="919758" cy="966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941" y="3221228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5541" y="0"/>
                </a:moveTo>
                <a:lnTo>
                  <a:pt x="563593" y="32108"/>
                </a:lnTo>
                <a:lnTo>
                  <a:pt x="516143" y="67268"/>
                </a:lnTo>
                <a:lnTo>
                  <a:pt x="455475" y="110741"/>
                </a:lnTo>
                <a:lnTo>
                  <a:pt x="421222" y="134558"/>
                </a:lnTo>
                <a:lnTo>
                  <a:pt x="384911" y="159209"/>
                </a:lnTo>
                <a:lnTo>
                  <a:pt x="346957" y="184280"/>
                </a:lnTo>
                <a:lnTo>
                  <a:pt x="307776" y="209356"/>
                </a:lnTo>
                <a:lnTo>
                  <a:pt x="267783" y="234022"/>
                </a:lnTo>
                <a:lnTo>
                  <a:pt x="227394" y="257863"/>
                </a:lnTo>
                <a:lnTo>
                  <a:pt x="187024" y="280465"/>
                </a:lnTo>
                <a:lnTo>
                  <a:pt x="147088" y="301414"/>
                </a:lnTo>
                <a:lnTo>
                  <a:pt x="108002" y="320293"/>
                </a:lnTo>
                <a:lnTo>
                  <a:pt x="70182" y="336689"/>
                </a:lnTo>
                <a:lnTo>
                  <a:pt x="34042" y="350187"/>
                </a:lnTo>
                <a:lnTo>
                  <a:pt x="0" y="360372"/>
                </a:lnTo>
                <a:lnTo>
                  <a:pt x="34599" y="372053"/>
                </a:lnTo>
                <a:lnTo>
                  <a:pt x="71141" y="386739"/>
                </a:lnTo>
                <a:lnTo>
                  <a:pt x="109223" y="404040"/>
                </a:lnTo>
                <a:lnTo>
                  <a:pt x="148442" y="423568"/>
                </a:lnTo>
                <a:lnTo>
                  <a:pt x="188398" y="444931"/>
                </a:lnTo>
                <a:lnTo>
                  <a:pt x="228688" y="467740"/>
                </a:lnTo>
                <a:lnTo>
                  <a:pt x="268911" y="491606"/>
                </a:lnTo>
                <a:lnTo>
                  <a:pt x="308664" y="516139"/>
                </a:lnTo>
                <a:lnTo>
                  <a:pt x="347547" y="540949"/>
                </a:lnTo>
                <a:lnTo>
                  <a:pt x="385156" y="565646"/>
                </a:lnTo>
                <a:lnTo>
                  <a:pt x="421091" y="589840"/>
                </a:lnTo>
                <a:lnTo>
                  <a:pt x="454949" y="613143"/>
                </a:lnTo>
                <a:lnTo>
                  <a:pt x="486329" y="635163"/>
                </a:lnTo>
                <a:lnTo>
                  <a:pt x="540046" y="673800"/>
                </a:lnTo>
                <a:lnTo>
                  <a:pt x="579027" y="702632"/>
                </a:lnTo>
                <a:lnTo>
                  <a:pt x="602838" y="720678"/>
                </a:lnTo>
                <a:lnTo>
                  <a:pt x="604025" y="719434"/>
                </a:lnTo>
                <a:lnTo>
                  <a:pt x="638205" y="679169"/>
                </a:lnTo>
                <a:lnTo>
                  <a:pt x="672468" y="631661"/>
                </a:lnTo>
                <a:lnTo>
                  <a:pt x="696947" y="592063"/>
                </a:lnTo>
                <a:lnTo>
                  <a:pt x="720444" y="547132"/>
                </a:lnTo>
                <a:lnTo>
                  <a:pt x="740993" y="497735"/>
                </a:lnTo>
                <a:lnTo>
                  <a:pt x="756630" y="444735"/>
                </a:lnTo>
                <a:lnTo>
                  <a:pt x="765390" y="388997"/>
                </a:lnTo>
                <a:lnTo>
                  <a:pt x="766577" y="360372"/>
                </a:lnTo>
                <a:lnTo>
                  <a:pt x="765410" y="331747"/>
                </a:lnTo>
                <a:lnTo>
                  <a:pt x="756794" y="276006"/>
                </a:lnTo>
                <a:lnTo>
                  <a:pt x="741415" y="222999"/>
                </a:lnTo>
                <a:lnTo>
                  <a:pt x="721205" y="173593"/>
                </a:lnTo>
                <a:lnTo>
                  <a:pt x="698097" y="128653"/>
                </a:lnTo>
                <a:lnTo>
                  <a:pt x="674022" y="89045"/>
                </a:lnTo>
                <a:lnTo>
                  <a:pt x="650913" y="55634"/>
                </a:lnTo>
                <a:lnTo>
                  <a:pt x="622289" y="19032"/>
                </a:lnTo>
                <a:lnTo>
                  <a:pt x="606709" y="1243"/>
                </a:lnTo>
                <a:lnTo>
                  <a:pt x="605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0941" y="3221229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2837" y="720678"/>
                </a:moveTo>
                <a:lnTo>
                  <a:pt x="561579" y="689637"/>
                </a:lnTo>
                <a:lnTo>
                  <a:pt x="514828" y="655513"/>
                </a:lnTo>
                <a:lnTo>
                  <a:pt x="454949" y="613143"/>
                </a:lnTo>
                <a:lnTo>
                  <a:pt x="421091" y="589841"/>
                </a:lnTo>
                <a:lnTo>
                  <a:pt x="385156" y="565646"/>
                </a:lnTo>
                <a:lnTo>
                  <a:pt x="347547" y="540949"/>
                </a:lnTo>
                <a:lnTo>
                  <a:pt x="308664" y="516139"/>
                </a:lnTo>
                <a:lnTo>
                  <a:pt x="268911" y="491607"/>
                </a:lnTo>
                <a:lnTo>
                  <a:pt x="228688" y="467741"/>
                </a:lnTo>
                <a:lnTo>
                  <a:pt x="188398" y="444931"/>
                </a:lnTo>
                <a:lnTo>
                  <a:pt x="148442" y="423568"/>
                </a:lnTo>
                <a:lnTo>
                  <a:pt x="109223" y="404041"/>
                </a:lnTo>
                <a:lnTo>
                  <a:pt x="71141" y="386740"/>
                </a:lnTo>
                <a:lnTo>
                  <a:pt x="34599" y="372053"/>
                </a:lnTo>
                <a:lnTo>
                  <a:pt x="0" y="360373"/>
                </a:lnTo>
                <a:lnTo>
                  <a:pt x="34042" y="350187"/>
                </a:lnTo>
                <a:lnTo>
                  <a:pt x="70182" y="336689"/>
                </a:lnTo>
                <a:lnTo>
                  <a:pt x="108002" y="320293"/>
                </a:lnTo>
                <a:lnTo>
                  <a:pt x="147088" y="301414"/>
                </a:lnTo>
                <a:lnTo>
                  <a:pt x="187024" y="280466"/>
                </a:lnTo>
                <a:lnTo>
                  <a:pt x="227394" y="257864"/>
                </a:lnTo>
                <a:lnTo>
                  <a:pt x="267783" y="234022"/>
                </a:lnTo>
                <a:lnTo>
                  <a:pt x="307776" y="209356"/>
                </a:lnTo>
                <a:lnTo>
                  <a:pt x="346957" y="184281"/>
                </a:lnTo>
                <a:lnTo>
                  <a:pt x="384911" y="159210"/>
                </a:lnTo>
                <a:lnTo>
                  <a:pt x="421222" y="134558"/>
                </a:lnTo>
                <a:lnTo>
                  <a:pt x="455474" y="110741"/>
                </a:lnTo>
                <a:lnTo>
                  <a:pt x="487253" y="88173"/>
                </a:lnTo>
                <a:lnTo>
                  <a:pt x="541728" y="48442"/>
                </a:lnTo>
                <a:lnTo>
                  <a:pt x="581322" y="18683"/>
                </a:lnTo>
                <a:lnTo>
                  <a:pt x="605541" y="0"/>
                </a:lnTo>
                <a:lnTo>
                  <a:pt x="606709" y="1243"/>
                </a:lnTo>
                <a:lnTo>
                  <a:pt x="640325" y="41523"/>
                </a:lnTo>
                <a:lnTo>
                  <a:pt x="674022" y="89045"/>
                </a:lnTo>
                <a:lnTo>
                  <a:pt x="698097" y="128653"/>
                </a:lnTo>
                <a:lnTo>
                  <a:pt x="721205" y="173593"/>
                </a:lnTo>
                <a:lnTo>
                  <a:pt x="741415" y="222999"/>
                </a:lnTo>
                <a:lnTo>
                  <a:pt x="756794" y="276006"/>
                </a:lnTo>
                <a:lnTo>
                  <a:pt x="765410" y="331747"/>
                </a:lnTo>
                <a:lnTo>
                  <a:pt x="766577" y="360373"/>
                </a:lnTo>
                <a:lnTo>
                  <a:pt x="765390" y="388998"/>
                </a:lnTo>
                <a:lnTo>
                  <a:pt x="756630" y="444735"/>
                </a:lnTo>
                <a:lnTo>
                  <a:pt x="740993" y="497735"/>
                </a:lnTo>
                <a:lnTo>
                  <a:pt x="720443" y="547133"/>
                </a:lnTo>
                <a:lnTo>
                  <a:pt x="696947" y="592063"/>
                </a:lnTo>
                <a:lnTo>
                  <a:pt x="672468" y="631661"/>
                </a:lnTo>
                <a:lnTo>
                  <a:pt x="648971" y="665063"/>
                </a:lnTo>
                <a:lnTo>
                  <a:pt x="619866" y="701653"/>
                </a:lnTo>
                <a:lnTo>
                  <a:pt x="604024" y="719435"/>
                </a:lnTo>
                <a:lnTo>
                  <a:pt x="602837" y="720678"/>
                </a:lnTo>
                <a:close/>
              </a:path>
            </a:pathLst>
          </a:custGeom>
          <a:ln w="67710">
            <a:solidFill>
              <a:srgbClr val="23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2975" y="3327816"/>
            <a:ext cx="139481" cy="281235"/>
          </a:xfrm>
          <a:custGeom>
            <a:avLst/>
            <a:gdLst/>
            <a:ahLst/>
            <a:cxnLst/>
            <a:rect l="l" t="t" r="r" b="b"/>
            <a:pathLst>
              <a:path w="198373" h="410395">
                <a:moveTo>
                  <a:pt x="108030" y="0"/>
                </a:moveTo>
                <a:lnTo>
                  <a:pt x="69427" y="11975"/>
                </a:lnTo>
                <a:lnTo>
                  <a:pt x="37850" y="45998"/>
                </a:lnTo>
                <a:lnTo>
                  <a:pt x="19728" y="83313"/>
                </a:lnTo>
                <a:lnTo>
                  <a:pt x="7110" y="128662"/>
                </a:lnTo>
                <a:lnTo>
                  <a:pt x="663" y="180172"/>
                </a:lnTo>
                <a:lnTo>
                  <a:pt x="0" y="198387"/>
                </a:lnTo>
                <a:lnTo>
                  <a:pt x="379" y="217652"/>
                </a:lnTo>
                <a:lnTo>
                  <a:pt x="5902" y="271883"/>
                </a:lnTo>
                <a:lnTo>
                  <a:pt x="17313" y="319477"/>
                </a:lnTo>
                <a:lnTo>
                  <a:pt x="33730" y="358775"/>
                </a:lnTo>
                <a:lnTo>
                  <a:pt x="61876" y="395400"/>
                </a:lnTo>
                <a:lnTo>
                  <a:pt x="95251" y="410395"/>
                </a:lnTo>
                <a:lnTo>
                  <a:pt x="104829" y="409591"/>
                </a:lnTo>
                <a:lnTo>
                  <a:pt x="139928" y="390954"/>
                </a:lnTo>
                <a:lnTo>
                  <a:pt x="168427" y="351068"/>
                </a:lnTo>
                <a:lnTo>
                  <a:pt x="184303" y="309957"/>
                </a:lnTo>
                <a:lnTo>
                  <a:pt x="194556" y="261388"/>
                </a:lnTo>
                <a:lnTo>
                  <a:pt x="198366" y="207290"/>
                </a:lnTo>
                <a:lnTo>
                  <a:pt x="198373" y="204840"/>
                </a:lnTo>
                <a:lnTo>
                  <a:pt x="197967" y="186100"/>
                </a:lnTo>
                <a:lnTo>
                  <a:pt x="192152" y="133002"/>
                </a:lnTo>
                <a:lnTo>
                  <a:pt x="180182" y="86119"/>
                </a:lnTo>
                <a:lnTo>
                  <a:pt x="163007" y="47419"/>
                </a:lnTo>
                <a:lnTo>
                  <a:pt x="133654" y="11951"/>
                </a:lnTo>
                <a:lnTo>
                  <a:pt x="10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937" y="3138917"/>
            <a:ext cx="538999" cy="658487"/>
          </a:xfrm>
          <a:custGeom>
            <a:avLst/>
            <a:gdLst/>
            <a:ahLst/>
            <a:cxnLst/>
            <a:rect l="l" t="t" r="r" b="b"/>
            <a:pathLst>
              <a:path w="766577" h="960903">
                <a:moveTo>
                  <a:pt x="766577" y="960903"/>
                </a:moveTo>
                <a:lnTo>
                  <a:pt x="732819" y="935560"/>
                </a:lnTo>
                <a:lnTo>
                  <a:pt x="678201" y="895253"/>
                </a:lnTo>
                <a:lnTo>
                  <a:pt x="643200" y="869787"/>
                </a:lnTo>
                <a:lnTo>
                  <a:pt x="603935" y="841538"/>
                </a:lnTo>
                <a:lnTo>
                  <a:pt x="561052" y="811077"/>
                </a:lnTo>
                <a:lnTo>
                  <a:pt x="515200" y="778974"/>
                </a:lnTo>
                <a:lnTo>
                  <a:pt x="467026" y="745798"/>
                </a:lnTo>
                <a:lnTo>
                  <a:pt x="417177" y="712120"/>
                </a:lnTo>
                <a:lnTo>
                  <a:pt x="366301" y="678510"/>
                </a:lnTo>
                <a:lnTo>
                  <a:pt x="315045" y="645537"/>
                </a:lnTo>
                <a:lnTo>
                  <a:pt x="264056" y="613771"/>
                </a:lnTo>
                <a:lnTo>
                  <a:pt x="213982" y="583783"/>
                </a:lnTo>
                <a:lnTo>
                  <a:pt x="165471" y="556142"/>
                </a:lnTo>
                <a:lnTo>
                  <a:pt x="119170" y="531419"/>
                </a:lnTo>
                <a:lnTo>
                  <a:pt x="75726" y="510182"/>
                </a:lnTo>
                <a:lnTo>
                  <a:pt x="35787" y="493003"/>
                </a:lnTo>
                <a:lnTo>
                  <a:pt x="0" y="480451"/>
                </a:lnTo>
                <a:lnTo>
                  <a:pt x="35210" y="469405"/>
                </a:lnTo>
                <a:lnTo>
                  <a:pt x="74691" y="453422"/>
                </a:lnTo>
                <a:lnTo>
                  <a:pt x="117785" y="433099"/>
                </a:lnTo>
                <a:lnTo>
                  <a:pt x="163836" y="409031"/>
                </a:lnTo>
                <a:lnTo>
                  <a:pt x="212185" y="381811"/>
                </a:lnTo>
                <a:lnTo>
                  <a:pt x="262178" y="352035"/>
                </a:lnTo>
                <a:lnTo>
                  <a:pt x="313155" y="320299"/>
                </a:lnTo>
                <a:lnTo>
                  <a:pt x="364461" y="287197"/>
                </a:lnTo>
                <a:lnTo>
                  <a:pt x="415438" y="253324"/>
                </a:lnTo>
                <a:lnTo>
                  <a:pt x="465429" y="219274"/>
                </a:lnTo>
                <a:lnTo>
                  <a:pt x="513777" y="185644"/>
                </a:lnTo>
                <a:lnTo>
                  <a:pt x="559826" y="153028"/>
                </a:lnTo>
                <a:lnTo>
                  <a:pt x="602917" y="122021"/>
                </a:lnTo>
                <a:lnTo>
                  <a:pt x="642395" y="93218"/>
                </a:lnTo>
                <a:lnTo>
                  <a:pt x="677602" y="67213"/>
                </a:lnTo>
                <a:lnTo>
                  <a:pt x="732575" y="25981"/>
                </a:lnTo>
                <a:lnTo>
                  <a:pt x="762580" y="3085"/>
                </a:lnTo>
                <a:lnTo>
                  <a:pt x="766577" y="0"/>
                </a:lnTo>
              </a:path>
            </a:pathLst>
          </a:custGeom>
          <a:ln w="676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4810" y="3221233"/>
            <a:ext cx="115130" cy="493865"/>
          </a:xfrm>
          <a:custGeom>
            <a:avLst/>
            <a:gdLst/>
            <a:ahLst/>
            <a:cxnLst/>
            <a:rect l="l" t="t" r="r" b="b"/>
            <a:pathLst>
              <a:path w="163740" h="720677">
                <a:moveTo>
                  <a:pt x="2704" y="0"/>
                </a:moveTo>
                <a:lnTo>
                  <a:pt x="27866" y="29276"/>
                </a:lnTo>
                <a:lnTo>
                  <a:pt x="59388" y="71487"/>
                </a:lnTo>
                <a:lnTo>
                  <a:pt x="83222" y="108094"/>
                </a:lnTo>
                <a:lnTo>
                  <a:pt x="107055" y="150467"/>
                </a:lnTo>
                <a:lnTo>
                  <a:pt x="128956" y="197739"/>
                </a:lnTo>
                <a:lnTo>
                  <a:pt x="146992" y="249046"/>
                </a:lnTo>
                <a:lnTo>
                  <a:pt x="159231" y="303523"/>
                </a:lnTo>
                <a:lnTo>
                  <a:pt x="163740" y="360305"/>
                </a:lnTo>
                <a:lnTo>
                  <a:pt x="162553" y="388930"/>
                </a:lnTo>
                <a:lnTo>
                  <a:pt x="153793" y="444671"/>
                </a:lnTo>
                <a:lnTo>
                  <a:pt x="138155" y="497678"/>
                </a:lnTo>
                <a:lnTo>
                  <a:pt x="117606" y="547084"/>
                </a:lnTo>
                <a:lnTo>
                  <a:pt x="94109" y="592024"/>
                </a:lnTo>
                <a:lnTo>
                  <a:pt x="69630" y="631632"/>
                </a:lnTo>
                <a:lnTo>
                  <a:pt x="46133" y="665043"/>
                </a:lnTo>
                <a:lnTo>
                  <a:pt x="17028" y="701645"/>
                </a:lnTo>
                <a:lnTo>
                  <a:pt x="1187" y="719434"/>
                </a:lnTo>
                <a:lnTo>
                  <a:pt x="0" y="720677"/>
                </a:lnTo>
              </a:path>
            </a:pathLst>
          </a:custGeom>
          <a:ln w="676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6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992" y="1609417"/>
            <a:ext cx="359920" cy="1763360"/>
          </a:xfrm>
          <a:custGeom>
            <a:avLst/>
            <a:gdLst/>
            <a:ahLst/>
            <a:cxnLst/>
            <a:rect l="l" t="t" r="r" b="b"/>
            <a:pathLst>
              <a:path w="511886" h="2573200">
                <a:moveTo>
                  <a:pt x="511886" y="0"/>
                </a:moveTo>
                <a:lnTo>
                  <a:pt x="508170" y="18684"/>
                </a:lnTo>
                <a:lnTo>
                  <a:pt x="0" y="25732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1747" y="1537716"/>
            <a:ext cx="115607" cy="123879"/>
          </a:xfrm>
          <a:custGeom>
            <a:avLst/>
            <a:gdLst/>
            <a:ahLst/>
            <a:cxnLst/>
            <a:rect l="l" t="t" r="r" b="b"/>
            <a:pathLst>
              <a:path w="164419" h="180771">
                <a:moveTo>
                  <a:pt x="148684" y="123314"/>
                </a:moveTo>
                <a:lnTo>
                  <a:pt x="90385" y="123314"/>
                </a:lnTo>
                <a:lnTo>
                  <a:pt x="164419" y="180771"/>
                </a:lnTo>
                <a:lnTo>
                  <a:pt x="148684" y="123314"/>
                </a:lnTo>
                <a:close/>
              </a:path>
              <a:path w="164419" h="180771">
                <a:moveTo>
                  <a:pt x="114914" y="0"/>
                </a:moveTo>
                <a:lnTo>
                  <a:pt x="0" y="148066"/>
                </a:lnTo>
                <a:lnTo>
                  <a:pt x="90385" y="123314"/>
                </a:lnTo>
                <a:lnTo>
                  <a:pt x="148684" y="123314"/>
                </a:lnTo>
                <a:lnTo>
                  <a:pt x="114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4859" y="1599915"/>
            <a:ext cx="206536" cy="1493083"/>
          </a:xfrm>
          <a:custGeom>
            <a:avLst/>
            <a:gdLst/>
            <a:ahLst/>
            <a:cxnLst/>
            <a:rect l="l" t="t" r="r" b="b"/>
            <a:pathLst>
              <a:path w="293740" h="2178795">
                <a:moveTo>
                  <a:pt x="0" y="0"/>
                </a:moveTo>
                <a:lnTo>
                  <a:pt x="2545" y="18878"/>
                </a:lnTo>
                <a:lnTo>
                  <a:pt x="293740" y="21787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2178" y="1527464"/>
            <a:ext cx="116814" cy="121525"/>
          </a:xfrm>
          <a:custGeom>
            <a:avLst/>
            <a:gdLst/>
            <a:ahLst/>
            <a:cxnLst/>
            <a:rect l="l" t="t" r="r" b="b"/>
            <a:pathLst>
              <a:path w="166136" h="177336">
                <a:moveTo>
                  <a:pt x="60671" y="0"/>
                </a:moveTo>
                <a:lnTo>
                  <a:pt x="0" y="177336"/>
                </a:lnTo>
                <a:lnTo>
                  <a:pt x="77468" y="124602"/>
                </a:lnTo>
                <a:lnTo>
                  <a:pt x="145486" y="124602"/>
                </a:lnTo>
                <a:lnTo>
                  <a:pt x="60671" y="0"/>
                </a:lnTo>
                <a:close/>
              </a:path>
              <a:path w="166136" h="177336">
                <a:moveTo>
                  <a:pt x="145486" y="124602"/>
                </a:moveTo>
                <a:lnTo>
                  <a:pt x="77468" y="124602"/>
                </a:lnTo>
                <a:lnTo>
                  <a:pt x="166136" y="154938"/>
                </a:lnTo>
                <a:lnTo>
                  <a:pt x="145486" y="124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2207" y="1610439"/>
            <a:ext cx="212613" cy="2015634"/>
          </a:xfrm>
          <a:custGeom>
            <a:avLst/>
            <a:gdLst/>
            <a:ahLst/>
            <a:cxnLst/>
            <a:rect l="l" t="t" r="r" b="b"/>
            <a:pathLst>
              <a:path w="302383" h="2941333">
                <a:moveTo>
                  <a:pt x="0" y="0"/>
                </a:moveTo>
                <a:lnTo>
                  <a:pt x="1948" y="18949"/>
                </a:lnTo>
                <a:lnTo>
                  <a:pt x="302383" y="29413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7963" y="1537716"/>
            <a:ext cx="117254" cy="120151"/>
          </a:xfrm>
          <a:custGeom>
            <a:avLst/>
            <a:gdLst/>
            <a:ahLst/>
            <a:cxnLst/>
            <a:rect l="l" t="t" r="r" b="b"/>
            <a:pathLst>
              <a:path w="166761" h="175332">
                <a:moveTo>
                  <a:pt x="66238" y="0"/>
                </a:moveTo>
                <a:lnTo>
                  <a:pt x="0" y="175332"/>
                </a:lnTo>
                <a:lnTo>
                  <a:pt x="79095" y="125070"/>
                </a:lnTo>
                <a:lnTo>
                  <a:pt x="145714" y="125070"/>
                </a:lnTo>
                <a:lnTo>
                  <a:pt x="66238" y="0"/>
                </a:lnTo>
                <a:close/>
              </a:path>
              <a:path w="166761" h="175332">
                <a:moveTo>
                  <a:pt x="145714" y="125070"/>
                </a:moveTo>
                <a:lnTo>
                  <a:pt x="79095" y="125070"/>
                </a:lnTo>
                <a:lnTo>
                  <a:pt x="166761" y="158191"/>
                </a:lnTo>
                <a:lnTo>
                  <a:pt x="145714" y="125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4420" y="5213306"/>
            <a:ext cx="785118" cy="1470633"/>
          </a:xfrm>
          <a:custGeom>
            <a:avLst/>
            <a:gdLst/>
            <a:ahLst/>
            <a:cxnLst/>
            <a:rect l="l" t="t" r="r" b="b"/>
            <a:pathLst>
              <a:path w="1116612" h="2146035">
                <a:moveTo>
                  <a:pt x="747182" y="0"/>
                </a:moveTo>
                <a:lnTo>
                  <a:pt x="817373" y="76177"/>
                </a:lnTo>
                <a:lnTo>
                  <a:pt x="880176" y="156490"/>
                </a:lnTo>
                <a:lnTo>
                  <a:pt x="935591" y="240480"/>
                </a:lnTo>
                <a:lnTo>
                  <a:pt x="983617" y="327685"/>
                </a:lnTo>
                <a:lnTo>
                  <a:pt x="1024254" y="417648"/>
                </a:lnTo>
                <a:lnTo>
                  <a:pt x="1057503" y="509909"/>
                </a:lnTo>
                <a:lnTo>
                  <a:pt x="1083363" y="604007"/>
                </a:lnTo>
                <a:lnTo>
                  <a:pt x="1101834" y="699484"/>
                </a:lnTo>
                <a:lnTo>
                  <a:pt x="1112917" y="795880"/>
                </a:lnTo>
                <a:lnTo>
                  <a:pt x="1116612" y="892735"/>
                </a:lnTo>
                <a:lnTo>
                  <a:pt x="1112917" y="989591"/>
                </a:lnTo>
                <a:lnTo>
                  <a:pt x="1101834" y="1085987"/>
                </a:lnTo>
                <a:lnTo>
                  <a:pt x="1083363" y="1181463"/>
                </a:lnTo>
                <a:lnTo>
                  <a:pt x="1057503" y="1275562"/>
                </a:lnTo>
                <a:lnTo>
                  <a:pt x="1024254" y="1367822"/>
                </a:lnTo>
                <a:lnTo>
                  <a:pt x="983617" y="1457785"/>
                </a:lnTo>
                <a:lnTo>
                  <a:pt x="935591" y="1544991"/>
                </a:lnTo>
                <a:lnTo>
                  <a:pt x="880176" y="1628980"/>
                </a:lnTo>
                <a:lnTo>
                  <a:pt x="817373" y="1709293"/>
                </a:lnTo>
                <a:lnTo>
                  <a:pt x="747182" y="1785471"/>
                </a:lnTo>
                <a:lnTo>
                  <a:pt x="671077" y="1855730"/>
                </a:lnTo>
                <a:lnTo>
                  <a:pt x="590840" y="1918593"/>
                </a:lnTo>
                <a:lnTo>
                  <a:pt x="506931" y="1974061"/>
                </a:lnTo>
                <a:lnTo>
                  <a:pt x="419809" y="2022133"/>
                </a:lnTo>
                <a:lnTo>
                  <a:pt x="329932" y="2062809"/>
                </a:lnTo>
                <a:lnTo>
                  <a:pt x="237760" y="2096090"/>
                </a:lnTo>
                <a:lnTo>
                  <a:pt x="143752" y="2121975"/>
                </a:lnTo>
                <a:lnTo>
                  <a:pt x="48366" y="2140464"/>
                </a:lnTo>
                <a:lnTo>
                  <a:pt x="0" y="21460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5818" y="4959901"/>
            <a:ext cx="1513964" cy="1724038"/>
          </a:xfrm>
          <a:custGeom>
            <a:avLst/>
            <a:gdLst/>
            <a:ahLst/>
            <a:cxnLst/>
            <a:rect l="l" t="t" r="r" b="b"/>
            <a:pathLst>
              <a:path w="2153193" h="2515818">
                <a:moveTo>
                  <a:pt x="1116611" y="2515818"/>
                </a:moveTo>
                <a:lnTo>
                  <a:pt x="1068244" y="2510246"/>
                </a:lnTo>
                <a:lnTo>
                  <a:pt x="972859" y="2491757"/>
                </a:lnTo>
                <a:lnTo>
                  <a:pt x="878850" y="2465872"/>
                </a:lnTo>
                <a:lnTo>
                  <a:pt x="786678" y="2432592"/>
                </a:lnTo>
                <a:lnTo>
                  <a:pt x="696801" y="2391915"/>
                </a:lnTo>
                <a:lnTo>
                  <a:pt x="609679" y="2343843"/>
                </a:lnTo>
                <a:lnTo>
                  <a:pt x="525770" y="2288376"/>
                </a:lnTo>
                <a:lnTo>
                  <a:pt x="445533" y="2225512"/>
                </a:lnTo>
                <a:lnTo>
                  <a:pt x="369429" y="2155253"/>
                </a:lnTo>
                <a:lnTo>
                  <a:pt x="299237" y="2079076"/>
                </a:lnTo>
                <a:lnTo>
                  <a:pt x="236434" y="1998763"/>
                </a:lnTo>
                <a:lnTo>
                  <a:pt x="181020" y="1914773"/>
                </a:lnTo>
                <a:lnTo>
                  <a:pt x="132994" y="1827567"/>
                </a:lnTo>
                <a:lnTo>
                  <a:pt x="92357" y="1737605"/>
                </a:lnTo>
                <a:lnTo>
                  <a:pt x="59108" y="1645344"/>
                </a:lnTo>
                <a:lnTo>
                  <a:pt x="33248" y="1551246"/>
                </a:lnTo>
                <a:lnTo>
                  <a:pt x="14777" y="1455769"/>
                </a:lnTo>
                <a:lnTo>
                  <a:pt x="3694" y="1359373"/>
                </a:lnTo>
                <a:lnTo>
                  <a:pt x="0" y="1262518"/>
                </a:lnTo>
                <a:lnTo>
                  <a:pt x="3694" y="1165662"/>
                </a:lnTo>
                <a:lnTo>
                  <a:pt x="14777" y="1069266"/>
                </a:lnTo>
                <a:lnTo>
                  <a:pt x="33248" y="973789"/>
                </a:lnTo>
                <a:lnTo>
                  <a:pt x="59108" y="879691"/>
                </a:lnTo>
                <a:lnTo>
                  <a:pt x="92357" y="787431"/>
                </a:lnTo>
                <a:lnTo>
                  <a:pt x="132994" y="697468"/>
                </a:lnTo>
                <a:lnTo>
                  <a:pt x="181020" y="610262"/>
                </a:lnTo>
                <a:lnTo>
                  <a:pt x="236434" y="526273"/>
                </a:lnTo>
                <a:lnTo>
                  <a:pt x="299237" y="445960"/>
                </a:lnTo>
                <a:lnTo>
                  <a:pt x="369429" y="369782"/>
                </a:lnTo>
                <a:lnTo>
                  <a:pt x="445533" y="299523"/>
                </a:lnTo>
                <a:lnTo>
                  <a:pt x="525770" y="236660"/>
                </a:lnTo>
                <a:lnTo>
                  <a:pt x="609679" y="181193"/>
                </a:lnTo>
                <a:lnTo>
                  <a:pt x="696801" y="133121"/>
                </a:lnTo>
                <a:lnTo>
                  <a:pt x="786678" y="92445"/>
                </a:lnTo>
                <a:lnTo>
                  <a:pt x="878850" y="59165"/>
                </a:lnTo>
                <a:lnTo>
                  <a:pt x="972859" y="33280"/>
                </a:lnTo>
                <a:lnTo>
                  <a:pt x="1068244" y="14791"/>
                </a:lnTo>
                <a:lnTo>
                  <a:pt x="1164548" y="3697"/>
                </a:lnTo>
                <a:lnTo>
                  <a:pt x="1261311" y="0"/>
                </a:lnTo>
                <a:lnTo>
                  <a:pt x="1358074" y="3697"/>
                </a:lnTo>
                <a:lnTo>
                  <a:pt x="1454377" y="14791"/>
                </a:lnTo>
                <a:lnTo>
                  <a:pt x="1549763" y="33280"/>
                </a:lnTo>
                <a:lnTo>
                  <a:pt x="1643771" y="59165"/>
                </a:lnTo>
                <a:lnTo>
                  <a:pt x="1735944" y="92445"/>
                </a:lnTo>
                <a:lnTo>
                  <a:pt x="1825820" y="133121"/>
                </a:lnTo>
                <a:lnTo>
                  <a:pt x="1912943" y="181193"/>
                </a:lnTo>
                <a:lnTo>
                  <a:pt x="1996852" y="236660"/>
                </a:lnTo>
                <a:lnTo>
                  <a:pt x="2077088" y="299523"/>
                </a:lnTo>
                <a:lnTo>
                  <a:pt x="2153193" y="36978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926" y="5814528"/>
            <a:ext cx="1925134" cy="16512"/>
          </a:xfrm>
          <a:custGeom>
            <a:avLst/>
            <a:gdLst/>
            <a:ahLst/>
            <a:cxnLst/>
            <a:rect l="l" t="t" r="r" b="b"/>
            <a:pathLst>
              <a:path w="2737968" h="24095">
                <a:moveTo>
                  <a:pt x="0" y="24095"/>
                </a:moveTo>
                <a:lnTo>
                  <a:pt x="2737968" y="24095"/>
                </a:lnTo>
                <a:lnTo>
                  <a:pt x="2737968" y="0"/>
                </a:lnTo>
                <a:lnTo>
                  <a:pt x="0" y="0"/>
                </a:lnTo>
                <a:lnTo>
                  <a:pt x="0" y="24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926" y="6141739"/>
            <a:ext cx="1925134" cy="542200"/>
          </a:xfrm>
          <a:custGeom>
            <a:avLst/>
            <a:gdLst/>
            <a:ahLst/>
            <a:cxnLst/>
            <a:rect l="l" t="t" r="r" b="b"/>
            <a:pathLst>
              <a:path w="2737968" h="791209">
                <a:moveTo>
                  <a:pt x="0" y="791209"/>
                </a:moveTo>
                <a:lnTo>
                  <a:pt x="2737968" y="791209"/>
                </a:lnTo>
                <a:lnTo>
                  <a:pt x="2737968" y="0"/>
                </a:lnTo>
                <a:lnTo>
                  <a:pt x="0" y="0"/>
                </a:lnTo>
                <a:lnTo>
                  <a:pt x="0" y="791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9066" y="5761987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7" h="152611">
                <a:moveTo>
                  <a:pt x="75700" y="0"/>
                </a:moveTo>
                <a:lnTo>
                  <a:pt x="29635" y="15946"/>
                </a:lnTo>
                <a:lnTo>
                  <a:pt x="2451" y="55616"/>
                </a:lnTo>
                <a:lnTo>
                  <a:pt x="0" y="78853"/>
                </a:lnTo>
                <a:lnTo>
                  <a:pt x="1529" y="90712"/>
                </a:lnTo>
                <a:lnTo>
                  <a:pt x="26632" y="135496"/>
                </a:lnTo>
                <a:lnTo>
                  <a:pt x="68621" y="152611"/>
                </a:lnTo>
                <a:lnTo>
                  <a:pt x="80249" y="152485"/>
                </a:lnTo>
                <a:lnTo>
                  <a:pt x="126571" y="133191"/>
                </a:lnTo>
                <a:lnTo>
                  <a:pt x="148993" y="101709"/>
                </a:lnTo>
                <a:lnTo>
                  <a:pt x="153147" y="77933"/>
                </a:lnTo>
                <a:lnTo>
                  <a:pt x="152403" y="65888"/>
                </a:lnTo>
                <a:lnTo>
                  <a:pt x="130630" y="22235"/>
                </a:lnTo>
                <a:lnTo>
                  <a:pt x="87570" y="705"/>
                </a:lnTo>
                <a:lnTo>
                  <a:pt x="75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9066" y="5761987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7" h="152611">
                <a:moveTo>
                  <a:pt x="130630" y="22235"/>
                </a:moveTo>
                <a:lnTo>
                  <a:pt x="152403" y="65888"/>
                </a:lnTo>
                <a:lnTo>
                  <a:pt x="153147" y="77933"/>
                </a:lnTo>
                <a:lnTo>
                  <a:pt x="152010" y="89953"/>
                </a:lnTo>
                <a:lnTo>
                  <a:pt x="126571" y="133191"/>
                </a:lnTo>
                <a:lnTo>
                  <a:pt x="92014" y="150520"/>
                </a:lnTo>
                <a:lnTo>
                  <a:pt x="68621" y="152611"/>
                </a:lnTo>
                <a:lnTo>
                  <a:pt x="57289" y="150936"/>
                </a:lnTo>
                <a:lnTo>
                  <a:pt x="17456" y="125062"/>
                </a:lnTo>
                <a:lnTo>
                  <a:pt x="0" y="78853"/>
                </a:lnTo>
                <a:lnTo>
                  <a:pt x="315" y="67094"/>
                </a:lnTo>
                <a:lnTo>
                  <a:pt x="19508" y="24698"/>
                </a:lnTo>
                <a:lnTo>
                  <a:pt x="51970" y="4190"/>
                </a:lnTo>
                <a:lnTo>
                  <a:pt x="75700" y="0"/>
                </a:lnTo>
                <a:lnTo>
                  <a:pt x="87570" y="705"/>
                </a:lnTo>
                <a:lnTo>
                  <a:pt x="99167" y="3258"/>
                </a:lnTo>
                <a:lnTo>
                  <a:pt x="110284" y="7644"/>
                </a:lnTo>
                <a:lnTo>
                  <a:pt x="120714" y="13849"/>
                </a:lnTo>
                <a:lnTo>
                  <a:pt x="130250" y="2185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0491" y="4585589"/>
            <a:ext cx="665133" cy="1232538"/>
          </a:xfrm>
          <a:custGeom>
            <a:avLst/>
            <a:gdLst/>
            <a:ahLst/>
            <a:cxnLst/>
            <a:rect l="l" t="t" r="r" b="b"/>
            <a:pathLst>
              <a:path w="945967" h="1798593">
                <a:moveTo>
                  <a:pt x="945967" y="0"/>
                </a:moveTo>
                <a:lnTo>
                  <a:pt x="937099" y="16859"/>
                </a:lnTo>
                <a:lnTo>
                  <a:pt x="0" y="17985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3512" y="4520885"/>
            <a:ext cx="107028" cy="128413"/>
          </a:xfrm>
          <a:custGeom>
            <a:avLst/>
            <a:gdLst/>
            <a:ahLst/>
            <a:cxnLst/>
            <a:rect l="l" t="t" r="r" b="b"/>
            <a:pathLst>
              <a:path w="152217" h="187388">
                <a:moveTo>
                  <a:pt x="152217" y="0"/>
                </a:moveTo>
                <a:lnTo>
                  <a:pt x="0" y="109355"/>
                </a:lnTo>
                <a:lnTo>
                  <a:pt x="93692" y="111278"/>
                </a:lnTo>
                <a:lnTo>
                  <a:pt x="148371" y="187388"/>
                </a:lnTo>
                <a:lnTo>
                  <a:pt x="152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1907" y="3011254"/>
            <a:ext cx="1571624" cy="15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1906" y="3011254"/>
            <a:ext cx="1571625" cy="1531736"/>
          </a:xfrm>
          <a:custGeom>
            <a:avLst/>
            <a:gdLst/>
            <a:ahLst/>
            <a:cxnLst/>
            <a:rect l="l" t="t" r="r" b="b"/>
            <a:pathLst>
              <a:path w="2235200" h="2235200">
                <a:moveTo>
                  <a:pt x="1907862" y="327337"/>
                </a:moveTo>
                <a:lnTo>
                  <a:pt x="1970056" y="394770"/>
                </a:lnTo>
                <a:lnTo>
                  <a:pt x="2025703" y="465864"/>
                </a:lnTo>
                <a:lnTo>
                  <a:pt x="2074804" y="540213"/>
                </a:lnTo>
                <a:lnTo>
                  <a:pt x="2117358" y="617409"/>
                </a:lnTo>
                <a:lnTo>
                  <a:pt x="2153365" y="697045"/>
                </a:lnTo>
                <a:lnTo>
                  <a:pt x="2182826" y="778715"/>
                </a:lnTo>
                <a:lnTo>
                  <a:pt x="2205739" y="862013"/>
                </a:lnTo>
                <a:lnTo>
                  <a:pt x="2222106" y="946530"/>
                </a:lnTo>
                <a:lnTo>
                  <a:pt x="2231926" y="1031861"/>
                </a:lnTo>
                <a:lnTo>
                  <a:pt x="2235200" y="1117599"/>
                </a:lnTo>
                <a:lnTo>
                  <a:pt x="2231926" y="1203337"/>
                </a:lnTo>
                <a:lnTo>
                  <a:pt x="2222106" y="1288668"/>
                </a:lnTo>
                <a:lnTo>
                  <a:pt x="2205739" y="1373186"/>
                </a:lnTo>
                <a:lnTo>
                  <a:pt x="2182826" y="1456483"/>
                </a:lnTo>
                <a:lnTo>
                  <a:pt x="2153365" y="1538153"/>
                </a:lnTo>
                <a:lnTo>
                  <a:pt x="2117358" y="1617790"/>
                </a:lnTo>
                <a:lnTo>
                  <a:pt x="2074804" y="1694986"/>
                </a:lnTo>
                <a:lnTo>
                  <a:pt x="2025703" y="1769334"/>
                </a:lnTo>
                <a:lnTo>
                  <a:pt x="1970056" y="1840428"/>
                </a:lnTo>
                <a:lnTo>
                  <a:pt x="1907862" y="1907862"/>
                </a:lnTo>
                <a:lnTo>
                  <a:pt x="1840428" y="1970056"/>
                </a:lnTo>
                <a:lnTo>
                  <a:pt x="1769334" y="2025703"/>
                </a:lnTo>
                <a:lnTo>
                  <a:pt x="1694986" y="2074804"/>
                </a:lnTo>
                <a:lnTo>
                  <a:pt x="1617790" y="2117358"/>
                </a:lnTo>
                <a:lnTo>
                  <a:pt x="1538153" y="2153365"/>
                </a:lnTo>
                <a:lnTo>
                  <a:pt x="1456483" y="2182826"/>
                </a:lnTo>
                <a:lnTo>
                  <a:pt x="1373186" y="2205739"/>
                </a:lnTo>
                <a:lnTo>
                  <a:pt x="1288668" y="2222106"/>
                </a:lnTo>
                <a:lnTo>
                  <a:pt x="1203337" y="2231926"/>
                </a:lnTo>
                <a:lnTo>
                  <a:pt x="1117599" y="2235200"/>
                </a:lnTo>
                <a:lnTo>
                  <a:pt x="1031861" y="2231926"/>
                </a:lnTo>
                <a:lnTo>
                  <a:pt x="946530" y="2222106"/>
                </a:lnTo>
                <a:lnTo>
                  <a:pt x="862013" y="2205739"/>
                </a:lnTo>
                <a:lnTo>
                  <a:pt x="778715" y="2182826"/>
                </a:lnTo>
                <a:lnTo>
                  <a:pt x="697045" y="2153365"/>
                </a:lnTo>
                <a:lnTo>
                  <a:pt x="617409" y="2117358"/>
                </a:lnTo>
                <a:lnTo>
                  <a:pt x="540213" y="2074804"/>
                </a:lnTo>
                <a:lnTo>
                  <a:pt x="465864" y="2025703"/>
                </a:lnTo>
                <a:lnTo>
                  <a:pt x="394770" y="1970056"/>
                </a:lnTo>
                <a:lnTo>
                  <a:pt x="327337" y="1907862"/>
                </a:lnTo>
                <a:lnTo>
                  <a:pt x="265143" y="1840428"/>
                </a:lnTo>
                <a:lnTo>
                  <a:pt x="209495" y="1769334"/>
                </a:lnTo>
                <a:lnTo>
                  <a:pt x="160395" y="1694986"/>
                </a:lnTo>
                <a:lnTo>
                  <a:pt x="117841" y="1617790"/>
                </a:lnTo>
                <a:lnTo>
                  <a:pt x="81834" y="1538153"/>
                </a:lnTo>
                <a:lnTo>
                  <a:pt x="52373" y="1456483"/>
                </a:lnTo>
                <a:lnTo>
                  <a:pt x="29460" y="1373186"/>
                </a:lnTo>
                <a:lnTo>
                  <a:pt x="13093" y="1288668"/>
                </a:lnTo>
                <a:lnTo>
                  <a:pt x="3273" y="1203337"/>
                </a:lnTo>
                <a:lnTo>
                  <a:pt x="0" y="1117599"/>
                </a:lnTo>
                <a:lnTo>
                  <a:pt x="3273" y="1031861"/>
                </a:lnTo>
                <a:lnTo>
                  <a:pt x="13093" y="946530"/>
                </a:lnTo>
                <a:lnTo>
                  <a:pt x="29460" y="862013"/>
                </a:lnTo>
                <a:lnTo>
                  <a:pt x="52373" y="778715"/>
                </a:lnTo>
                <a:lnTo>
                  <a:pt x="81834" y="697045"/>
                </a:lnTo>
                <a:lnTo>
                  <a:pt x="117841" y="617409"/>
                </a:lnTo>
                <a:lnTo>
                  <a:pt x="160395" y="540213"/>
                </a:lnTo>
                <a:lnTo>
                  <a:pt x="209495" y="465864"/>
                </a:lnTo>
                <a:lnTo>
                  <a:pt x="265143" y="394770"/>
                </a:lnTo>
                <a:lnTo>
                  <a:pt x="327337" y="327337"/>
                </a:lnTo>
                <a:lnTo>
                  <a:pt x="394770" y="265143"/>
                </a:lnTo>
                <a:lnTo>
                  <a:pt x="465864" y="209495"/>
                </a:lnTo>
                <a:lnTo>
                  <a:pt x="540213" y="160395"/>
                </a:lnTo>
                <a:lnTo>
                  <a:pt x="617409" y="117841"/>
                </a:lnTo>
                <a:lnTo>
                  <a:pt x="697045" y="81834"/>
                </a:lnTo>
                <a:lnTo>
                  <a:pt x="778715" y="52373"/>
                </a:lnTo>
                <a:lnTo>
                  <a:pt x="862013" y="29460"/>
                </a:lnTo>
                <a:lnTo>
                  <a:pt x="946530" y="13093"/>
                </a:lnTo>
                <a:lnTo>
                  <a:pt x="1031861" y="3273"/>
                </a:lnTo>
                <a:lnTo>
                  <a:pt x="1117599" y="0"/>
                </a:lnTo>
                <a:lnTo>
                  <a:pt x="1203337" y="3273"/>
                </a:lnTo>
                <a:lnTo>
                  <a:pt x="1288668" y="13093"/>
                </a:lnTo>
                <a:lnTo>
                  <a:pt x="1373186" y="29460"/>
                </a:lnTo>
                <a:lnTo>
                  <a:pt x="1456483" y="52373"/>
                </a:lnTo>
                <a:lnTo>
                  <a:pt x="1538153" y="81834"/>
                </a:lnTo>
                <a:lnTo>
                  <a:pt x="1617790" y="117841"/>
                </a:lnTo>
                <a:lnTo>
                  <a:pt x="1694986" y="160395"/>
                </a:lnTo>
                <a:lnTo>
                  <a:pt x="1769334" y="209495"/>
                </a:lnTo>
                <a:lnTo>
                  <a:pt x="1840428" y="265143"/>
                </a:lnTo>
                <a:lnTo>
                  <a:pt x="1907862" y="327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3165" y="3209841"/>
            <a:ext cx="97972" cy="1270039"/>
          </a:xfrm>
          <a:custGeom>
            <a:avLst/>
            <a:gdLst/>
            <a:ahLst/>
            <a:cxnLst/>
            <a:rect l="l" t="t" r="r" b="b"/>
            <a:pathLst>
              <a:path w="139338" h="1853316">
                <a:moveTo>
                  <a:pt x="139338" y="0"/>
                </a:moveTo>
                <a:lnTo>
                  <a:pt x="137909" y="18995"/>
                </a:lnTo>
                <a:lnTo>
                  <a:pt x="0" y="18533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9154" y="3136941"/>
            <a:ext cx="117540" cy="118862"/>
          </a:xfrm>
          <a:custGeom>
            <a:avLst/>
            <a:gdLst/>
            <a:ahLst/>
            <a:cxnLst/>
            <a:rect l="l" t="t" r="r" b="b"/>
            <a:pathLst>
              <a:path w="167168" h="173451">
                <a:moveTo>
                  <a:pt x="147484" y="125375"/>
                </a:moveTo>
                <a:lnTo>
                  <a:pt x="86725" y="125375"/>
                </a:lnTo>
                <a:lnTo>
                  <a:pt x="167168" y="173451"/>
                </a:lnTo>
                <a:lnTo>
                  <a:pt x="147484" y="125375"/>
                </a:lnTo>
                <a:close/>
              </a:path>
              <a:path w="167168" h="173451">
                <a:moveTo>
                  <a:pt x="96151" y="0"/>
                </a:moveTo>
                <a:lnTo>
                  <a:pt x="0" y="160884"/>
                </a:lnTo>
                <a:lnTo>
                  <a:pt x="86725" y="125375"/>
                </a:lnTo>
                <a:lnTo>
                  <a:pt x="147484" y="125375"/>
                </a:lnTo>
                <a:lnTo>
                  <a:pt x="96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9094" y="4582963"/>
            <a:ext cx="185656" cy="1231159"/>
          </a:xfrm>
          <a:custGeom>
            <a:avLst/>
            <a:gdLst/>
            <a:ahLst/>
            <a:cxnLst/>
            <a:rect l="l" t="t" r="r" b="b"/>
            <a:pathLst>
              <a:path w="264044" h="1796580">
                <a:moveTo>
                  <a:pt x="264044" y="0"/>
                </a:moveTo>
                <a:lnTo>
                  <a:pt x="261274" y="18846"/>
                </a:lnTo>
                <a:lnTo>
                  <a:pt x="0" y="17965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0208" y="4510634"/>
            <a:ext cx="116620" cy="122011"/>
          </a:xfrm>
          <a:custGeom>
            <a:avLst/>
            <a:gdLst/>
            <a:ahLst/>
            <a:cxnLst/>
            <a:rect l="l" t="t" r="r" b="b"/>
            <a:pathLst>
              <a:path w="165859" h="178046">
                <a:moveTo>
                  <a:pt x="148214" y="124393"/>
                </a:moveTo>
                <a:lnTo>
                  <a:pt x="89023" y="124393"/>
                </a:lnTo>
                <a:lnTo>
                  <a:pt x="165859" y="178046"/>
                </a:lnTo>
                <a:lnTo>
                  <a:pt x="148214" y="124393"/>
                </a:lnTo>
                <a:close/>
              </a:path>
              <a:path w="165859" h="178046">
                <a:moveTo>
                  <a:pt x="107304" y="0"/>
                </a:moveTo>
                <a:lnTo>
                  <a:pt x="0" y="153671"/>
                </a:lnTo>
                <a:lnTo>
                  <a:pt x="89023" y="124393"/>
                </a:lnTo>
                <a:lnTo>
                  <a:pt x="148214" y="124393"/>
                </a:lnTo>
                <a:lnTo>
                  <a:pt x="107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5657" y="3107382"/>
            <a:ext cx="89853" cy="1362247"/>
          </a:xfrm>
          <a:custGeom>
            <a:avLst/>
            <a:gdLst/>
            <a:ahLst/>
            <a:cxnLst/>
            <a:rect l="l" t="t" r="r" b="b"/>
            <a:pathLst>
              <a:path w="127791" h="1987871">
                <a:moveTo>
                  <a:pt x="127791" y="0"/>
                </a:moveTo>
                <a:lnTo>
                  <a:pt x="126569" y="19010"/>
                </a:lnTo>
                <a:lnTo>
                  <a:pt x="0" y="19878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3945" y="3034426"/>
            <a:ext cx="117629" cy="118328"/>
          </a:xfrm>
          <a:custGeom>
            <a:avLst/>
            <a:gdLst/>
            <a:ahLst/>
            <a:cxnLst/>
            <a:rect l="l" t="t" r="r" b="b"/>
            <a:pathLst>
              <a:path w="167294" h="172671">
                <a:moveTo>
                  <a:pt x="147368" y="125470"/>
                </a:moveTo>
                <a:lnTo>
                  <a:pt x="86335" y="125470"/>
                </a:lnTo>
                <a:lnTo>
                  <a:pt x="167294" y="172671"/>
                </a:lnTo>
                <a:lnTo>
                  <a:pt x="147368" y="125470"/>
                </a:lnTo>
                <a:close/>
              </a:path>
              <a:path w="167294" h="172671">
                <a:moveTo>
                  <a:pt x="94401" y="0"/>
                </a:moveTo>
                <a:lnTo>
                  <a:pt x="0" y="161917"/>
                </a:lnTo>
                <a:lnTo>
                  <a:pt x="86335" y="125470"/>
                </a:lnTo>
                <a:lnTo>
                  <a:pt x="147368" y="125470"/>
                </a:lnTo>
                <a:lnTo>
                  <a:pt x="94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0322" y="2051395"/>
            <a:ext cx="78105" cy="942025"/>
          </a:xfrm>
          <a:custGeom>
            <a:avLst/>
            <a:gdLst/>
            <a:ahLst/>
            <a:cxnLst/>
            <a:rect l="l" t="t" r="r" b="b"/>
            <a:pathLst>
              <a:path w="111083" h="1374658">
                <a:moveTo>
                  <a:pt x="111083" y="0"/>
                </a:moveTo>
                <a:lnTo>
                  <a:pt x="109548" y="18989"/>
                </a:lnTo>
                <a:lnTo>
                  <a:pt x="0" y="13746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6231" y="1978528"/>
            <a:ext cx="117489" cy="119133"/>
          </a:xfrm>
          <a:custGeom>
            <a:avLst/>
            <a:gdLst/>
            <a:ahLst/>
            <a:cxnLst/>
            <a:rect l="l" t="t" r="r" b="b"/>
            <a:pathLst>
              <a:path w="167095" h="173846">
                <a:moveTo>
                  <a:pt x="147543" y="125322"/>
                </a:moveTo>
                <a:lnTo>
                  <a:pt x="86922" y="125322"/>
                </a:lnTo>
                <a:lnTo>
                  <a:pt x="167095" y="173846"/>
                </a:lnTo>
                <a:lnTo>
                  <a:pt x="147543" y="125322"/>
                </a:lnTo>
                <a:close/>
              </a:path>
              <a:path w="167095" h="173846">
                <a:moveTo>
                  <a:pt x="97049" y="0"/>
                </a:moveTo>
                <a:lnTo>
                  <a:pt x="0" y="160345"/>
                </a:lnTo>
                <a:lnTo>
                  <a:pt x="86922" y="125322"/>
                </a:lnTo>
                <a:lnTo>
                  <a:pt x="147543" y="125322"/>
                </a:lnTo>
                <a:lnTo>
                  <a:pt x="97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5805" y="4273990"/>
            <a:ext cx="1062551" cy="1538576"/>
          </a:xfrm>
          <a:custGeom>
            <a:avLst/>
            <a:gdLst/>
            <a:ahLst/>
            <a:cxnLst/>
            <a:rect l="l" t="t" r="r" b="b"/>
            <a:pathLst>
              <a:path w="1511183" h="2245182">
                <a:moveTo>
                  <a:pt x="1511183" y="0"/>
                </a:moveTo>
                <a:lnTo>
                  <a:pt x="1500545" y="15803"/>
                </a:lnTo>
                <a:lnTo>
                  <a:pt x="0" y="224518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5530" y="4213342"/>
            <a:ext cx="114709" cy="127376"/>
          </a:xfrm>
          <a:custGeom>
            <a:avLst/>
            <a:gdLst/>
            <a:ahLst/>
            <a:cxnLst/>
            <a:rect l="l" t="t" r="r" b="b"/>
            <a:pathLst>
              <a:path w="163141" h="185875">
                <a:moveTo>
                  <a:pt x="163141" y="0"/>
                </a:moveTo>
                <a:lnTo>
                  <a:pt x="0" y="92270"/>
                </a:lnTo>
                <a:lnTo>
                  <a:pt x="92937" y="104305"/>
                </a:lnTo>
                <a:lnTo>
                  <a:pt x="139072" y="185875"/>
                </a:lnTo>
                <a:lnTo>
                  <a:pt x="163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9720" y="3711187"/>
            <a:ext cx="91768" cy="491903"/>
          </a:xfrm>
          <a:custGeom>
            <a:avLst/>
            <a:gdLst/>
            <a:ahLst/>
            <a:cxnLst/>
            <a:rect l="l" t="t" r="r" b="b"/>
            <a:pathLst>
              <a:path w="130514" h="717814">
                <a:moveTo>
                  <a:pt x="130514" y="0"/>
                </a:moveTo>
                <a:lnTo>
                  <a:pt x="127105" y="18742"/>
                </a:lnTo>
                <a:lnTo>
                  <a:pt x="0" y="7178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5835" y="3639261"/>
            <a:ext cx="115971" cy="123301"/>
          </a:xfrm>
          <a:custGeom>
            <a:avLst/>
            <a:gdLst/>
            <a:ahLst/>
            <a:cxnLst/>
            <a:rect l="l" t="t" r="r" b="b"/>
            <a:pathLst>
              <a:path w="164936" h="179928">
                <a:moveTo>
                  <a:pt x="148535" y="123701"/>
                </a:moveTo>
                <a:lnTo>
                  <a:pt x="89964" y="123701"/>
                </a:lnTo>
                <a:lnTo>
                  <a:pt x="164936" y="179928"/>
                </a:lnTo>
                <a:lnTo>
                  <a:pt x="148535" y="123701"/>
                </a:lnTo>
                <a:close/>
              </a:path>
              <a:path w="164936" h="179928">
                <a:moveTo>
                  <a:pt x="112454" y="0"/>
                </a:moveTo>
                <a:lnTo>
                  <a:pt x="0" y="149942"/>
                </a:lnTo>
                <a:lnTo>
                  <a:pt x="89964" y="123701"/>
                </a:lnTo>
                <a:lnTo>
                  <a:pt x="148535" y="123701"/>
                </a:lnTo>
                <a:lnTo>
                  <a:pt x="112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4821" y="4275337"/>
            <a:ext cx="244273" cy="1540386"/>
          </a:xfrm>
          <a:custGeom>
            <a:avLst/>
            <a:gdLst/>
            <a:ahLst/>
            <a:cxnLst/>
            <a:rect l="l" t="t" r="r" b="b"/>
            <a:pathLst>
              <a:path w="347411" h="2247822">
                <a:moveTo>
                  <a:pt x="0" y="0"/>
                </a:moveTo>
                <a:lnTo>
                  <a:pt x="2909" y="18826"/>
                </a:lnTo>
                <a:lnTo>
                  <a:pt x="347411" y="22478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3122" y="4203090"/>
            <a:ext cx="116488" cy="122305"/>
          </a:xfrm>
          <a:custGeom>
            <a:avLst/>
            <a:gdLst/>
            <a:ahLst/>
            <a:cxnLst/>
            <a:rect l="l" t="t" r="r" b="b"/>
            <a:pathLst>
              <a:path w="165672" h="178474">
                <a:moveTo>
                  <a:pt x="57233" y="0"/>
                </a:moveTo>
                <a:lnTo>
                  <a:pt x="0" y="178474"/>
                </a:lnTo>
                <a:lnTo>
                  <a:pt x="76434" y="124254"/>
                </a:lnTo>
                <a:lnTo>
                  <a:pt x="145373" y="124254"/>
                </a:lnTo>
                <a:lnTo>
                  <a:pt x="57233" y="0"/>
                </a:lnTo>
                <a:close/>
              </a:path>
              <a:path w="165672" h="178474">
                <a:moveTo>
                  <a:pt x="145373" y="124254"/>
                </a:moveTo>
                <a:lnTo>
                  <a:pt x="76434" y="124254"/>
                </a:lnTo>
                <a:lnTo>
                  <a:pt x="165672" y="152871"/>
                </a:lnTo>
                <a:lnTo>
                  <a:pt x="145373" y="124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20133" y="3456011"/>
            <a:ext cx="31504" cy="700948"/>
          </a:xfrm>
          <a:custGeom>
            <a:avLst/>
            <a:gdLst/>
            <a:ahLst/>
            <a:cxnLst/>
            <a:rect l="l" t="t" r="r" b="b"/>
            <a:pathLst>
              <a:path w="44806" h="1022865">
                <a:moveTo>
                  <a:pt x="44806" y="0"/>
                </a:moveTo>
                <a:lnTo>
                  <a:pt x="43972" y="19032"/>
                </a:lnTo>
                <a:lnTo>
                  <a:pt x="0" y="10228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0882" y="3382975"/>
            <a:ext cx="117759" cy="117283"/>
          </a:xfrm>
          <a:custGeom>
            <a:avLst/>
            <a:gdLst/>
            <a:ahLst/>
            <a:cxnLst/>
            <a:rect l="l" t="t" r="r" b="b"/>
            <a:pathLst>
              <a:path w="167479" h="171147">
                <a:moveTo>
                  <a:pt x="147151" y="125610"/>
                </a:moveTo>
                <a:lnTo>
                  <a:pt x="85573" y="125610"/>
                </a:lnTo>
                <a:lnTo>
                  <a:pt x="167479" y="171147"/>
                </a:lnTo>
                <a:lnTo>
                  <a:pt x="147151" y="125610"/>
                </a:lnTo>
                <a:close/>
              </a:path>
              <a:path w="167479" h="171147">
                <a:moveTo>
                  <a:pt x="91076" y="0"/>
                </a:moveTo>
                <a:lnTo>
                  <a:pt x="0" y="163812"/>
                </a:lnTo>
                <a:lnTo>
                  <a:pt x="85573" y="125610"/>
                </a:lnTo>
                <a:lnTo>
                  <a:pt x="147151" y="125610"/>
                </a:lnTo>
                <a:lnTo>
                  <a:pt x="91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79094" y="3825412"/>
            <a:ext cx="2838856" cy="1986085"/>
          </a:xfrm>
          <a:custGeom>
            <a:avLst/>
            <a:gdLst/>
            <a:ahLst/>
            <a:cxnLst/>
            <a:rect l="l" t="t" r="r" b="b"/>
            <a:pathLst>
              <a:path w="4037484" h="2898213">
                <a:moveTo>
                  <a:pt x="4037484" y="0"/>
                </a:moveTo>
                <a:lnTo>
                  <a:pt x="4022009" y="11108"/>
                </a:lnTo>
                <a:lnTo>
                  <a:pt x="0" y="28982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8762" y="3782781"/>
            <a:ext cx="130123" cy="113654"/>
          </a:xfrm>
          <a:custGeom>
            <a:avLst/>
            <a:gdLst/>
            <a:ahLst/>
            <a:cxnLst/>
            <a:rect l="l" t="t" r="r" b="b"/>
            <a:pathLst>
              <a:path w="185064" h="165850">
                <a:moveTo>
                  <a:pt x="185064" y="0"/>
                </a:moveTo>
                <a:lnTo>
                  <a:pt x="0" y="29664"/>
                </a:lnTo>
                <a:lnTo>
                  <a:pt x="82925" y="73318"/>
                </a:lnTo>
                <a:lnTo>
                  <a:pt x="97758" y="165850"/>
                </a:lnTo>
                <a:lnTo>
                  <a:pt x="185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79094" y="5293058"/>
            <a:ext cx="2836604" cy="522178"/>
          </a:xfrm>
          <a:custGeom>
            <a:avLst/>
            <a:gdLst/>
            <a:ahLst/>
            <a:cxnLst/>
            <a:rect l="l" t="t" r="r" b="b"/>
            <a:pathLst>
              <a:path w="4034281" h="761993">
                <a:moveTo>
                  <a:pt x="4034281" y="0"/>
                </a:moveTo>
                <a:lnTo>
                  <a:pt x="4015562" y="3535"/>
                </a:lnTo>
                <a:lnTo>
                  <a:pt x="0" y="7619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62643" y="5244369"/>
            <a:ext cx="126762" cy="112884"/>
          </a:xfrm>
          <a:custGeom>
            <a:avLst/>
            <a:gdLst/>
            <a:ahLst/>
            <a:cxnLst/>
            <a:rect l="l" t="t" r="r" b="b"/>
            <a:pathLst>
              <a:path w="180284" h="164727">
                <a:moveTo>
                  <a:pt x="0" y="0"/>
                </a:moveTo>
                <a:lnTo>
                  <a:pt x="56737" y="74587"/>
                </a:lnTo>
                <a:lnTo>
                  <a:pt x="31111" y="164727"/>
                </a:lnTo>
                <a:lnTo>
                  <a:pt x="180284" y="512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3842" y="2062678"/>
            <a:ext cx="2175251" cy="3751864"/>
          </a:xfrm>
          <a:custGeom>
            <a:avLst/>
            <a:gdLst/>
            <a:ahLst/>
            <a:cxnLst/>
            <a:rect l="l" t="t" r="r" b="b"/>
            <a:pathLst>
              <a:path w="3093690" h="5474942">
                <a:moveTo>
                  <a:pt x="0" y="0"/>
                </a:moveTo>
                <a:lnTo>
                  <a:pt x="9371" y="16584"/>
                </a:lnTo>
                <a:lnTo>
                  <a:pt x="3093690" y="5474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6941" y="1999030"/>
            <a:ext cx="109297" cy="128275"/>
          </a:xfrm>
          <a:custGeom>
            <a:avLst/>
            <a:gdLst/>
            <a:ahLst/>
            <a:cxnLst/>
            <a:rect l="l" t="t" r="r" b="b"/>
            <a:pathLst>
              <a:path w="155445" h="187187">
                <a:moveTo>
                  <a:pt x="0" y="0"/>
                </a:moveTo>
                <a:lnTo>
                  <a:pt x="9494" y="187187"/>
                </a:lnTo>
                <a:lnTo>
                  <a:pt x="61852" y="109463"/>
                </a:lnTo>
                <a:lnTo>
                  <a:pt x="155445" y="104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2808" y="4822369"/>
            <a:ext cx="2843875" cy="994843"/>
          </a:xfrm>
          <a:custGeom>
            <a:avLst/>
            <a:gdLst/>
            <a:ahLst/>
            <a:cxnLst/>
            <a:rect l="l" t="t" r="r" b="b"/>
            <a:pathLst>
              <a:path w="4044622" h="1451734">
                <a:moveTo>
                  <a:pt x="0" y="0"/>
                </a:moveTo>
                <a:lnTo>
                  <a:pt x="17931" y="6435"/>
                </a:lnTo>
                <a:lnTo>
                  <a:pt x="4044622" y="145173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62208" y="4782416"/>
            <a:ext cx="130852" cy="108127"/>
          </a:xfrm>
          <a:custGeom>
            <a:avLst/>
            <a:gdLst/>
            <a:ahLst/>
            <a:cxnLst/>
            <a:rect l="l" t="t" r="r" b="b"/>
            <a:pathLst>
              <a:path w="186100" h="157786">
                <a:moveTo>
                  <a:pt x="186100" y="0"/>
                </a:moveTo>
                <a:lnTo>
                  <a:pt x="0" y="22264"/>
                </a:lnTo>
                <a:lnTo>
                  <a:pt x="129471" y="157786"/>
                </a:lnTo>
                <a:lnTo>
                  <a:pt x="118339" y="64735"/>
                </a:lnTo>
                <a:lnTo>
                  <a:pt x="186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38055" y="1705797"/>
            <a:ext cx="446484" cy="348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18126" y="1784065"/>
            <a:ext cx="223242" cy="126611"/>
          </a:xfrm>
          <a:custGeom>
            <a:avLst/>
            <a:gdLst/>
            <a:ahLst/>
            <a:cxnLst/>
            <a:rect l="l" t="t" r="r" b="b"/>
            <a:pathLst>
              <a:path w="317500" h="184758">
                <a:moveTo>
                  <a:pt x="0" y="0"/>
                </a:moveTo>
                <a:lnTo>
                  <a:pt x="317500" y="0"/>
                </a:lnTo>
                <a:lnTo>
                  <a:pt x="317500" y="184758"/>
                </a:lnTo>
                <a:lnTo>
                  <a:pt x="0" y="184758"/>
                </a:lnTo>
                <a:lnTo>
                  <a:pt x="0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18126" y="1784065"/>
            <a:ext cx="223242" cy="126611"/>
          </a:xfrm>
          <a:custGeom>
            <a:avLst/>
            <a:gdLst/>
            <a:ahLst/>
            <a:cxnLst/>
            <a:rect l="l" t="t" r="r" b="b"/>
            <a:pathLst>
              <a:path w="317500" h="184758">
                <a:moveTo>
                  <a:pt x="0" y="0"/>
                </a:moveTo>
                <a:lnTo>
                  <a:pt x="317500" y="0"/>
                </a:lnTo>
                <a:lnTo>
                  <a:pt x="317500" y="184758"/>
                </a:lnTo>
                <a:lnTo>
                  <a:pt x="0" y="18475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2097" y="185396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75701" y="0"/>
                </a:moveTo>
                <a:lnTo>
                  <a:pt x="29636" y="15946"/>
                </a:lnTo>
                <a:lnTo>
                  <a:pt x="2451" y="55615"/>
                </a:lnTo>
                <a:lnTo>
                  <a:pt x="0" y="78852"/>
                </a:lnTo>
                <a:lnTo>
                  <a:pt x="1529" y="90711"/>
                </a:lnTo>
                <a:lnTo>
                  <a:pt x="26631" y="135495"/>
                </a:lnTo>
                <a:lnTo>
                  <a:pt x="68621" y="152611"/>
                </a:lnTo>
                <a:lnTo>
                  <a:pt x="80248" y="152486"/>
                </a:lnTo>
                <a:lnTo>
                  <a:pt x="126571" y="133192"/>
                </a:lnTo>
                <a:lnTo>
                  <a:pt x="148993" y="101710"/>
                </a:lnTo>
                <a:lnTo>
                  <a:pt x="153146" y="77934"/>
                </a:lnTo>
                <a:lnTo>
                  <a:pt x="152402" y="65888"/>
                </a:lnTo>
                <a:lnTo>
                  <a:pt x="130630" y="22235"/>
                </a:lnTo>
                <a:lnTo>
                  <a:pt x="87571" y="705"/>
                </a:lnTo>
                <a:lnTo>
                  <a:pt x="7570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2097" y="1853962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6" h="152611">
                <a:moveTo>
                  <a:pt x="130630" y="22235"/>
                </a:moveTo>
                <a:lnTo>
                  <a:pt x="152402" y="65888"/>
                </a:lnTo>
                <a:lnTo>
                  <a:pt x="153146" y="77934"/>
                </a:lnTo>
                <a:lnTo>
                  <a:pt x="152009" y="89954"/>
                </a:lnTo>
                <a:lnTo>
                  <a:pt x="126571" y="133192"/>
                </a:lnTo>
                <a:lnTo>
                  <a:pt x="92014" y="150520"/>
                </a:lnTo>
                <a:lnTo>
                  <a:pt x="68621" y="152611"/>
                </a:lnTo>
                <a:lnTo>
                  <a:pt x="57288" y="150936"/>
                </a:lnTo>
                <a:lnTo>
                  <a:pt x="17455" y="125062"/>
                </a:lnTo>
                <a:lnTo>
                  <a:pt x="0" y="78852"/>
                </a:lnTo>
                <a:lnTo>
                  <a:pt x="316" y="67093"/>
                </a:lnTo>
                <a:lnTo>
                  <a:pt x="19509" y="24697"/>
                </a:lnTo>
                <a:lnTo>
                  <a:pt x="51971" y="4190"/>
                </a:lnTo>
                <a:lnTo>
                  <a:pt x="75701" y="0"/>
                </a:lnTo>
                <a:lnTo>
                  <a:pt x="87571" y="705"/>
                </a:lnTo>
                <a:lnTo>
                  <a:pt x="99168" y="3258"/>
                </a:lnTo>
                <a:lnTo>
                  <a:pt x="110285" y="7644"/>
                </a:lnTo>
                <a:lnTo>
                  <a:pt x="120715" y="13849"/>
                </a:lnTo>
                <a:lnTo>
                  <a:pt x="130251" y="2185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7555" y="156655"/>
            <a:ext cx="4857750" cy="791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</a:t>
            </a:r>
            <a:r>
              <a:rPr sz="3500" spc="-6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53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racing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Cau</a:t>
            </a:r>
            <a:r>
              <a:rPr sz="3500" spc="-17" dirty="0">
                <a:solidFill>
                  <a:srgbClr val="309FCD"/>
                </a:solidFill>
                <a:latin typeface="Arial"/>
                <a:cs typeface="Arial"/>
              </a:rPr>
              <a:t>s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ics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3946" y="6283599"/>
            <a:ext cx="117425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41289" y="1053068"/>
            <a:ext cx="5965031" cy="5291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6305" y="5831041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34820" y="1488221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6305" y="1181002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6305" y="1180797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8425" y="3487489"/>
            <a:ext cx="2996024" cy="2188721"/>
          </a:xfrm>
          <a:custGeom>
            <a:avLst/>
            <a:gdLst/>
            <a:ahLst/>
            <a:cxnLst/>
            <a:rect l="l" t="t" r="r" b="b"/>
            <a:pathLst>
              <a:path w="4261012" h="3193911">
                <a:moveTo>
                  <a:pt x="0" y="0"/>
                </a:moveTo>
                <a:lnTo>
                  <a:pt x="4220333" y="3163418"/>
                </a:lnTo>
                <a:lnTo>
                  <a:pt x="4261012" y="3193911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6585" y="5505979"/>
            <a:ext cx="306482" cy="271497"/>
          </a:xfrm>
          <a:custGeom>
            <a:avLst/>
            <a:gdLst/>
            <a:ahLst/>
            <a:cxnLst/>
            <a:rect l="l" t="t" r="r" b="b"/>
            <a:pathLst>
              <a:path w="435886" h="396184">
                <a:moveTo>
                  <a:pt x="237655" y="0"/>
                </a:moveTo>
                <a:lnTo>
                  <a:pt x="198092" y="217943"/>
                </a:lnTo>
                <a:lnTo>
                  <a:pt x="0" y="317059"/>
                </a:lnTo>
                <a:lnTo>
                  <a:pt x="435886" y="396184"/>
                </a:lnTo>
                <a:lnTo>
                  <a:pt x="23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3609" y="3019957"/>
            <a:ext cx="919758" cy="966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0941" y="3221228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5541" y="0"/>
                </a:moveTo>
                <a:lnTo>
                  <a:pt x="563593" y="32108"/>
                </a:lnTo>
                <a:lnTo>
                  <a:pt x="516143" y="67268"/>
                </a:lnTo>
                <a:lnTo>
                  <a:pt x="455475" y="110741"/>
                </a:lnTo>
                <a:lnTo>
                  <a:pt x="421222" y="134558"/>
                </a:lnTo>
                <a:lnTo>
                  <a:pt x="384911" y="159209"/>
                </a:lnTo>
                <a:lnTo>
                  <a:pt x="346957" y="184280"/>
                </a:lnTo>
                <a:lnTo>
                  <a:pt x="307776" y="209356"/>
                </a:lnTo>
                <a:lnTo>
                  <a:pt x="267783" y="234022"/>
                </a:lnTo>
                <a:lnTo>
                  <a:pt x="227394" y="257863"/>
                </a:lnTo>
                <a:lnTo>
                  <a:pt x="187024" y="280465"/>
                </a:lnTo>
                <a:lnTo>
                  <a:pt x="147088" y="301414"/>
                </a:lnTo>
                <a:lnTo>
                  <a:pt x="108002" y="320293"/>
                </a:lnTo>
                <a:lnTo>
                  <a:pt x="70182" y="336689"/>
                </a:lnTo>
                <a:lnTo>
                  <a:pt x="34042" y="350187"/>
                </a:lnTo>
                <a:lnTo>
                  <a:pt x="0" y="360372"/>
                </a:lnTo>
                <a:lnTo>
                  <a:pt x="34599" y="372053"/>
                </a:lnTo>
                <a:lnTo>
                  <a:pt x="71141" y="386739"/>
                </a:lnTo>
                <a:lnTo>
                  <a:pt x="109223" y="404040"/>
                </a:lnTo>
                <a:lnTo>
                  <a:pt x="148442" y="423568"/>
                </a:lnTo>
                <a:lnTo>
                  <a:pt x="188398" y="444931"/>
                </a:lnTo>
                <a:lnTo>
                  <a:pt x="228688" y="467740"/>
                </a:lnTo>
                <a:lnTo>
                  <a:pt x="268911" y="491606"/>
                </a:lnTo>
                <a:lnTo>
                  <a:pt x="308664" y="516139"/>
                </a:lnTo>
                <a:lnTo>
                  <a:pt x="347547" y="540949"/>
                </a:lnTo>
                <a:lnTo>
                  <a:pt x="385156" y="565646"/>
                </a:lnTo>
                <a:lnTo>
                  <a:pt x="421091" y="589840"/>
                </a:lnTo>
                <a:lnTo>
                  <a:pt x="454949" y="613143"/>
                </a:lnTo>
                <a:lnTo>
                  <a:pt x="486329" y="635163"/>
                </a:lnTo>
                <a:lnTo>
                  <a:pt x="540046" y="673800"/>
                </a:lnTo>
                <a:lnTo>
                  <a:pt x="579027" y="702632"/>
                </a:lnTo>
                <a:lnTo>
                  <a:pt x="602838" y="720678"/>
                </a:lnTo>
                <a:lnTo>
                  <a:pt x="604025" y="719434"/>
                </a:lnTo>
                <a:lnTo>
                  <a:pt x="638205" y="679169"/>
                </a:lnTo>
                <a:lnTo>
                  <a:pt x="672468" y="631661"/>
                </a:lnTo>
                <a:lnTo>
                  <a:pt x="696947" y="592063"/>
                </a:lnTo>
                <a:lnTo>
                  <a:pt x="720444" y="547132"/>
                </a:lnTo>
                <a:lnTo>
                  <a:pt x="740993" y="497735"/>
                </a:lnTo>
                <a:lnTo>
                  <a:pt x="756630" y="444735"/>
                </a:lnTo>
                <a:lnTo>
                  <a:pt x="765390" y="388997"/>
                </a:lnTo>
                <a:lnTo>
                  <a:pt x="766577" y="360372"/>
                </a:lnTo>
                <a:lnTo>
                  <a:pt x="765410" y="331747"/>
                </a:lnTo>
                <a:lnTo>
                  <a:pt x="756794" y="276006"/>
                </a:lnTo>
                <a:lnTo>
                  <a:pt x="741415" y="222999"/>
                </a:lnTo>
                <a:lnTo>
                  <a:pt x="721205" y="173593"/>
                </a:lnTo>
                <a:lnTo>
                  <a:pt x="698097" y="128653"/>
                </a:lnTo>
                <a:lnTo>
                  <a:pt x="674022" y="89045"/>
                </a:lnTo>
                <a:lnTo>
                  <a:pt x="650913" y="55634"/>
                </a:lnTo>
                <a:lnTo>
                  <a:pt x="622289" y="19032"/>
                </a:lnTo>
                <a:lnTo>
                  <a:pt x="606709" y="1243"/>
                </a:lnTo>
                <a:lnTo>
                  <a:pt x="605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0941" y="3221229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2837" y="720678"/>
                </a:moveTo>
                <a:lnTo>
                  <a:pt x="561579" y="689637"/>
                </a:lnTo>
                <a:lnTo>
                  <a:pt x="514828" y="655513"/>
                </a:lnTo>
                <a:lnTo>
                  <a:pt x="454949" y="613143"/>
                </a:lnTo>
                <a:lnTo>
                  <a:pt x="421091" y="589841"/>
                </a:lnTo>
                <a:lnTo>
                  <a:pt x="385156" y="565646"/>
                </a:lnTo>
                <a:lnTo>
                  <a:pt x="347547" y="540949"/>
                </a:lnTo>
                <a:lnTo>
                  <a:pt x="308664" y="516139"/>
                </a:lnTo>
                <a:lnTo>
                  <a:pt x="268911" y="491607"/>
                </a:lnTo>
                <a:lnTo>
                  <a:pt x="228688" y="467741"/>
                </a:lnTo>
                <a:lnTo>
                  <a:pt x="188398" y="444931"/>
                </a:lnTo>
                <a:lnTo>
                  <a:pt x="148442" y="423568"/>
                </a:lnTo>
                <a:lnTo>
                  <a:pt x="109223" y="404041"/>
                </a:lnTo>
                <a:lnTo>
                  <a:pt x="71141" y="386740"/>
                </a:lnTo>
                <a:lnTo>
                  <a:pt x="34599" y="372053"/>
                </a:lnTo>
                <a:lnTo>
                  <a:pt x="0" y="360373"/>
                </a:lnTo>
                <a:lnTo>
                  <a:pt x="34042" y="350187"/>
                </a:lnTo>
                <a:lnTo>
                  <a:pt x="70182" y="336689"/>
                </a:lnTo>
                <a:lnTo>
                  <a:pt x="108002" y="320293"/>
                </a:lnTo>
                <a:lnTo>
                  <a:pt x="147088" y="301414"/>
                </a:lnTo>
                <a:lnTo>
                  <a:pt x="187024" y="280466"/>
                </a:lnTo>
                <a:lnTo>
                  <a:pt x="227394" y="257864"/>
                </a:lnTo>
                <a:lnTo>
                  <a:pt x="267783" y="234022"/>
                </a:lnTo>
                <a:lnTo>
                  <a:pt x="307776" y="209356"/>
                </a:lnTo>
                <a:lnTo>
                  <a:pt x="346957" y="184281"/>
                </a:lnTo>
                <a:lnTo>
                  <a:pt x="384911" y="159210"/>
                </a:lnTo>
                <a:lnTo>
                  <a:pt x="421222" y="134558"/>
                </a:lnTo>
                <a:lnTo>
                  <a:pt x="455474" y="110741"/>
                </a:lnTo>
                <a:lnTo>
                  <a:pt x="487253" y="88173"/>
                </a:lnTo>
                <a:lnTo>
                  <a:pt x="541728" y="48442"/>
                </a:lnTo>
                <a:lnTo>
                  <a:pt x="581322" y="18683"/>
                </a:lnTo>
                <a:lnTo>
                  <a:pt x="605541" y="0"/>
                </a:lnTo>
                <a:lnTo>
                  <a:pt x="606709" y="1243"/>
                </a:lnTo>
                <a:lnTo>
                  <a:pt x="640325" y="41523"/>
                </a:lnTo>
                <a:lnTo>
                  <a:pt x="674022" y="89045"/>
                </a:lnTo>
                <a:lnTo>
                  <a:pt x="698097" y="128653"/>
                </a:lnTo>
                <a:lnTo>
                  <a:pt x="721205" y="173593"/>
                </a:lnTo>
                <a:lnTo>
                  <a:pt x="741415" y="222999"/>
                </a:lnTo>
                <a:lnTo>
                  <a:pt x="756794" y="276006"/>
                </a:lnTo>
                <a:lnTo>
                  <a:pt x="765410" y="331747"/>
                </a:lnTo>
                <a:lnTo>
                  <a:pt x="766577" y="360373"/>
                </a:lnTo>
                <a:lnTo>
                  <a:pt x="765390" y="388998"/>
                </a:lnTo>
                <a:lnTo>
                  <a:pt x="756630" y="444735"/>
                </a:lnTo>
                <a:lnTo>
                  <a:pt x="740993" y="497735"/>
                </a:lnTo>
                <a:lnTo>
                  <a:pt x="720443" y="547133"/>
                </a:lnTo>
                <a:lnTo>
                  <a:pt x="696947" y="592063"/>
                </a:lnTo>
                <a:lnTo>
                  <a:pt x="672468" y="631661"/>
                </a:lnTo>
                <a:lnTo>
                  <a:pt x="648971" y="665063"/>
                </a:lnTo>
                <a:lnTo>
                  <a:pt x="619866" y="701653"/>
                </a:lnTo>
                <a:lnTo>
                  <a:pt x="604024" y="719435"/>
                </a:lnTo>
                <a:lnTo>
                  <a:pt x="602837" y="720678"/>
                </a:lnTo>
                <a:close/>
              </a:path>
            </a:pathLst>
          </a:custGeom>
          <a:ln w="67710">
            <a:solidFill>
              <a:srgbClr val="23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2975" y="3327816"/>
            <a:ext cx="139481" cy="281235"/>
          </a:xfrm>
          <a:custGeom>
            <a:avLst/>
            <a:gdLst/>
            <a:ahLst/>
            <a:cxnLst/>
            <a:rect l="l" t="t" r="r" b="b"/>
            <a:pathLst>
              <a:path w="198373" h="410395">
                <a:moveTo>
                  <a:pt x="108030" y="0"/>
                </a:moveTo>
                <a:lnTo>
                  <a:pt x="69427" y="11975"/>
                </a:lnTo>
                <a:lnTo>
                  <a:pt x="37850" y="45998"/>
                </a:lnTo>
                <a:lnTo>
                  <a:pt x="19728" y="83313"/>
                </a:lnTo>
                <a:lnTo>
                  <a:pt x="7110" y="128662"/>
                </a:lnTo>
                <a:lnTo>
                  <a:pt x="663" y="180172"/>
                </a:lnTo>
                <a:lnTo>
                  <a:pt x="0" y="198387"/>
                </a:lnTo>
                <a:lnTo>
                  <a:pt x="379" y="217652"/>
                </a:lnTo>
                <a:lnTo>
                  <a:pt x="5902" y="271883"/>
                </a:lnTo>
                <a:lnTo>
                  <a:pt x="17313" y="319477"/>
                </a:lnTo>
                <a:lnTo>
                  <a:pt x="33730" y="358775"/>
                </a:lnTo>
                <a:lnTo>
                  <a:pt x="61876" y="395400"/>
                </a:lnTo>
                <a:lnTo>
                  <a:pt x="95251" y="410395"/>
                </a:lnTo>
                <a:lnTo>
                  <a:pt x="104829" y="409591"/>
                </a:lnTo>
                <a:lnTo>
                  <a:pt x="139928" y="390954"/>
                </a:lnTo>
                <a:lnTo>
                  <a:pt x="168427" y="351068"/>
                </a:lnTo>
                <a:lnTo>
                  <a:pt x="184303" y="309957"/>
                </a:lnTo>
                <a:lnTo>
                  <a:pt x="194556" y="261388"/>
                </a:lnTo>
                <a:lnTo>
                  <a:pt x="198366" y="207290"/>
                </a:lnTo>
                <a:lnTo>
                  <a:pt x="198373" y="204840"/>
                </a:lnTo>
                <a:lnTo>
                  <a:pt x="197967" y="186100"/>
                </a:lnTo>
                <a:lnTo>
                  <a:pt x="192152" y="133002"/>
                </a:lnTo>
                <a:lnTo>
                  <a:pt x="180182" y="86119"/>
                </a:lnTo>
                <a:lnTo>
                  <a:pt x="163007" y="47419"/>
                </a:lnTo>
                <a:lnTo>
                  <a:pt x="133654" y="11951"/>
                </a:lnTo>
                <a:lnTo>
                  <a:pt x="10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0937" y="3138917"/>
            <a:ext cx="538999" cy="658487"/>
          </a:xfrm>
          <a:custGeom>
            <a:avLst/>
            <a:gdLst/>
            <a:ahLst/>
            <a:cxnLst/>
            <a:rect l="l" t="t" r="r" b="b"/>
            <a:pathLst>
              <a:path w="766577" h="960903">
                <a:moveTo>
                  <a:pt x="766577" y="960903"/>
                </a:moveTo>
                <a:lnTo>
                  <a:pt x="732819" y="935560"/>
                </a:lnTo>
                <a:lnTo>
                  <a:pt x="678201" y="895253"/>
                </a:lnTo>
                <a:lnTo>
                  <a:pt x="643200" y="869787"/>
                </a:lnTo>
                <a:lnTo>
                  <a:pt x="603935" y="841538"/>
                </a:lnTo>
                <a:lnTo>
                  <a:pt x="561052" y="811077"/>
                </a:lnTo>
                <a:lnTo>
                  <a:pt x="515200" y="778974"/>
                </a:lnTo>
                <a:lnTo>
                  <a:pt x="467026" y="745798"/>
                </a:lnTo>
                <a:lnTo>
                  <a:pt x="417177" y="712120"/>
                </a:lnTo>
                <a:lnTo>
                  <a:pt x="366301" y="678510"/>
                </a:lnTo>
                <a:lnTo>
                  <a:pt x="315045" y="645537"/>
                </a:lnTo>
                <a:lnTo>
                  <a:pt x="264056" y="613771"/>
                </a:lnTo>
                <a:lnTo>
                  <a:pt x="213982" y="583783"/>
                </a:lnTo>
                <a:lnTo>
                  <a:pt x="165471" y="556142"/>
                </a:lnTo>
                <a:lnTo>
                  <a:pt x="119170" y="531419"/>
                </a:lnTo>
                <a:lnTo>
                  <a:pt x="75726" y="510182"/>
                </a:lnTo>
                <a:lnTo>
                  <a:pt x="35787" y="493003"/>
                </a:lnTo>
                <a:lnTo>
                  <a:pt x="0" y="480451"/>
                </a:lnTo>
                <a:lnTo>
                  <a:pt x="35210" y="469405"/>
                </a:lnTo>
                <a:lnTo>
                  <a:pt x="74691" y="453422"/>
                </a:lnTo>
                <a:lnTo>
                  <a:pt x="117785" y="433099"/>
                </a:lnTo>
                <a:lnTo>
                  <a:pt x="163836" y="409031"/>
                </a:lnTo>
                <a:lnTo>
                  <a:pt x="212185" y="381811"/>
                </a:lnTo>
                <a:lnTo>
                  <a:pt x="262178" y="352035"/>
                </a:lnTo>
                <a:lnTo>
                  <a:pt x="313155" y="320299"/>
                </a:lnTo>
                <a:lnTo>
                  <a:pt x="364461" y="287197"/>
                </a:lnTo>
                <a:lnTo>
                  <a:pt x="415438" y="253324"/>
                </a:lnTo>
                <a:lnTo>
                  <a:pt x="465429" y="219274"/>
                </a:lnTo>
                <a:lnTo>
                  <a:pt x="513777" y="185644"/>
                </a:lnTo>
                <a:lnTo>
                  <a:pt x="559826" y="153028"/>
                </a:lnTo>
                <a:lnTo>
                  <a:pt x="602917" y="122021"/>
                </a:lnTo>
                <a:lnTo>
                  <a:pt x="642395" y="93218"/>
                </a:lnTo>
                <a:lnTo>
                  <a:pt x="677602" y="67213"/>
                </a:lnTo>
                <a:lnTo>
                  <a:pt x="732575" y="25981"/>
                </a:lnTo>
                <a:lnTo>
                  <a:pt x="762580" y="3085"/>
                </a:lnTo>
                <a:lnTo>
                  <a:pt x="766577" y="0"/>
                </a:lnTo>
              </a:path>
            </a:pathLst>
          </a:custGeom>
          <a:ln w="676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4810" y="3221233"/>
            <a:ext cx="115130" cy="493865"/>
          </a:xfrm>
          <a:custGeom>
            <a:avLst/>
            <a:gdLst/>
            <a:ahLst/>
            <a:cxnLst/>
            <a:rect l="l" t="t" r="r" b="b"/>
            <a:pathLst>
              <a:path w="163740" h="720677">
                <a:moveTo>
                  <a:pt x="2704" y="0"/>
                </a:moveTo>
                <a:lnTo>
                  <a:pt x="27866" y="29276"/>
                </a:lnTo>
                <a:lnTo>
                  <a:pt x="59388" y="71487"/>
                </a:lnTo>
                <a:lnTo>
                  <a:pt x="83222" y="108094"/>
                </a:lnTo>
                <a:lnTo>
                  <a:pt x="107055" y="150467"/>
                </a:lnTo>
                <a:lnTo>
                  <a:pt x="128956" y="197739"/>
                </a:lnTo>
                <a:lnTo>
                  <a:pt x="146992" y="249046"/>
                </a:lnTo>
                <a:lnTo>
                  <a:pt x="159231" y="303523"/>
                </a:lnTo>
                <a:lnTo>
                  <a:pt x="163740" y="360305"/>
                </a:lnTo>
                <a:lnTo>
                  <a:pt x="162553" y="388930"/>
                </a:lnTo>
                <a:lnTo>
                  <a:pt x="153793" y="444671"/>
                </a:lnTo>
                <a:lnTo>
                  <a:pt x="138155" y="497678"/>
                </a:lnTo>
                <a:lnTo>
                  <a:pt x="117606" y="547084"/>
                </a:lnTo>
                <a:lnTo>
                  <a:pt x="94109" y="592024"/>
                </a:lnTo>
                <a:lnTo>
                  <a:pt x="69630" y="631632"/>
                </a:lnTo>
                <a:lnTo>
                  <a:pt x="46133" y="665043"/>
                </a:lnTo>
                <a:lnTo>
                  <a:pt x="17028" y="701645"/>
                </a:lnTo>
                <a:lnTo>
                  <a:pt x="1187" y="719434"/>
                </a:lnTo>
                <a:lnTo>
                  <a:pt x="0" y="720677"/>
                </a:lnTo>
              </a:path>
            </a:pathLst>
          </a:custGeom>
          <a:ln w="676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992" y="1609417"/>
            <a:ext cx="359920" cy="1763360"/>
          </a:xfrm>
          <a:custGeom>
            <a:avLst/>
            <a:gdLst/>
            <a:ahLst/>
            <a:cxnLst/>
            <a:rect l="l" t="t" r="r" b="b"/>
            <a:pathLst>
              <a:path w="511886" h="2573200">
                <a:moveTo>
                  <a:pt x="511886" y="0"/>
                </a:moveTo>
                <a:lnTo>
                  <a:pt x="508170" y="18684"/>
                </a:lnTo>
                <a:lnTo>
                  <a:pt x="0" y="25732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1747" y="1537716"/>
            <a:ext cx="115607" cy="123879"/>
          </a:xfrm>
          <a:custGeom>
            <a:avLst/>
            <a:gdLst/>
            <a:ahLst/>
            <a:cxnLst/>
            <a:rect l="l" t="t" r="r" b="b"/>
            <a:pathLst>
              <a:path w="164419" h="180771">
                <a:moveTo>
                  <a:pt x="148684" y="123314"/>
                </a:moveTo>
                <a:lnTo>
                  <a:pt x="90385" y="123314"/>
                </a:lnTo>
                <a:lnTo>
                  <a:pt x="164419" y="180771"/>
                </a:lnTo>
                <a:lnTo>
                  <a:pt x="148684" y="123314"/>
                </a:lnTo>
                <a:close/>
              </a:path>
              <a:path w="164419" h="180771">
                <a:moveTo>
                  <a:pt x="114914" y="0"/>
                </a:moveTo>
                <a:lnTo>
                  <a:pt x="0" y="148066"/>
                </a:lnTo>
                <a:lnTo>
                  <a:pt x="90385" y="123314"/>
                </a:lnTo>
                <a:lnTo>
                  <a:pt x="148684" y="123314"/>
                </a:lnTo>
                <a:lnTo>
                  <a:pt x="114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4859" y="1599915"/>
            <a:ext cx="206536" cy="1493083"/>
          </a:xfrm>
          <a:custGeom>
            <a:avLst/>
            <a:gdLst/>
            <a:ahLst/>
            <a:cxnLst/>
            <a:rect l="l" t="t" r="r" b="b"/>
            <a:pathLst>
              <a:path w="293740" h="2178795">
                <a:moveTo>
                  <a:pt x="0" y="0"/>
                </a:moveTo>
                <a:lnTo>
                  <a:pt x="2545" y="18878"/>
                </a:lnTo>
                <a:lnTo>
                  <a:pt x="293740" y="21787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2178" y="1527464"/>
            <a:ext cx="116814" cy="121525"/>
          </a:xfrm>
          <a:custGeom>
            <a:avLst/>
            <a:gdLst/>
            <a:ahLst/>
            <a:cxnLst/>
            <a:rect l="l" t="t" r="r" b="b"/>
            <a:pathLst>
              <a:path w="166136" h="177336">
                <a:moveTo>
                  <a:pt x="60671" y="0"/>
                </a:moveTo>
                <a:lnTo>
                  <a:pt x="0" y="177336"/>
                </a:lnTo>
                <a:lnTo>
                  <a:pt x="77468" y="124602"/>
                </a:lnTo>
                <a:lnTo>
                  <a:pt x="145486" y="124602"/>
                </a:lnTo>
                <a:lnTo>
                  <a:pt x="60671" y="0"/>
                </a:lnTo>
                <a:close/>
              </a:path>
              <a:path w="166136" h="177336">
                <a:moveTo>
                  <a:pt x="145486" y="124602"/>
                </a:moveTo>
                <a:lnTo>
                  <a:pt x="77468" y="124602"/>
                </a:lnTo>
                <a:lnTo>
                  <a:pt x="166136" y="154938"/>
                </a:lnTo>
                <a:lnTo>
                  <a:pt x="145486" y="124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2207" y="1610439"/>
            <a:ext cx="212613" cy="2015634"/>
          </a:xfrm>
          <a:custGeom>
            <a:avLst/>
            <a:gdLst/>
            <a:ahLst/>
            <a:cxnLst/>
            <a:rect l="l" t="t" r="r" b="b"/>
            <a:pathLst>
              <a:path w="302383" h="2941333">
                <a:moveTo>
                  <a:pt x="0" y="0"/>
                </a:moveTo>
                <a:lnTo>
                  <a:pt x="1948" y="18949"/>
                </a:lnTo>
                <a:lnTo>
                  <a:pt x="302383" y="29413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7963" y="1537716"/>
            <a:ext cx="117254" cy="120151"/>
          </a:xfrm>
          <a:custGeom>
            <a:avLst/>
            <a:gdLst/>
            <a:ahLst/>
            <a:cxnLst/>
            <a:rect l="l" t="t" r="r" b="b"/>
            <a:pathLst>
              <a:path w="166761" h="175332">
                <a:moveTo>
                  <a:pt x="66238" y="0"/>
                </a:moveTo>
                <a:lnTo>
                  <a:pt x="0" y="175332"/>
                </a:lnTo>
                <a:lnTo>
                  <a:pt x="79095" y="125070"/>
                </a:lnTo>
                <a:lnTo>
                  <a:pt x="145714" y="125070"/>
                </a:lnTo>
                <a:lnTo>
                  <a:pt x="66238" y="0"/>
                </a:lnTo>
                <a:close/>
              </a:path>
              <a:path w="166761" h="175332">
                <a:moveTo>
                  <a:pt x="145714" y="125070"/>
                </a:moveTo>
                <a:lnTo>
                  <a:pt x="79095" y="125070"/>
                </a:lnTo>
                <a:lnTo>
                  <a:pt x="166761" y="158191"/>
                </a:lnTo>
                <a:lnTo>
                  <a:pt x="145714" y="125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4420" y="5213306"/>
            <a:ext cx="785118" cy="1470633"/>
          </a:xfrm>
          <a:custGeom>
            <a:avLst/>
            <a:gdLst/>
            <a:ahLst/>
            <a:cxnLst/>
            <a:rect l="l" t="t" r="r" b="b"/>
            <a:pathLst>
              <a:path w="1116612" h="2146035">
                <a:moveTo>
                  <a:pt x="747182" y="0"/>
                </a:moveTo>
                <a:lnTo>
                  <a:pt x="817373" y="76177"/>
                </a:lnTo>
                <a:lnTo>
                  <a:pt x="880176" y="156490"/>
                </a:lnTo>
                <a:lnTo>
                  <a:pt x="935591" y="240480"/>
                </a:lnTo>
                <a:lnTo>
                  <a:pt x="983617" y="327685"/>
                </a:lnTo>
                <a:lnTo>
                  <a:pt x="1024254" y="417648"/>
                </a:lnTo>
                <a:lnTo>
                  <a:pt x="1057503" y="509909"/>
                </a:lnTo>
                <a:lnTo>
                  <a:pt x="1083363" y="604007"/>
                </a:lnTo>
                <a:lnTo>
                  <a:pt x="1101834" y="699484"/>
                </a:lnTo>
                <a:lnTo>
                  <a:pt x="1112917" y="795880"/>
                </a:lnTo>
                <a:lnTo>
                  <a:pt x="1116612" y="892735"/>
                </a:lnTo>
                <a:lnTo>
                  <a:pt x="1112917" y="989591"/>
                </a:lnTo>
                <a:lnTo>
                  <a:pt x="1101834" y="1085987"/>
                </a:lnTo>
                <a:lnTo>
                  <a:pt x="1083363" y="1181463"/>
                </a:lnTo>
                <a:lnTo>
                  <a:pt x="1057503" y="1275562"/>
                </a:lnTo>
                <a:lnTo>
                  <a:pt x="1024254" y="1367822"/>
                </a:lnTo>
                <a:lnTo>
                  <a:pt x="983617" y="1457785"/>
                </a:lnTo>
                <a:lnTo>
                  <a:pt x="935591" y="1544991"/>
                </a:lnTo>
                <a:lnTo>
                  <a:pt x="880176" y="1628980"/>
                </a:lnTo>
                <a:lnTo>
                  <a:pt x="817373" y="1709293"/>
                </a:lnTo>
                <a:lnTo>
                  <a:pt x="747182" y="1785471"/>
                </a:lnTo>
                <a:lnTo>
                  <a:pt x="671077" y="1855730"/>
                </a:lnTo>
                <a:lnTo>
                  <a:pt x="590840" y="1918593"/>
                </a:lnTo>
                <a:lnTo>
                  <a:pt x="506931" y="1974061"/>
                </a:lnTo>
                <a:lnTo>
                  <a:pt x="419809" y="2022133"/>
                </a:lnTo>
                <a:lnTo>
                  <a:pt x="329932" y="2062809"/>
                </a:lnTo>
                <a:lnTo>
                  <a:pt x="237760" y="2096090"/>
                </a:lnTo>
                <a:lnTo>
                  <a:pt x="143752" y="2121975"/>
                </a:lnTo>
                <a:lnTo>
                  <a:pt x="48366" y="2140464"/>
                </a:lnTo>
                <a:lnTo>
                  <a:pt x="0" y="21460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5818" y="4959901"/>
            <a:ext cx="1513964" cy="1724038"/>
          </a:xfrm>
          <a:custGeom>
            <a:avLst/>
            <a:gdLst/>
            <a:ahLst/>
            <a:cxnLst/>
            <a:rect l="l" t="t" r="r" b="b"/>
            <a:pathLst>
              <a:path w="2153193" h="2515818">
                <a:moveTo>
                  <a:pt x="1116611" y="2515818"/>
                </a:moveTo>
                <a:lnTo>
                  <a:pt x="1068244" y="2510246"/>
                </a:lnTo>
                <a:lnTo>
                  <a:pt x="972859" y="2491757"/>
                </a:lnTo>
                <a:lnTo>
                  <a:pt x="878850" y="2465872"/>
                </a:lnTo>
                <a:lnTo>
                  <a:pt x="786678" y="2432592"/>
                </a:lnTo>
                <a:lnTo>
                  <a:pt x="696801" y="2391915"/>
                </a:lnTo>
                <a:lnTo>
                  <a:pt x="609679" y="2343843"/>
                </a:lnTo>
                <a:lnTo>
                  <a:pt x="525770" y="2288376"/>
                </a:lnTo>
                <a:lnTo>
                  <a:pt x="445533" y="2225512"/>
                </a:lnTo>
                <a:lnTo>
                  <a:pt x="369429" y="2155253"/>
                </a:lnTo>
                <a:lnTo>
                  <a:pt x="299237" y="2079076"/>
                </a:lnTo>
                <a:lnTo>
                  <a:pt x="236434" y="1998763"/>
                </a:lnTo>
                <a:lnTo>
                  <a:pt x="181020" y="1914773"/>
                </a:lnTo>
                <a:lnTo>
                  <a:pt x="132994" y="1827567"/>
                </a:lnTo>
                <a:lnTo>
                  <a:pt x="92357" y="1737605"/>
                </a:lnTo>
                <a:lnTo>
                  <a:pt x="59108" y="1645344"/>
                </a:lnTo>
                <a:lnTo>
                  <a:pt x="33248" y="1551246"/>
                </a:lnTo>
                <a:lnTo>
                  <a:pt x="14777" y="1455769"/>
                </a:lnTo>
                <a:lnTo>
                  <a:pt x="3694" y="1359373"/>
                </a:lnTo>
                <a:lnTo>
                  <a:pt x="0" y="1262518"/>
                </a:lnTo>
                <a:lnTo>
                  <a:pt x="3694" y="1165662"/>
                </a:lnTo>
                <a:lnTo>
                  <a:pt x="14777" y="1069266"/>
                </a:lnTo>
                <a:lnTo>
                  <a:pt x="33248" y="973789"/>
                </a:lnTo>
                <a:lnTo>
                  <a:pt x="59108" y="879691"/>
                </a:lnTo>
                <a:lnTo>
                  <a:pt x="92357" y="787431"/>
                </a:lnTo>
                <a:lnTo>
                  <a:pt x="132994" y="697468"/>
                </a:lnTo>
                <a:lnTo>
                  <a:pt x="181020" y="610262"/>
                </a:lnTo>
                <a:lnTo>
                  <a:pt x="236434" y="526273"/>
                </a:lnTo>
                <a:lnTo>
                  <a:pt x="299237" y="445960"/>
                </a:lnTo>
                <a:lnTo>
                  <a:pt x="369429" y="369782"/>
                </a:lnTo>
                <a:lnTo>
                  <a:pt x="445533" y="299523"/>
                </a:lnTo>
                <a:lnTo>
                  <a:pt x="525770" y="236660"/>
                </a:lnTo>
                <a:lnTo>
                  <a:pt x="609679" y="181193"/>
                </a:lnTo>
                <a:lnTo>
                  <a:pt x="696801" y="133121"/>
                </a:lnTo>
                <a:lnTo>
                  <a:pt x="786678" y="92445"/>
                </a:lnTo>
                <a:lnTo>
                  <a:pt x="878850" y="59165"/>
                </a:lnTo>
                <a:lnTo>
                  <a:pt x="972859" y="33280"/>
                </a:lnTo>
                <a:lnTo>
                  <a:pt x="1068244" y="14791"/>
                </a:lnTo>
                <a:lnTo>
                  <a:pt x="1164548" y="3697"/>
                </a:lnTo>
                <a:lnTo>
                  <a:pt x="1261311" y="0"/>
                </a:lnTo>
                <a:lnTo>
                  <a:pt x="1358074" y="3697"/>
                </a:lnTo>
                <a:lnTo>
                  <a:pt x="1454377" y="14791"/>
                </a:lnTo>
                <a:lnTo>
                  <a:pt x="1549763" y="33280"/>
                </a:lnTo>
                <a:lnTo>
                  <a:pt x="1643771" y="59165"/>
                </a:lnTo>
                <a:lnTo>
                  <a:pt x="1735944" y="92445"/>
                </a:lnTo>
                <a:lnTo>
                  <a:pt x="1825820" y="133121"/>
                </a:lnTo>
                <a:lnTo>
                  <a:pt x="1912943" y="181193"/>
                </a:lnTo>
                <a:lnTo>
                  <a:pt x="1996852" y="236660"/>
                </a:lnTo>
                <a:lnTo>
                  <a:pt x="2077088" y="299523"/>
                </a:lnTo>
                <a:lnTo>
                  <a:pt x="2153193" y="36978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926" y="5814528"/>
            <a:ext cx="1925134" cy="16512"/>
          </a:xfrm>
          <a:custGeom>
            <a:avLst/>
            <a:gdLst/>
            <a:ahLst/>
            <a:cxnLst/>
            <a:rect l="l" t="t" r="r" b="b"/>
            <a:pathLst>
              <a:path w="2737968" h="24095">
                <a:moveTo>
                  <a:pt x="0" y="24095"/>
                </a:moveTo>
                <a:lnTo>
                  <a:pt x="2737968" y="24095"/>
                </a:lnTo>
                <a:lnTo>
                  <a:pt x="2737968" y="0"/>
                </a:lnTo>
                <a:lnTo>
                  <a:pt x="0" y="0"/>
                </a:lnTo>
                <a:lnTo>
                  <a:pt x="0" y="24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926" y="6141739"/>
            <a:ext cx="1925134" cy="542200"/>
          </a:xfrm>
          <a:custGeom>
            <a:avLst/>
            <a:gdLst/>
            <a:ahLst/>
            <a:cxnLst/>
            <a:rect l="l" t="t" r="r" b="b"/>
            <a:pathLst>
              <a:path w="2737968" h="791209">
                <a:moveTo>
                  <a:pt x="0" y="791209"/>
                </a:moveTo>
                <a:lnTo>
                  <a:pt x="2737968" y="791209"/>
                </a:lnTo>
                <a:lnTo>
                  <a:pt x="2737968" y="0"/>
                </a:lnTo>
                <a:lnTo>
                  <a:pt x="0" y="0"/>
                </a:lnTo>
                <a:lnTo>
                  <a:pt x="0" y="791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9066" y="5761987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7" h="152611">
                <a:moveTo>
                  <a:pt x="75700" y="0"/>
                </a:moveTo>
                <a:lnTo>
                  <a:pt x="29635" y="15946"/>
                </a:lnTo>
                <a:lnTo>
                  <a:pt x="2451" y="55616"/>
                </a:lnTo>
                <a:lnTo>
                  <a:pt x="0" y="78853"/>
                </a:lnTo>
                <a:lnTo>
                  <a:pt x="1529" y="90712"/>
                </a:lnTo>
                <a:lnTo>
                  <a:pt x="26632" y="135496"/>
                </a:lnTo>
                <a:lnTo>
                  <a:pt x="68621" y="152611"/>
                </a:lnTo>
                <a:lnTo>
                  <a:pt x="80249" y="152485"/>
                </a:lnTo>
                <a:lnTo>
                  <a:pt x="126571" y="133191"/>
                </a:lnTo>
                <a:lnTo>
                  <a:pt x="148993" y="101709"/>
                </a:lnTo>
                <a:lnTo>
                  <a:pt x="153147" y="77933"/>
                </a:lnTo>
                <a:lnTo>
                  <a:pt x="152403" y="65888"/>
                </a:lnTo>
                <a:lnTo>
                  <a:pt x="130630" y="22235"/>
                </a:lnTo>
                <a:lnTo>
                  <a:pt x="87570" y="705"/>
                </a:lnTo>
                <a:lnTo>
                  <a:pt x="75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9066" y="5761987"/>
            <a:ext cx="107681" cy="104581"/>
          </a:xfrm>
          <a:custGeom>
            <a:avLst/>
            <a:gdLst/>
            <a:ahLst/>
            <a:cxnLst/>
            <a:rect l="l" t="t" r="r" b="b"/>
            <a:pathLst>
              <a:path w="153147" h="152611">
                <a:moveTo>
                  <a:pt x="130630" y="22235"/>
                </a:moveTo>
                <a:lnTo>
                  <a:pt x="152403" y="65888"/>
                </a:lnTo>
                <a:lnTo>
                  <a:pt x="153147" y="77933"/>
                </a:lnTo>
                <a:lnTo>
                  <a:pt x="152010" y="89953"/>
                </a:lnTo>
                <a:lnTo>
                  <a:pt x="126571" y="133191"/>
                </a:lnTo>
                <a:lnTo>
                  <a:pt x="92014" y="150520"/>
                </a:lnTo>
                <a:lnTo>
                  <a:pt x="68621" y="152611"/>
                </a:lnTo>
                <a:lnTo>
                  <a:pt x="57289" y="150936"/>
                </a:lnTo>
                <a:lnTo>
                  <a:pt x="17456" y="125062"/>
                </a:lnTo>
                <a:lnTo>
                  <a:pt x="0" y="78853"/>
                </a:lnTo>
                <a:lnTo>
                  <a:pt x="315" y="67094"/>
                </a:lnTo>
                <a:lnTo>
                  <a:pt x="19508" y="24698"/>
                </a:lnTo>
                <a:lnTo>
                  <a:pt x="51970" y="4190"/>
                </a:lnTo>
                <a:lnTo>
                  <a:pt x="75700" y="0"/>
                </a:lnTo>
                <a:lnTo>
                  <a:pt x="87570" y="705"/>
                </a:lnTo>
                <a:lnTo>
                  <a:pt x="99167" y="3258"/>
                </a:lnTo>
                <a:lnTo>
                  <a:pt x="110284" y="7644"/>
                </a:lnTo>
                <a:lnTo>
                  <a:pt x="120714" y="13849"/>
                </a:lnTo>
                <a:lnTo>
                  <a:pt x="130250" y="2185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0491" y="4585589"/>
            <a:ext cx="665133" cy="1232538"/>
          </a:xfrm>
          <a:custGeom>
            <a:avLst/>
            <a:gdLst/>
            <a:ahLst/>
            <a:cxnLst/>
            <a:rect l="l" t="t" r="r" b="b"/>
            <a:pathLst>
              <a:path w="945967" h="1798593">
                <a:moveTo>
                  <a:pt x="945967" y="0"/>
                </a:moveTo>
                <a:lnTo>
                  <a:pt x="937099" y="16859"/>
                </a:lnTo>
                <a:lnTo>
                  <a:pt x="0" y="17985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3512" y="4520885"/>
            <a:ext cx="107028" cy="128413"/>
          </a:xfrm>
          <a:custGeom>
            <a:avLst/>
            <a:gdLst/>
            <a:ahLst/>
            <a:cxnLst/>
            <a:rect l="l" t="t" r="r" b="b"/>
            <a:pathLst>
              <a:path w="152217" h="187388">
                <a:moveTo>
                  <a:pt x="152217" y="0"/>
                </a:moveTo>
                <a:lnTo>
                  <a:pt x="0" y="109355"/>
                </a:lnTo>
                <a:lnTo>
                  <a:pt x="93692" y="111278"/>
                </a:lnTo>
                <a:lnTo>
                  <a:pt x="148371" y="187388"/>
                </a:lnTo>
                <a:lnTo>
                  <a:pt x="152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1907" y="3011254"/>
            <a:ext cx="1571624" cy="15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1906" y="3011254"/>
            <a:ext cx="1571625" cy="1531736"/>
          </a:xfrm>
          <a:custGeom>
            <a:avLst/>
            <a:gdLst/>
            <a:ahLst/>
            <a:cxnLst/>
            <a:rect l="l" t="t" r="r" b="b"/>
            <a:pathLst>
              <a:path w="2235200" h="2235200">
                <a:moveTo>
                  <a:pt x="1907862" y="327337"/>
                </a:moveTo>
                <a:lnTo>
                  <a:pt x="1970056" y="394770"/>
                </a:lnTo>
                <a:lnTo>
                  <a:pt x="2025703" y="465864"/>
                </a:lnTo>
                <a:lnTo>
                  <a:pt x="2074804" y="540213"/>
                </a:lnTo>
                <a:lnTo>
                  <a:pt x="2117358" y="617409"/>
                </a:lnTo>
                <a:lnTo>
                  <a:pt x="2153365" y="697045"/>
                </a:lnTo>
                <a:lnTo>
                  <a:pt x="2182826" y="778715"/>
                </a:lnTo>
                <a:lnTo>
                  <a:pt x="2205739" y="862013"/>
                </a:lnTo>
                <a:lnTo>
                  <a:pt x="2222106" y="946530"/>
                </a:lnTo>
                <a:lnTo>
                  <a:pt x="2231926" y="1031861"/>
                </a:lnTo>
                <a:lnTo>
                  <a:pt x="2235200" y="1117599"/>
                </a:lnTo>
                <a:lnTo>
                  <a:pt x="2231926" y="1203337"/>
                </a:lnTo>
                <a:lnTo>
                  <a:pt x="2222106" y="1288668"/>
                </a:lnTo>
                <a:lnTo>
                  <a:pt x="2205739" y="1373186"/>
                </a:lnTo>
                <a:lnTo>
                  <a:pt x="2182826" y="1456483"/>
                </a:lnTo>
                <a:lnTo>
                  <a:pt x="2153365" y="1538153"/>
                </a:lnTo>
                <a:lnTo>
                  <a:pt x="2117358" y="1617790"/>
                </a:lnTo>
                <a:lnTo>
                  <a:pt x="2074804" y="1694986"/>
                </a:lnTo>
                <a:lnTo>
                  <a:pt x="2025703" y="1769334"/>
                </a:lnTo>
                <a:lnTo>
                  <a:pt x="1970056" y="1840428"/>
                </a:lnTo>
                <a:lnTo>
                  <a:pt x="1907862" y="1907862"/>
                </a:lnTo>
                <a:lnTo>
                  <a:pt x="1840428" y="1970056"/>
                </a:lnTo>
                <a:lnTo>
                  <a:pt x="1769334" y="2025703"/>
                </a:lnTo>
                <a:lnTo>
                  <a:pt x="1694986" y="2074804"/>
                </a:lnTo>
                <a:lnTo>
                  <a:pt x="1617790" y="2117358"/>
                </a:lnTo>
                <a:lnTo>
                  <a:pt x="1538153" y="2153365"/>
                </a:lnTo>
                <a:lnTo>
                  <a:pt x="1456483" y="2182826"/>
                </a:lnTo>
                <a:lnTo>
                  <a:pt x="1373186" y="2205739"/>
                </a:lnTo>
                <a:lnTo>
                  <a:pt x="1288668" y="2222106"/>
                </a:lnTo>
                <a:lnTo>
                  <a:pt x="1203337" y="2231926"/>
                </a:lnTo>
                <a:lnTo>
                  <a:pt x="1117599" y="2235200"/>
                </a:lnTo>
                <a:lnTo>
                  <a:pt x="1031861" y="2231926"/>
                </a:lnTo>
                <a:lnTo>
                  <a:pt x="946530" y="2222106"/>
                </a:lnTo>
                <a:lnTo>
                  <a:pt x="862013" y="2205739"/>
                </a:lnTo>
                <a:lnTo>
                  <a:pt x="778715" y="2182826"/>
                </a:lnTo>
                <a:lnTo>
                  <a:pt x="697045" y="2153365"/>
                </a:lnTo>
                <a:lnTo>
                  <a:pt x="617409" y="2117358"/>
                </a:lnTo>
                <a:lnTo>
                  <a:pt x="540213" y="2074804"/>
                </a:lnTo>
                <a:lnTo>
                  <a:pt x="465864" y="2025703"/>
                </a:lnTo>
                <a:lnTo>
                  <a:pt x="394770" y="1970056"/>
                </a:lnTo>
                <a:lnTo>
                  <a:pt x="327337" y="1907862"/>
                </a:lnTo>
                <a:lnTo>
                  <a:pt x="265143" y="1840428"/>
                </a:lnTo>
                <a:lnTo>
                  <a:pt x="209495" y="1769334"/>
                </a:lnTo>
                <a:lnTo>
                  <a:pt x="160395" y="1694986"/>
                </a:lnTo>
                <a:lnTo>
                  <a:pt x="117841" y="1617790"/>
                </a:lnTo>
                <a:lnTo>
                  <a:pt x="81834" y="1538153"/>
                </a:lnTo>
                <a:lnTo>
                  <a:pt x="52373" y="1456483"/>
                </a:lnTo>
                <a:lnTo>
                  <a:pt x="29460" y="1373186"/>
                </a:lnTo>
                <a:lnTo>
                  <a:pt x="13093" y="1288668"/>
                </a:lnTo>
                <a:lnTo>
                  <a:pt x="3273" y="1203337"/>
                </a:lnTo>
                <a:lnTo>
                  <a:pt x="0" y="1117599"/>
                </a:lnTo>
                <a:lnTo>
                  <a:pt x="3273" y="1031861"/>
                </a:lnTo>
                <a:lnTo>
                  <a:pt x="13093" y="946530"/>
                </a:lnTo>
                <a:lnTo>
                  <a:pt x="29460" y="862013"/>
                </a:lnTo>
                <a:lnTo>
                  <a:pt x="52373" y="778715"/>
                </a:lnTo>
                <a:lnTo>
                  <a:pt x="81834" y="697045"/>
                </a:lnTo>
                <a:lnTo>
                  <a:pt x="117841" y="617409"/>
                </a:lnTo>
                <a:lnTo>
                  <a:pt x="160395" y="540213"/>
                </a:lnTo>
                <a:lnTo>
                  <a:pt x="209495" y="465864"/>
                </a:lnTo>
                <a:lnTo>
                  <a:pt x="265143" y="394770"/>
                </a:lnTo>
                <a:lnTo>
                  <a:pt x="327337" y="327337"/>
                </a:lnTo>
                <a:lnTo>
                  <a:pt x="394770" y="265143"/>
                </a:lnTo>
                <a:lnTo>
                  <a:pt x="465864" y="209495"/>
                </a:lnTo>
                <a:lnTo>
                  <a:pt x="540213" y="160395"/>
                </a:lnTo>
                <a:lnTo>
                  <a:pt x="617409" y="117841"/>
                </a:lnTo>
                <a:lnTo>
                  <a:pt x="697045" y="81834"/>
                </a:lnTo>
                <a:lnTo>
                  <a:pt x="778715" y="52373"/>
                </a:lnTo>
                <a:lnTo>
                  <a:pt x="862013" y="29460"/>
                </a:lnTo>
                <a:lnTo>
                  <a:pt x="946530" y="13093"/>
                </a:lnTo>
                <a:lnTo>
                  <a:pt x="1031861" y="3273"/>
                </a:lnTo>
                <a:lnTo>
                  <a:pt x="1117599" y="0"/>
                </a:lnTo>
                <a:lnTo>
                  <a:pt x="1203337" y="3273"/>
                </a:lnTo>
                <a:lnTo>
                  <a:pt x="1288668" y="13093"/>
                </a:lnTo>
                <a:lnTo>
                  <a:pt x="1373186" y="29460"/>
                </a:lnTo>
                <a:lnTo>
                  <a:pt x="1456483" y="52373"/>
                </a:lnTo>
                <a:lnTo>
                  <a:pt x="1538153" y="81834"/>
                </a:lnTo>
                <a:lnTo>
                  <a:pt x="1617790" y="117841"/>
                </a:lnTo>
                <a:lnTo>
                  <a:pt x="1694986" y="160395"/>
                </a:lnTo>
                <a:lnTo>
                  <a:pt x="1769334" y="209495"/>
                </a:lnTo>
                <a:lnTo>
                  <a:pt x="1840428" y="265143"/>
                </a:lnTo>
                <a:lnTo>
                  <a:pt x="1907862" y="327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3165" y="3209841"/>
            <a:ext cx="97972" cy="1270039"/>
          </a:xfrm>
          <a:custGeom>
            <a:avLst/>
            <a:gdLst/>
            <a:ahLst/>
            <a:cxnLst/>
            <a:rect l="l" t="t" r="r" b="b"/>
            <a:pathLst>
              <a:path w="139338" h="1853316">
                <a:moveTo>
                  <a:pt x="139338" y="0"/>
                </a:moveTo>
                <a:lnTo>
                  <a:pt x="137909" y="18995"/>
                </a:lnTo>
                <a:lnTo>
                  <a:pt x="0" y="18533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9154" y="3136941"/>
            <a:ext cx="117540" cy="118862"/>
          </a:xfrm>
          <a:custGeom>
            <a:avLst/>
            <a:gdLst/>
            <a:ahLst/>
            <a:cxnLst/>
            <a:rect l="l" t="t" r="r" b="b"/>
            <a:pathLst>
              <a:path w="167168" h="173451">
                <a:moveTo>
                  <a:pt x="147484" y="125375"/>
                </a:moveTo>
                <a:lnTo>
                  <a:pt x="86725" y="125375"/>
                </a:lnTo>
                <a:lnTo>
                  <a:pt x="167168" y="173451"/>
                </a:lnTo>
                <a:lnTo>
                  <a:pt x="147484" y="125375"/>
                </a:lnTo>
                <a:close/>
              </a:path>
              <a:path w="167168" h="173451">
                <a:moveTo>
                  <a:pt x="96151" y="0"/>
                </a:moveTo>
                <a:lnTo>
                  <a:pt x="0" y="160884"/>
                </a:lnTo>
                <a:lnTo>
                  <a:pt x="86725" y="125375"/>
                </a:lnTo>
                <a:lnTo>
                  <a:pt x="147484" y="125375"/>
                </a:lnTo>
                <a:lnTo>
                  <a:pt x="96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9094" y="4582963"/>
            <a:ext cx="185656" cy="1231159"/>
          </a:xfrm>
          <a:custGeom>
            <a:avLst/>
            <a:gdLst/>
            <a:ahLst/>
            <a:cxnLst/>
            <a:rect l="l" t="t" r="r" b="b"/>
            <a:pathLst>
              <a:path w="264044" h="1796580">
                <a:moveTo>
                  <a:pt x="264044" y="0"/>
                </a:moveTo>
                <a:lnTo>
                  <a:pt x="261274" y="18846"/>
                </a:lnTo>
                <a:lnTo>
                  <a:pt x="0" y="17965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0208" y="4510634"/>
            <a:ext cx="116620" cy="122011"/>
          </a:xfrm>
          <a:custGeom>
            <a:avLst/>
            <a:gdLst/>
            <a:ahLst/>
            <a:cxnLst/>
            <a:rect l="l" t="t" r="r" b="b"/>
            <a:pathLst>
              <a:path w="165859" h="178046">
                <a:moveTo>
                  <a:pt x="148214" y="124393"/>
                </a:moveTo>
                <a:lnTo>
                  <a:pt x="89023" y="124393"/>
                </a:lnTo>
                <a:lnTo>
                  <a:pt x="165859" y="178046"/>
                </a:lnTo>
                <a:lnTo>
                  <a:pt x="148214" y="124393"/>
                </a:lnTo>
                <a:close/>
              </a:path>
              <a:path w="165859" h="178046">
                <a:moveTo>
                  <a:pt x="107304" y="0"/>
                </a:moveTo>
                <a:lnTo>
                  <a:pt x="0" y="153671"/>
                </a:lnTo>
                <a:lnTo>
                  <a:pt x="89023" y="124393"/>
                </a:lnTo>
                <a:lnTo>
                  <a:pt x="148214" y="124393"/>
                </a:lnTo>
                <a:lnTo>
                  <a:pt x="107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5657" y="3107382"/>
            <a:ext cx="89853" cy="1362247"/>
          </a:xfrm>
          <a:custGeom>
            <a:avLst/>
            <a:gdLst/>
            <a:ahLst/>
            <a:cxnLst/>
            <a:rect l="l" t="t" r="r" b="b"/>
            <a:pathLst>
              <a:path w="127791" h="1987871">
                <a:moveTo>
                  <a:pt x="127791" y="0"/>
                </a:moveTo>
                <a:lnTo>
                  <a:pt x="126569" y="19010"/>
                </a:lnTo>
                <a:lnTo>
                  <a:pt x="0" y="19878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3945" y="3034426"/>
            <a:ext cx="117629" cy="118328"/>
          </a:xfrm>
          <a:custGeom>
            <a:avLst/>
            <a:gdLst/>
            <a:ahLst/>
            <a:cxnLst/>
            <a:rect l="l" t="t" r="r" b="b"/>
            <a:pathLst>
              <a:path w="167294" h="172671">
                <a:moveTo>
                  <a:pt x="147368" y="125470"/>
                </a:moveTo>
                <a:lnTo>
                  <a:pt x="86335" y="125470"/>
                </a:lnTo>
                <a:lnTo>
                  <a:pt x="167294" y="172671"/>
                </a:lnTo>
                <a:lnTo>
                  <a:pt x="147368" y="125470"/>
                </a:lnTo>
                <a:close/>
              </a:path>
              <a:path w="167294" h="172671">
                <a:moveTo>
                  <a:pt x="94401" y="0"/>
                </a:moveTo>
                <a:lnTo>
                  <a:pt x="0" y="161917"/>
                </a:lnTo>
                <a:lnTo>
                  <a:pt x="86335" y="125470"/>
                </a:lnTo>
                <a:lnTo>
                  <a:pt x="147368" y="125470"/>
                </a:lnTo>
                <a:lnTo>
                  <a:pt x="94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0322" y="1620852"/>
            <a:ext cx="109868" cy="1372568"/>
          </a:xfrm>
          <a:custGeom>
            <a:avLst/>
            <a:gdLst/>
            <a:ahLst/>
            <a:cxnLst/>
            <a:rect l="l" t="t" r="r" b="b"/>
            <a:pathLst>
              <a:path w="156256" h="2002933">
                <a:moveTo>
                  <a:pt x="156256" y="0"/>
                </a:moveTo>
                <a:lnTo>
                  <a:pt x="154774" y="18991"/>
                </a:lnTo>
                <a:lnTo>
                  <a:pt x="0" y="20029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8099" y="1547967"/>
            <a:ext cx="117515" cy="119000"/>
          </a:xfrm>
          <a:custGeom>
            <a:avLst/>
            <a:gdLst/>
            <a:ahLst/>
            <a:cxnLst/>
            <a:rect l="l" t="t" r="r" b="b"/>
            <a:pathLst>
              <a:path w="167132" h="173652">
                <a:moveTo>
                  <a:pt x="147514" y="125349"/>
                </a:moveTo>
                <a:lnTo>
                  <a:pt x="86824" y="125349"/>
                </a:lnTo>
                <a:lnTo>
                  <a:pt x="167132" y="173652"/>
                </a:lnTo>
                <a:lnTo>
                  <a:pt x="147514" y="125349"/>
                </a:lnTo>
                <a:close/>
              </a:path>
              <a:path w="167132" h="173652">
                <a:moveTo>
                  <a:pt x="96605" y="0"/>
                </a:moveTo>
                <a:lnTo>
                  <a:pt x="0" y="160613"/>
                </a:lnTo>
                <a:lnTo>
                  <a:pt x="86824" y="125349"/>
                </a:lnTo>
                <a:lnTo>
                  <a:pt x="147514" y="125349"/>
                </a:lnTo>
                <a:lnTo>
                  <a:pt x="96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5805" y="4273990"/>
            <a:ext cx="1062551" cy="1538576"/>
          </a:xfrm>
          <a:custGeom>
            <a:avLst/>
            <a:gdLst/>
            <a:ahLst/>
            <a:cxnLst/>
            <a:rect l="l" t="t" r="r" b="b"/>
            <a:pathLst>
              <a:path w="1511183" h="2245182">
                <a:moveTo>
                  <a:pt x="1511183" y="0"/>
                </a:moveTo>
                <a:lnTo>
                  <a:pt x="1500545" y="15803"/>
                </a:lnTo>
                <a:lnTo>
                  <a:pt x="0" y="224518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5530" y="4213342"/>
            <a:ext cx="114709" cy="127376"/>
          </a:xfrm>
          <a:custGeom>
            <a:avLst/>
            <a:gdLst/>
            <a:ahLst/>
            <a:cxnLst/>
            <a:rect l="l" t="t" r="r" b="b"/>
            <a:pathLst>
              <a:path w="163141" h="185875">
                <a:moveTo>
                  <a:pt x="163141" y="0"/>
                </a:moveTo>
                <a:lnTo>
                  <a:pt x="0" y="92270"/>
                </a:lnTo>
                <a:lnTo>
                  <a:pt x="92937" y="104305"/>
                </a:lnTo>
                <a:lnTo>
                  <a:pt x="139072" y="185875"/>
                </a:lnTo>
                <a:lnTo>
                  <a:pt x="163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9720" y="3711187"/>
            <a:ext cx="91768" cy="491903"/>
          </a:xfrm>
          <a:custGeom>
            <a:avLst/>
            <a:gdLst/>
            <a:ahLst/>
            <a:cxnLst/>
            <a:rect l="l" t="t" r="r" b="b"/>
            <a:pathLst>
              <a:path w="130514" h="717814">
                <a:moveTo>
                  <a:pt x="130514" y="0"/>
                </a:moveTo>
                <a:lnTo>
                  <a:pt x="127105" y="18742"/>
                </a:lnTo>
                <a:lnTo>
                  <a:pt x="0" y="7178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5835" y="3639261"/>
            <a:ext cx="115971" cy="123301"/>
          </a:xfrm>
          <a:custGeom>
            <a:avLst/>
            <a:gdLst/>
            <a:ahLst/>
            <a:cxnLst/>
            <a:rect l="l" t="t" r="r" b="b"/>
            <a:pathLst>
              <a:path w="164936" h="179928">
                <a:moveTo>
                  <a:pt x="148535" y="123701"/>
                </a:moveTo>
                <a:lnTo>
                  <a:pt x="89964" y="123701"/>
                </a:lnTo>
                <a:lnTo>
                  <a:pt x="164936" y="179928"/>
                </a:lnTo>
                <a:lnTo>
                  <a:pt x="148535" y="123701"/>
                </a:lnTo>
                <a:close/>
              </a:path>
              <a:path w="164936" h="179928">
                <a:moveTo>
                  <a:pt x="112454" y="0"/>
                </a:moveTo>
                <a:lnTo>
                  <a:pt x="0" y="149942"/>
                </a:lnTo>
                <a:lnTo>
                  <a:pt x="89964" y="123701"/>
                </a:lnTo>
                <a:lnTo>
                  <a:pt x="148535" y="123701"/>
                </a:lnTo>
                <a:lnTo>
                  <a:pt x="112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4821" y="4275337"/>
            <a:ext cx="244273" cy="1540386"/>
          </a:xfrm>
          <a:custGeom>
            <a:avLst/>
            <a:gdLst/>
            <a:ahLst/>
            <a:cxnLst/>
            <a:rect l="l" t="t" r="r" b="b"/>
            <a:pathLst>
              <a:path w="347411" h="2247822">
                <a:moveTo>
                  <a:pt x="0" y="0"/>
                </a:moveTo>
                <a:lnTo>
                  <a:pt x="2909" y="18826"/>
                </a:lnTo>
                <a:lnTo>
                  <a:pt x="347411" y="22478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3122" y="4203090"/>
            <a:ext cx="116488" cy="122305"/>
          </a:xfrm>
          <a:custGeom>
            <a:avLst/>
            <a:gdLst/>
            <a:ahLst/>
            <a:cxnLst/>
            <a:rect l="l" t="t" r="r" b="b"/>
            <a:pathLst>
              <a:path w="165672" h="178474">
                <a:moveTo>
                  <a:pt x="57233" y="0"/>
                </a:moveTo>
                <a:lnTo>
                  <a:pt x="0" y="178474"/>
                </a:lnTo>
                <a:lnTo>
                  <a:pt x="76434" y="124254"/>
                </a:lnTo>
                <a:lnTo>
                  <a:pt x="145373" y="124254"/>
                </a:lnTo>
                <a:lnTo>
                  <a:pt x="57233" y="0"/>
                </a:lnTo>
                <a:close/>
              </a:path>
              <a:path w="165672" h="178474">
                <a:moveTo>
                  <a:pt x="145373" y="124254"/>
                </a:moveTo>
                <a:lnTo>
                  <a:pt x="76434" y="124254"/>
                </a:lnTo>
                <a:lnTo>
                  <a:pt x="165672" y="152871"/>
                </a:lnTo>
                <a:lnTo>
                  <a:pt x="145373" y="124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20133" y="3456011"/>
            <a:ext cx="31504" cy="700948"/>
          </a:xfrm>
          <a:custGeom>
            <a:avLst/>
            <a:gdLst/>
            <a:ahLst/>
            <a:cxnLst/>
            <a:rect l="l" t="t" r="r" b="b"/>
            <a:pathLst>
              <a:path w="44806" h="1022865">
                <a:moveTo>
                  <a:pt x="44806" y="0"/>
                </a:moveTo>
                <a:lnTo>
                  <a:pt x="43972" y="19032"/>
                </a:lnTo>
                <a:lnTo>
                  <a:pt x="0" y="10228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0882" y="3382975"/>
            <a:ext cx="117759" cy="117283"/>
          </a:xfrm>
          <a:custGeom>
            <a:avLst/>
            <a:gdLst/>
            <a:ahLst/>
            <a:cxnLst/>
            <a:rect l="l" t="t" r="r" b="b"/>
            <a:pathLst>
              <a:path w="167479" h="171147">
                <a:moveTo>
                  <a:pt x="147151" y="125610"/>
                </a:moveTo>
                <a:lnTo>
                  <a:pt x="85573" y="125610"/>
                </a:lnTo>
                <a:lnTo>
                  <a:pt x="167479" y="171147"/>
                </a:lnTo>
                <a:lnTo>
                  <a:pt x="147151" y="125610"/>
                </a:lnTo>
                <a:close/>
              </a:path>
              <a:path w="167479" h="171147">
                <a:moveTo>
                  <a:pt x="91076" y="0"/>
                </a:moveTo>
                <a:lnTo>
                  <a:pt x="0" y="163812"/>
                </a:lnTo>
                <a:lnTo>
                  <a:pt x="85573" y="125610"/>
                </a:lnTo>
                <a:lnTo>
                  <a:pt x="147151" y="125610"/>
                </a:lnTo>
                <a:lnTo>
                  <a:pt x="91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79094" y="3825412"/>
            <a:ext cx="2838856" cy="1986085"/>
          </a:xfrm>
          <a:custGeom>
            <a:avLst/>
            <a:gdLst/>
            <a:ahLst/>
            <a:cxnLst/>
            <a:rect l="l" t="t" r="r" b="b"/>
            <a:pathLst>
              <a:path w="4037484" h="2898213">
                <a:moveTo>
                  <a:pt x="4037484" y="0"/>
                </a:moveTo>
                <a:lnTo>
                  <a:pt x="4022009" y="11108"/>
                </a:lnTo>
                <a:lnTo>
                  <a:pt x="0" y="28982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8762" y="3782781"/>
            <a:ext cx="130123" cy="113654"/>
          </a:xfrm>
          <a:custGeom>
            <a:avLst/>
            <a:gdLst/>
            <a:ahLst/>
            <a:cxnLst/>
            <a:rect l="l" t="t" r="r" b="b"/>
            <a:pathLst>
              <a:path w="185064" h="165850">
                <a:moveTo>
                  <a:pt x="185064" y="0"/>
                </a:moveTo>
                <a:lnTo>
                  <a:pt x="0" y="29664"/>
                </a:lnTo>
                <a:lnTo>
                  <a:pt x="82925" y="73318"/>
                </a:lnTo>
                <a:lnTo>
                  <a:pt x="97758" y="165850"/>
                </a:lnTo>
                <a:lnTo>
                  <a:pt x="185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79094" y="5293058"/>
            <a:ext cx="2836604" cy="522178"/>
          </a:xfrm>
          <a:custGeom>
            <a:avLst/>
            <a:gdLst/>
            <a:ahLst/>
            <a:cxnLst/>
            <a:rect l="l" t="t" r="r" b="b"/>
            <a:pathLst>
              <a:path w="4034281" h="761993">
                <a:moveTo>
                  <a:pt x="4034281" y="0"/>
                </a:moveTo>
                <a:lnTo>
                  <a:pt x="4015562" y="3535"/>
                </a:lnTo>
                <a:lnTo>
                  <a:pt x="0" y="76199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62643" y="5244369"/>
            <a:ext cx="126762" cy="112884"/>
          </a:xfrm>
          <a:custGeom>
            <a:avLst/>
            <a:gdLst/>
            <a:ahLst/>
            <a:cxnLst/>
            <a:rect l="l" t="t" r="r" b="b"/>
            <a:pathLst>
              <a:path w="180284" h="164727">
                <a:moveTo>
                  <a:pt x="0" y="0"/>
                </a:moveTo>
                <a:lnTo>
                  <a:pt x="56737" y="74587"/>
                </a:lnTo>
                <a:lnTo>
                  <a:pt x="31111" y="164727"/>
                </a:lnTo>
                <a:lnTo>
                  <a:pt x="180284" y="512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3842" y="2062678"/>
            <a:ext cx="2175251" cy="3751864"/>
          </a:xfrm>
          <a:custGeom>
            <a:avLst/>
            <a:gdLst/>
            <a:ahLst/>
            <a:cxnLst/>
            <a:rect l="l" t="t" r="r" b="b"/>
            <a:pathLst>
              <a:path w="3093690" h="5474942">
                <a:moveTo>
                  <a:pt x="0" y="0"/>
                </a:moveTo>
                <a:lnTo>
                  <a:pt x="9371" y="16584"/>
                </a:lnTo>
                <a:lnTo>
                  <a:pt x="3093690" y="5474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6941" y="1999030"/>
            <a:ext cx="109297" cy="128275"/>
          </a:xfrm>
          <a:custGeom>
            <a:avLst/>
            <a:gdLst/>
            <a:ahLst/>
            <a:cxnLst/>
            <a:rect l="l" t="t" r="r" b="b"/>
            <a:pathLst>
              <a:path w="155445" h="187187">
                <a:moveTo>
                  <a:pt x="0" y="0"/>
                </a:moveTo>
                <a:lnTo>
                  <a:pt x="9494" y="187187"/>
                </a:lnTo>
                <a:lnTo>
                  <a:pt x="61852" y="109463"/>
                </a:lnTo>
                <a:lnTo>
                  <a:pt x="155445" y="104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2808" y="4822369"/>
            <a:ext cx="2843875" cy="994843"/>
          </a:xfrm>
          <a:custGeom>
            <a:avLst/>
            <a:gdLst/>
            <a:ahLst/>
            <a:cxnLst/>
            <a:rect l="l" t="t" r="r" b="b"/>
            <a:pathLst>
              <a:path w="4044622" h="1451734">
                <a:moveTo>
                  <a:pt x="0" y="0"/>
                </a:moveTo>
                <a:lnTo>
                  <a:pt x="17931" y="6435"/>
                </a:lnTo>
                <a:lnTo>
                  <a:pt x="4044622" y="145173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62208" y="4782416"/>
            <a:ext cx="130852" cy="108127"/>
          </a:xfrm>
          <a:custGeom>
            <a:avLst/>
            <a:gdLst/>
            <a:ahLst/>
            <a:cxnLst/>
            <a:rect l="l" t="t" r="r" b="b"/>
            <a:pathLst>
              <a:path w="186100" h="157786">
                <a:moveTo>
                  <a:pt x="186100" y="0"/>
                </a:moveTo>
                <a:lnTo>
                  <a:pt x="0" y="22264"/>
                </a:lnTo>
                <a:lnTo>
                  <a:pt x="129471" y="157786"/>
                </a:lnTo>
                <a:lnTo>
                  <a:pt x="118339" y="64735"/>
                </a:lnTo>
                <a:lnTo>
                  <a:pt x="186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0195" y="1636172"/>
            <a:ext cx="508992" cy="49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1674" y="1708783"/>
            <a:ext cx="285750" cy="278451"/>
          </a:xfrm>
          <a:custGeom>
            <a:avLst/>
            <a:gdLst/>
            <a:ahLst/>
            <a:cxnLst/>
            <a:rect l="l" t="t" r="r" b="b"/>
            <a:pathLst>
              <a:path w="406400" h="406332">
                <a:moveTo>
                  <a:pt x="324404" y="174009"/>
                </a:moveTo>
                <a:lnTo>
                  <a:pt x="324404" y="232324"/>
                </a:lnTo>
                <a:lnTo>
                  <a:pt x="406400" y="203166"/>
                </a:lnTo>
                <a:lnTo>
                  <a:pt x="324404" y="174009"/>
                </a:lnTo>
                <a:close/>
              </a:path>
              <a:path w="406400" h="406332">
                <a:moveTo>
                  <a:pt x="232364" y="324351"/>
                </a:moveTo>
                <a:lnTo>
                  <a:pt x="174038" y="324351"/>
                </a:lnTo>
                <a:lnTo>
                  <a:pt x="203200" y="406332"/>
                </a:lnTo>
                <a:lnTo>
                  <a:pt x="232364" y="324351"/>
                </a:lnTo>
                <a:close/>
              </a:path>
              <a:path w="406400" h="406332">
                <a:moveTo>
                  <a:pt x="96878" y="268236"/>
                </a:moveTo>
                <a:lnTo>
                  <a:pt x="59512" y="346811"/>
                </a:lnTo>
                <a:lnTo>
                  <a:pt x="138120" y="309472"/>
                </a:lnTo>
                <a:lnTo>
                  <a:pt x="96878" y="268236"/>
                </a:lnTo>
                <a:close/>
              </a:path>
              <a:path w="406400" h="406332">
                <a:moveTo>
                  <a:pt x="309523" y="268236"/>
                </a:moveTo>
                <a:lnTo>
                  <a:pt x="268281" y="309472"/>
                </a:lnTo>
                <a:lnTo>
                  <a:pt x="346871" y="346811"/>
                </a:lnTo>
                <a:lnTo>
                  <a:pt x="309523" y="268236"/>
                </a:lnTo>
                <a:close/>
              </a:path>
              <a:path w="406400" h="406332">
                <a:moveTo>
                  <a:pt x="203200" y="101583"/>
                </a:moveTo>
                <a:lnTo>
                  <a:pt x="161451" y="110528"/>
                </a:lnTo>
                <a:lnTo>
                  <a:pt x="128086" y="134763"/>
                </a:lnTo>
                <a:lnTo>
                  <a:pt x="107005" y="170387"/>
                </a:lnTo>
                <a:lnTo>
                  <a:pt x="101703" y="198538"/>
                </a:lnTo>
                <a:lnTo>
                  <a:pt x="102674" y="213912"/>
                </a:lnTo>
                <a:lnTo>
                  <a:pt x="116477" y="254771"/>
                </a:lnTo>
                <a:lnTo>
                  <a:pt x="143778" y="285281"/>
                </a:lnTo>
                <a:lnTo>
                  <a:pt x="180927" y="302288"/>
                </a:lnTo>
                <a:lnTo>
                  <a:pt x="194867" y="304411"/>
                </a:lnTo>
                <a:lnTo>
                  <a:pt x="210822" y="303532"/>
                </a:lnTo>
                <a:lnTo>
                  <a:pt x="252820" y="290340"/>
                </a:lnTo>
                <a:lnTo>
                  <a:pt x="283986" y="264012"/>
                </a:lnTo>
                <a:lnTo>
                  <a:pt x="301707" y="228017"/>
                </a:lnTo>
                <a:lnTo>
                  <a:pt x="304175" y="214469"/>
                </a:lnTo>
                <a:lnTo>
                  <a:pt x="303390" y="198077"/>
                </a:lnTo>
                <a:lnTo>
                  <a:pt x="290725" y="155209"/>
                </a:lnTo>
                <a:lnTo>
                  <a:pt x="265189" y="123525"/>
                </a:lnTo>
                <a:lnTo>
                  <a:pt x="230115" y="105239"/>
                </a:lnTo>
                <a:lnTo>
                  <a:pt x="203200" y="101583"/>
                </a:lnTo>
                <a:close/>
              </a:path>
              <a:path w="406400" h="406332">
                <a:moveTo>
                  <a:pt x="81995" y="174009"/>
                </a:moveTo>
                <a:lnTo>
                  <a:pt x="0" y="203166"/>
                </a:lnTo>
                <a:lnTo>
                  <a:pt x="81995" y="232324"/>
                </a:lnTo>
                <a:lnTo>
                  <a:pt x="81995" y="174009"/>
                </a:lnTo>
                <a:close/>
              </a:path>
              <a:path w="406400" h="406332">
                <a:moveTo>
                  <a:pt x="59512" y="59500"/>
                </a:moveTo>
                <a:lnTo>
                  <a:pt x="96878" y="138095"/>
                </a:lnTo>
                <a:lnTo>
                  <a:pt x="138120" y="96861"/>
                </a:lnTo>
                <a:lnTo>
                  <a:pt x="59512" y="59500"/>
                </a:lnTo>
                <a:close/>
              </a:path>
              <a:path w="406400" h="406332">
                <a:moveTo>
                  <a:pt x="346871" y="59500"/>
                </a:moveTo>
                <a:lnTo>
                  <a:pt x="268281" y="96861"/>
                </a:lnTo>
                <a:lnTo>
                  <a:pt x="309523" y="138095"/>
                </a:lnTo>
                <a:lnTo>
                  <a:pt x="346871" y="59500"/>
                </a:lnTo>
                <a:close/>
              </a:path>
              <a:path w="406400" h="406332">
                <a:moveTo>
                  <a:pt x="203200" y="0"/>
                </a:moveTo>
                <a:lnTo>
                  <a:pt x="174038" y="81982"/>
                </a:lnTo>
                <a:lnTo>
                  <a:pt x="232364" y="81982"/>
                </a:lnTo>
                <a:lnTo>
                  <a:pt x="203200" y="0"/>
                </a:lnTo>
                <a:close/>
              </a:path>
            </a:pathLst>
          </a:custGeom>
          <a:solidFill>
            <a:srgbClr val="FEFB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9771" y="1828029"/>
            <a:ext cx="57653" cy="39962"/>
          </a:xfrm>
          <a:custGeom>
            <a:avLst/>
            <a:gdLst/>
            <a:ahLst/>
            <a:cxnLst/>
            <a:rect l="l" t="t" r="r" b="b"/>
            <a:pathLst>
              <a:path w="81995" h="58315">
                <a:moveTo>
                  <a:pt x="81995" y="29157"/>
                </a:moveTo>
                <a:lnTo>
                  <a:pt x="0" y="0"/>
                </a:lnTo>
                <a:lnTo>
                  <a:pt x="0" y="58315"/>
                </a:lnTo>
                <a:lnTo>
                  <a:pt x="81995" y="29157"/>
                </a:lnTo>
                <a:close/>
              </a:path>
            </a:pathLst>
          </a:custGeom>
          <a:ln w="25399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0308" y="1749558"/>
            <a:ext cx="55259" cy="53860"/>
          </a:xfrm>
          <a:custGeom>
            <a:avLst/>
            <a:gdLst/>
            <a:ahLst/>
            <a:cxnLst/>
            <a:rect l="l" t="t" r="r" b="b"/>
            <a:pathLst>
              <a:path w="78590" h="78595">
                <a:moveTo>
                  <a:pt x="78590" y="0"/>
                </a:moveTo>
                <a:lnTo>
                  <a:pt x="0" y="37360"/>
                </a:lnTo>
                <a:lnTo>
                  <a:pt x="41241" y="78595"/>
                </a:lnTo>
                <a:lnTo>
                  <a:pt x="78590" y="0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14044" y="1708783"/>
            <a:ext cx="41010" cy="56181"/>
          </a:xfrm>
          <a:custGeom>
            <a:avLst/>
            <a:gdLst/>
            <a:ahLst/>
            <a:cxnLst/>
            <a:rect l="l" t="t" r="r" b="b"/>
            <a:pathLst>
              <a:path w="58326" h="81982">
                <a:moveTo>
                  <a:pt x="29161" y="0"/>
                </a:moveTo>
                <a:lnTo>
                  <a:pt x="0" y="81982"/>
                </a:lnTo>
                <a:lnTo>
                  <a:pt x="58326" y="81982"/>
                </a:lnTo>
                <a:lnTo>
                  <a:pt x="29161" y="0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3518" y="1749558"/>
            <a:ext cx="55271" cy="53860"/>
          </a:xfrm>
          <a:custGeom>
            <a:avLst/>
            <a:gdLst/>
            <a:ahLst/>
            <a:cxnLst/>
            <a:rect l="l" t="t" r="r" b="b"/>
            <a:pathLst>
              <a:path w="78607" h="78595">
                <a:moveTo>
                  <a:pt x="0" y="0"/>
                </a:moveTo>
                <a:lnTo>
                  <a:pt x="37365" y="78595"/>
                </a:lnTo>
                <a:lnTo>
                  <a:pt x="78607" y="3736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1674" y="1828029"/>
            <a:ext cx="57653" cy="39962"/>
          </a:xfrm>
          <a:custGeom>
            <a:avLst/>
            <a:gdLst/>
            <a:ahLst/>
            <a:cxnLst/>
            <a:rect l="l" t="t" r="r" b="b"/>
            <a:pathLst>
              <a:path w="81995" h="58315">
                <a:moveTo>
                  <a:pt x="0" y="29157"/>
                </a:moveTo>
                <a:lnTo>
                  <a:pt x="81995" y="58315"/>
                </a:lnTo>
                <a:lnTo>
                  <a:pt x="81995" y="0"/>
                </a:lnTo>
                <a:lnTo>
                  <a:pt x="0" y="29157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3518" y="1892601"/>
            <a:ext cx="55271" cy="53845"/>
          </a:xfrm>
          <a:custGeom>
            <a:avLst/>
            <a:gdLst/>
            <a:ahLst/>
            <a:cxnLst/>
            <a:rect l="l" t="t" r="r" b="b"/>
            <a:pathLst>
              <a:path w="78607" h="78574">
                <a:moveTo>
                  <a:pt x="0" y="78574"/>
                </a:moveTo>
                <a:lnTo>
                  <a:pt x="78607" y="41235"/>
                </a:lnTo>
                <a:lnTo>
                  <a:pt x="37365" y="0"/>
                </a:lnTo>
                <a:lnTo>
                  <a:pt x="0" y="78574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14044" y="1931055"/>
            <a:ext cx="41010" cy="56180"/>
          </a:xfrm>
          <a:custGeom>
            <a:avLst/>
            <a:gdLst/>
            <a:ahLst/>
            <a:cxnLst/>
            <a:rect l="l" t="t" r="r" b="b"/>
            <a:pathLst>
              <a:path w="58326" h="81981">
                <a:moveTo>
                  <a:pt x="29161" y="81981"/>
                </a:moveTo>
                <a:lnTo>
                  <a:pt x="58326" y="0"/>
                </a:lnTo>
                <a:lnTo>
                  <a:pt x="0" y="0"/>
                </a:lnTo>
                <a:lnTo>
                  <a:pt x="29161" y="81981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80308" y="1892601"/>
            <a:ext cx="55259" cy="53845"/>
          </a:xfrm>
          <a:custGeom>
            <a:avLst/>
            <a:gdLst/>
            <a:ahLst/>
            <a:cxnLst/>
            <a:rect l="l" t="t" r="r" b="b"/>
            <a:pathLst>
              <a:path w="78590" h="78574">
                <a:moveTo>
                  <a:pt x="78590" y="78574"/>
                </a:moveTo>
                <a:lnTo>
                  <a:pt x="41241" y="0"/>
                </a:lnTo>
                <a:lnTo>
                  <a:pt x="0" y="41235"/>
                </a:lnTo>
                <a:lnTo>
                  <a:pt x="78590" y="78574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3185" y="1778397"/>
            <a:ext cx="142362" cy="138994"/>
          </a:xfrm>
          <a:custGeom>
            <a:avLst/>
            <a:gdLst/>
            <a:ahLst/>
            <a:cxnLst/>
            <a:rect l="l" t="t" r="r" b="b"/>
            <a:pathLst>
              <a:path w="202471" h="202828">
                <a:moveTo>
                  <a:pt x="101496" y="0"/>
                </a:moveTo>
                <a:lnTo>
                  <a:pt x="59747" y="8944"/>
                </a:lnTo>
                <a:lnTo>
                  <a:pt x="26382" y="33179"/>
                </a:lnTo>
                <a:lnTo>
                  <a:pt x="5302" y="68803"/>
                </a:lnTo>
                <a:lnTo>
                  <a:pt x="0" y="96954"/>
                </a:lnTo>
                <a:lnTo>
                  <a:pt x="970" y="112329"/>
                </a:lnTo>
                <a:lnTo>
                  <a:pt x="14773" y="153187"/>
                </a:lnTo>
                <a:lnTo>
                  <a:pt x="42074" y="183698"/>
                </a:lnTo>
                <a:lnTo>
                  <a:pt x="79223" y="200705"/>
                </a:lnTo>
                <a:lnTo>
                  <a:pt x="93164" y="202828"/>
                </a:lnTo>
                <a:lnTo>
                  <a:pt x="109118" y="201949"/>
                </a:lnTo>
                <a:lnTo>
                  <a:pt x="151116" y="188756"/>
                </a:lnTo>
                <a:lnTo>
                  <a:pt x="182282" y="162429"/>
                </a:lnTo>
                <a:lnTo>
                  <a:pt x="200004" y="126434"/>
                </a:lnTo>
                <a:lnTo>
                  <a:pt x="202471" y="112886"/>
                </a:lnTo>
                <a:lnTo>
                  <a:pt x="201686" y="96494"/>
                </a:lnTo>
                <a:lnTo>
                  <a:pt x="189021" y="53625"/>
                </a:lnTo>
                <a:lnTo>
                  <a:pt x="163485" y="21942"/>
                </a:lnTo>
                <a:lnTo>
                  <a:pt x="128412" y="3655"/>
                </a:lnTo>
                <a:lnTo>
                  <a:pt x="101496" y="0"/>
                </a:lnTo>
                <a:close/>
              </a:path>
            </a:pathLst>
          </a:custGeom>
          <a:ln w="25400">
            <a:solidFill>
              <a:srgbClr val="FF6A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7555" y="156655"/>
            <a:ext cx="4857750" cy="791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</a:t>
            </a:r>
            <a:r>
              <a:rPr sz="3500" spc="-6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53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racing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Cau</a:t>
            </a:r>
            <a:r>
              <a:rPr sz="3500" spc="-17" dirty="0">
                <a:solidFill>
                  <a:srgbClr val="309FCD"/>
                </a:solidFill>
                <a:latin typeface="Arial"/>
                <a:cs typeface="Arial"/>
              </a:rPr>
              <a:t>s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ics</a:t>
            </a:r>
            <a:endParaRPr sz="3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3946" y="6283599"/>
            <a:ext cx="117425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741289" y="1053068"/>
            <a:ext cx="5965031" cy="5291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66305" y="5831041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34820" y="1488221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66305" y="1181002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6305" y="1180797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8425" y="3487489"/>
            <a:ext cx="2996024" cy="2188721"/>
          </a:xfrm>
          <a:custGeom>
            <a:avLst/>
            <a:gdLst/>
            <a:ahLst/>
            <a:cxnLst/>
            <a:rect l="l" t="t" r="r" b="b"/>
            <a:pathLst>
              <a:path w="4261012" h="3193911">
                <a:moveTo>
                  <a:pt x="0" y="0"/>
                </a:moveTo>
                <a:lnTo>
                  <a:pt x="4220333" y="3163418"/>
                </a:lnTo>
                <a:lnTo>
                  <a:pt x="4261012" y="3193911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16585" y="5505979"/>
            <a:ext cx="306482" cy="271497"/>
          </a:xfrm>
          <a:custGeom>
            <a:avLst/>
            <a:gdLst/>
            <a:ahLst/>
            <a:cxnLst/>
            <a:rect l="l" t="t" r="r" b="b"/>
            <a:pathLst>
              <a:path w="435886" h="396184">
                <a:moveTo>
                  <a:pt x="237655" y="0"/>
                </a:moveTo>
                <a:lnTo>
                  <a:pt x="198092" y="217943"/>
                </a:lnTo>
                <a:lnTo>
                  <a:pt x="0" y="317059"/>
                </a:lnTo>
                <a:lnTo>
                  <a:pt x="435886" y="396184"/>
                </a:lnTo>
                <a:lnTo>
                  <a:pt x="23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3609" y="3019957"/>
            <a:ext cx="919758" cy="966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941" y="3221228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5541" y="0"/>
                </a:moveTo>
                <a:lnTo>
                  <a:pt x="563593" y="32108"/>
                </a:lnTo>
                <a:lnTo>
                  <a:pt x="516143" y="67268"/>
                </a:lnTo>
                <a:lnTo>
                  <a:pt x="455475" y="110741"/>
                </a:lnTo>
                <a:lnTo>
                  <a:pt x="421222" y="134558"/>
                </a:lnTo>
                <a:lnTo>
                  <a:pt x="384911" y="159209"/>
                </a:lnTo>
                <a:lnTo>
                  <a:pt x="346957" y="184280"/>
                </a:lnTo>
                <a:lnTo>
                  <a:pt x="307776" y="209356"/>
                </a:lnTo>
                <a:lnTo>
                  <a:pt x="267783" y="234022"/>
                </a:lnTo>
                <a:lnTo>
                  <a:pt x="227394" y="257863"/>
                </a:lnTo>
                <a:lnTo>
                  <a:pt x="187024" y="280465"/>
                </a:lnTo>
                <a:lnTo>
                  <a:pt x="147088" y="301414"/>
                </a:lnTo>
                <a:lnTo>
                  <a:pt x="108002" y="320293"/>
                </a:lnTo>
                <a:lnTo>
                  <a:pt x="70182" y="336689"/>
                </a:lnTo>
                <a:lnTo>
                  <a:pt x="34042" y="350187"/>
                </a:lnTo>
                <a:lnTo>
                  <a:pt x="0" y="360372"/>
                </a:lnTo>
                <a:lnTo>
                  <a:pt x="34599" y="372053"/>
                </a:lnTo>
                <a:lnTo>
                  <a:pt x="71141" y="386739"/>
                </a:lnTo>
                <a:lnTo>
                  <a:pt x="109223" y="404040"/>
                </a:lnTo>
                <a:lnTo>
                  <a:pt x="148442" y="423568"/>
                </a:lnTo>
                <a:lnTo>
                  <a:pt x="188398" y="444931"/>
                </a:lnTo>
                <a:lnTo>
                  <a:pt x="228688" y="467740"/>
                </a:lnTo>
                <a:lnTo>
                  <a:pt x="268911" y="491606"/>
                </a:lnTo>
                <a:lnTo>
                  <a:pt x="308664" y="516139"/>
                </a:lnTo>
                <a:lnTo>
                  <a:pt x="347547" y="540949"/>
                </a:lnTo>
                <a:lnTo>
                  <a:pt x="385156" y="565646"/>
                </a:lnTo>
                <a:lnTo>
                  <a:pt x="421091" y="589840"/>
                </a:lnTo>
                <a:lnTo>
                  <a:pt x="454949" y="613143"/>
                </a:lnTo>
                <a:lnTo>
                  <a:pt x="486329" y="635163"/>
                </a:lnTo>
                <a:lnTo>
                  <a:pt x="540046" y="673800"/>
                </a:lnTo>
                <a:lnTo>
                  <a:pt x="579027" y="702632"/>
                </a:lnTo>
                <a:lnTo>
                  <a:pt x="602838" y="720678"/>
                </a:lnTo>
                <a:lnTo>
                  <a:pt x="604025" y="719434"/>
                </a:lnTo>
                <a:lnTo>
                  <a:pt x="638205" y="679169"/>
                </a:lnTo>
                <a:lnTo>
                  <a:pt x="672468" y="631661"/>
                </a:lnTo>
                <a:lnTo>
                  <a:pt x="696947" y="592063"/>
                </a:lnTo>
                <a:lnTo>
                  <a:pt x="720444" y="547132"/>
                </a:lnTo>
                <a:lnTo>
                  <a:pt x="740993" y="497735"/>
                </a:lnTo>
                <a:lnTo>
                  <a:pt x="756630" y="444735"/>
                </a:lnTo>
                <a:lnTo>
                  <a:pt x="765390" y="388997"/>
                </a:lnTo>
                <a:lnTo>
                  <a:pt x="766577" y="360372"/>
                </a:lnTo>
                <a:lnTo>
                  <a:pt x="765410" y="331747"/>
                </a:lnTo>
                <a:lnTo>
                  <a:pt x="756794" y="276006"/>
                </a:lnTo>
                <a:lnTo>
                  <a:pt x="741415" y="222999"/>
                </a:lnTo>
                <a:lnTo>
                  <a:pt x="721205" y="173593"/>
                </a:lnTo>
                <a:lnTo>
                  <a:pt x="698097" y="128653"/>
                </a:lnTo>
                <a:lnTo>
                  <a:pt x="674022" y="89045"/>
                </a:lnTo>
                <a:lnTo>
                  <a:pt x="650913" y="55634"/>
                </a:lnTo>
                <a:lnTo>
                  <a:pt x="622289" y="19032"/>
                </a:lnTo>
                <a:lnTo>
                  <a:pt x="606709" y="1243"/>
                </a:lnTo>
                <a:lnTo>
                  <a:pt x="605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0941" y="3221229"/>
            <a:ext cx="538999" cy="493866"/>
          </a:xfrm>
          <a:custGeom>
            <a:avLst/>
            <a:gdLst/>
            <a:ahLst/>
            <a:cxnLst/>
            <a:rect l="l" t="t" r="r" b="b"/>
            <a:pathLst>
              <a:path w="766577" h="720678">
                <a:moveTo>
                  <a:pt x="602837" y="720678"/>
                </a:moveTo>
                <a:lnTo>
                  <a:pt x="561579" y="689637"/>
                </a:lnTo>
                <a:lnTo>
                  <a:pt x="514828" y="655513"/>
                </a:lnTo>
                <a:lnTo>
                  <a:pt x="454949" y="613143"/>
                </a:lnTo>
                <a:lnTo>
                  <a:pt x="421091" y="589841"/>
                </a:lnTo>
                <a:lnTo>
                  <a:pt x="385156" y="565646"/>
                </a:lnTo>
                <a:lnTo>
                  <a:pt x="347547" y="540949"/>
                </a:lnTo>
                <a:lnTo>
                  <a:pt x="308664" y="516139"/>
                </a:lnTo>
                <a:lnTo>
                  <a:pt x="268911" y="491607"/>
                </a:lnTo>
                <a:lnTo>
                  <a:pt x="228688" y="467741"/>
                </a:lnTo>
                <a:lnTo>
                  <a:pt x="188398" y="444931"/>
                </a:lnTo>
                <a:lnTo>
                  <a:pt x="148442" y="423568"/>
                </a:lnTo>
                <a:lnTo>
                  <a:pt x="109223" y="404041"/>
                </a:lnTo>
                <a:lnTo>
                  <a:pt x="71141" y="386740"/>
                </a:lnTo>
                <a:lnTo>
                  <a:pt x="34599" y="372053"/>
                </a:lnTo>
                <a:lnTo>
                  <a:pt x="0" y="360373"/>
                </a:lnTo>
                <a:lnTo>
                  <a:pt x="34042" y="350187"/>
                </a:lnTo>
                <a:lnTo>
                  <a:pt x="70182" y="336689"/>
                </a:lnTo>
                <a:lnTo>
                  <a:pt x="108002" y="320293"/>
                </a:lnTo>
                <a:lnTo>
                  <a:pt x="147088" y="301414"/>
                </a:lnTo>
                <a:lnTo>
                  <a:pt x="187024" y="280466"/>
                </a:lnTo>
                <a:lnTo>
                  <a:pt x="227394" y="257864"/>
                </a:lnTo>
                <a:lnTo>
                  <a:pt x="267783" y="234022"/>
                </a:lnTo>
                <a:lnTo>
                  <a:pt x="307776" y="209356"/>
                </a:lnTo>
                <a:lnTo>
                  <a:pt x="346957" y="184281"/>
                </a:lnTo>
                <a:lnTo>
                  <a:pt x="384911" y="159210"/>
                </a:lnTo>
                <a:lnTo>
                  <a:pt x="421222" y="134558"/>
                </a:lnTo>
                <a:lnTo>
                  <a:pt x="455474" y="110741"/>
                </a:lnTo>
                <a:lnTo>
                  <a:pt x="487253" y="88173"/>
                </a:lnTo>
                <a:lnTo>
                  <a:pt x="541728" y="48442"/>
                </a:lnTo>
                <a:lnTo>
                  <a:pt x="581322" y="18683"/>
                </a:lnTo>
                <a:lnTo>
                  <a:pt x="605541" y="0"/>
                </a:lnTo>
                <a:lnTo>
                  <a:pt x="606709" y="1243"/>
                </a:lnTo>
                <a:lnTo>
                  <a:pt x="640325" y="41523"/>
                </a:lnTo>
                <a:lnTo>
                  <a:pt x="674022" y="89045"/>
                </a:lnTo>
                <a:lnTo>
                  <a:pt x="698097" y="128653"/>
                </a:lnTo>
                <a:lnTo>
                  <a:pt x="721205" y="173593"/>
                </a:lnTo>
                <a:lnTo>
                  <a:pt x="741415" y="222999"/>
                </a:lnTo>
                <a:lnTo>
                  <a:pt x="756794" y="276006"/>
                </a:lnTo>
                <a:lnTo>
                  <a:pt x="765410" y="331747"/>
                </a:lnTo>
                <a:lnTo>
                  <a:pt x="766577" y="360373"/>
                </a:lnTo>
                <a:lnTo>
                  <a:pt x="765390" y="388998"/>
                </a:lnTo>
                <a:lnTo>
                  <a:pt x="756630" y="444735"/>
                </a:lnTo>
                <a:lnTo>
                  <a:pt x="740993" y="497735"/>
                </a:lnTo>
                <a:lnTo>
                  <a:pt x="720443" y="547133"/>
                </a:lnTo>
                <a:lnTo>
                  <a:pt x="696947" y="592063"/>
                </a:lnTo>
                <a:lnTo>
                  <a:pt x="672468" y="631661"/>
                </a:lnTo>
                <a:lnTo>
                  <a:pt x="648971" y="665063"/>
                </a:lnTo>
                <a:lnTo>
                  <a:pt x="619866" y="701653"/>
                </a:lnTo>
                <a:lnTo>
                  <a:pt x="604024" y="719435"/>
                </a:lnTo>
                <a:lnTo>
                  <a:pt x="602837" y="720678"/>
                </a:lnTo>
                <a:close/>
              </a:path>
            </a:pathLst>
          </a:custGeom>
          <a:ln w="67710">
            <a:solidFill>
              <a:srgbClr val="23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2975" y="3327816"/>
            <a:ext cx="139481" cy="281235"/>
          </a:xfrm>
          <a:custGeom>
            <a:avLst/>
            <a:gdLst/>
            <a:ahLst/>
            <a:cxnLst/>
            <a:rect l="l" t="t" r="r" b="b"/>
            <a:pathLst>
              <a:path w="198373" h="410395">
                <a:moveTo>
                  <a:pt x="108030" y="0"/>
                </a:moveTo>
                <a:lnTo>
                  <a:pt x="69427" y="11975"/>
                </a:lnTo>
                <a:lnTo>
                  <a:pt x="37850" y="45998"/>
                </a:lnTo>
                <a:lnTo>
                  <a:pt x="19728" y="83313"/>
                </a:lnTo>
                <a:lnTo>
                  <a:pt x="7110" y="128662"/>
                </a:lnTo>
                <a:lnTo>
                  <a:pt x="663" y="180172"/>
                </a:lnTo>
                <a:lnTo>
                  <a:pt x="0" y="198387"/>
                </a:lnTo>
                <a:lnTo>
                  <a:pt x="379" y="217652"/>
                </a:lnTo>
                <a:lnTo>
                  <a:pt x="5902" y="271883"/>
                </a:lnTo>
                <a:lnTo>
                  <a:pt x="17313" y="319477"/>
                </a:lnTo>
                <a:lnTo>
                  <a:pt x="33730" y="358775"/>
                </a:lnTo>
                <a:lnTo>
                  <a:pt x="61876" y="395400"/>
                </a:lnTo>
                <a:lnTo>
                  <a:pt x="95251" y="410395"/>
                </a:lnTo>
                <a:lnTo>
                  <a:pt x="104829" y="409591"/>
                </a:lnTo>
                <a:lnTo>
                  <a:pt x="139928" y="390954"/>
                </a:lnTo>
                <a:lnTo>
                  <a:pt x="168427" y="351068"/>
                </a:lnTo>
                <a:lnTo>
                  <a:pt x="184303" y="309957"/>
                </a:lnTo>
                <a:lnTo>
                  <a:pt x="194556" y="261388"/>
                </a:lnTo>
                <a:lnTo>
                  <a:pt x="198366" y="207290"/>
                </a:lnTo>
                <a:lnTo>
                  <a:pt x="198373" y="204840"/>
                </a:lnTo>
                <a:lnTo>
                  <a:pt x="197967" y="186100"/>
                </a:lnTo>
                <a:lnTo>
                  <a:pt x="192152" y="133002"/>
                </a:lnTo>
                <a:lnTo>
                  <a:pt x="180182" y="86119"/>
                </a:lnTo>
                <a:lnTo>
                  <a:pt x="163007" y="47419"/>
                </a:lnTo>
                <a:lnTo>
                  <a:pt x="133654" y="11951"/>
                </a:lnTo>
                <a:lnTo>
                  <a:pt x="10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937" y="3138917"/>
            <a:ext cx="538999" cy="658487"/>
          </a:xfrm>
          <a:custGeom>
            <a:avLst/>
            <a:gdLst/>
            <a:ahLst/>
            <a:cxnLst/>
            <a:rect l="l" t="t" r="r" b="b"/>
            <a:pathLst>
              <a:path w="766577" h="960903">
                <a:moveTo>
                  <a:pt x="766577" y="960903"/>
                </a:moveTo>
                <a:lnTo>
                  <a:pt x="732819" y="935560"/>
                </a:lnTo>
                <a:lnTo>
                  <a:pt x="678201" y="895253"/>
                </a:lnTo>
                <a:lnTo>
                  <a:pt x="643200" y="869787"/>
                </a:lnTo>
                <a:lnTo>
                  <a:pt x="603935" y="841538"/>
                </a:lnTo>
                <a:lnTo>
                  <a:pt x="561052" y="811077"/>
                </a:lnTo>
                <a:lnTo>
                  <a:pt x="515200" y="778974"/>
                </a:lnTo>
                <a:lnTo>
                  <a:pt x="467026" y="745798"/>
                </a:lnTo>
                <a:lnTo>
                  <a:pt x="417177" y="712120"/>
                </a:lnTo>
                <a:lnTo>
                  <a:pt x="366301" y="678510"/>
                </a:lnTo>
                <a:lnTo>
                  <a:pt x="315045" y="645537"/>
                </a:lnTo>
                <a:lnTo>
                  <a:pt x="264056" y="613771"/>
                </a:lnTo>
                <a:lnTo>
                  <a:pt x="213982" y="583783"/>
                </a:lnTo>
                <a:lnTo>
                  <a:pt x="165471" y="556142"/>
                </a:lnTo>
                <a:lnTo>
                  <a:pt x="119170" y="531419"/>
                </a:lnTo>
                <a:lnTo>
                  <a:pt x="75726" y="510182"/>
                </a:lnTo>
                <a:lnTo>
                  <a:pt x="35787" y="493003"/>
                </a:lnTo>
                <a:lnTo>
                  <a:pt x="0" y="480451"/>
                </a:lnTo>
                <a:lnTo>
                  <a:pt x="35210" y="469405"/>
                </a:lnTo>
                <a:lnTo>
                  <a:pt x="74691" y="453422"/>
                </a:lnTo>
                <a:lnTo>
                  <a:pt x="117785" y="433099"/>
                </a:lnTo>
                <a:lnTo>
                  <a:pt x="163836" y="409031"/>
                </a:lnTo>
                <a:lnTo>
                  <a:pt x="212185" y="381811"/>
                </a:lnTo>
                <a:lnTo>
                  <a:pt x="262178" y="352035"/>
                </a:lnTo>
                <a:lnTo>
                  <a:pt x="313155" y="320299"/>
                </a:lnTo>
                <a:lnTo>
                  <a:pt x="364461" y="287197"/>
                </a:lnTo>
                <a:lnTo>
                  <a:pt x="415438" y="253324"/>
                </a:lnTo>
                <a:lnTo>
                  <a:pt x="465429" y="219274"/>
                </a:lnTo>
                <a:lnTo>
                  <a:pt x="513777" y="185644"/>
                </a:lnTo>
                <a:lnTo>
                  <a:pt x="559826" y="153028"/>
                </a:lnTo>
                <a:lnTo>
                  <a:pt x="602917" y="122021"/>
                </a:lnTo>
                <a:lnTo>
                  <a:pt x="642395" y="93218"/>
                </a:lnTo>
                <a:lnTo>
                  <a:pt x="677602" y="67213"/>
                </a:lnTo>
                <a:lnTo>
                  <a:pt x="732575" y="25981"/>
                </a:lnTo>
                <a:lnTo>
                  <a:pt x="762580" y="3085"/>
                </a:lnTo>
                <a:lnTo>
                  <a:pt x="766577" y="0"/>
                </a:lnTo>
              </a:path>
            </a:pathLst>
          </a:custGeom>
          <a:ln w="676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4810" y="3221233"/>
            <a:ext cx="115130" cy="493865"/>
          </a:xfrm>
          <a:custGeom>
            <a:avLst/>
            <a:gdLst/>
            <a:ahLst/>
            <a:cxnLst/>
            <a:rect l="l" t="t" r="r" b="b"/>
            <a:pathLst>
              <a:path w="163740" h="720677">
                <a:moveTo>
                  <a:pt x="2704" y="0"/>
                </a:moveTo>
                <a:lnTo>
                  <a:pt x="27866" y="29276"/>
                </a:lnTo>
                <a:lnTo>
                  <a:pt x="59388" y="71487"/>
                </a:lnTo>
                <a:lnTo>
                  <a:pt x="83222" y="108094"/>
                </a:lnTo>
                <a:lnTo>
                  <a:pt x="107055" y="150467"/>
                </a:lnTo>
                <a:lnTo>
                  <a:pt x="128956" y="197739"/>
                </a:lnTo>
                <a:lnTo>
                  <a:pt x="146992" y="249046"/>
                </a:lnTo>
                <a:lnTo>
                  <a:pt x="159231" y="303523"/>
                </a:lnTo>
                <a:lnTo>
                  <a:pt x="163740" y="360305"/>
                </a:lnTo>
                <a:lnTo>
                  <a:pt x="162553" y="388930"/>
                </a:lnTo>
                <a:lnTo>
                  <a:pt x="153793" y="444671"/>
                </a:lnTo>
                <a:lnTo>
                  <a:pt x="138155" y="497678"/>
                </a:lnTo>
                <a:lnTo>
                  <a:pt x="117606" y="547084"/>
                </a:lnTo>
                <a:lnTo>
                  <a:pt x="94109" y="592024"/>
                </a:lnTo>
                <a:lnTo>
                  <a:pt x="69630" y="631632"/>
                </a:lnTo>
                <a:lnTo>
                  <a:pt x="46133" y="665043"/>
                </a:lnTo>
                <a:lnTo>
                  <a:pt x="17028" y="701645"/>
                </a:lnTo>
                <a:lnTo>
                  <a:pt x="1187" y="719434"/>
                </a:lnTo>
                <a:lnTo>
                  <a:pt x="0" y="720677"/>
                </a:lnTo>
              </a:path>
            </a:pathLst>
          </a:custGeom>
          <a:ln w="676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3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Currently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robust</a:t>
            </a:r>
            <a:r>
              <a:rPr lang="es-ES" dirty="0" smtClean="0"/>
              <a:t> light </a:t>
            </a:r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Nowadays</a:t>
            </a:r>
            <a:r>
              <a:rPr lang="es-ES" dirty="0" smtClean="0"/>
              <a:t> can </a:t>
            </a:r>
            <a:r>
              <a:rPr lang="es-ES" dirty="0" err="1" smtClean="0"/>
              <a:t>handle</a:t>
            </a:r>
            <a:r>
              <a:rPr lang="es-ES" dirty="0" smtClean="0"/>
              <a:t> ANY </a:t>
            </a:r>
            <a:r>
              <a:rPr lang="es-ES" dirty="0" err="1" smtClean="0"/>
              <a:t>kind</a:t>
            </a:r>
            <a:r>
              <a:rPr lang="es-ES" dirty="0" smtClean="0"/>
              <a:t> of light </a:t>
            </a:r>
            <a:r>
              <a:rPr lang="es-ES" dirty="0" err="1" smtClean="0"/>
              <a:t>path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Biased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consistent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Well</a:t>
            </a:r>
            <a:r>
              <a:rPr lang="es-ES" dirty="0" smtClean="0"/>
              <a:t> </a:t>
            </a:r>
            <a:r>
              <a:rPr lang="es-ES" dirty="0" err="1" smtClean="0"/>
              <a:t>known</a:t>
            </a:r>
            <a:r>
              <a:rPr lang="es-ES" dirty="0" smtClean="0"/>
              <a:t> </a:t>
            </a:r>
            <a:r>
              <a:rPr lang="es-ES" dirty="0" err="1" smtClean="0"/>
              <a:t>behaviour</a:t>
            </a:r>
            <a:r>
              <a:rPr lang="es-ES" dirty="0" smtClean="0"/>
              <a:t>!</a:t>
            </a:r>
          </a:p>
          <a:p>
            <a:pPr lvl="1"/>
            <a:r>
              <a:rPr lang="es-ES" dirty="0" err="1" smtClean="0"/>
              <a:t>Bias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mean more error!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time, </a:t>
            </a:r>
            <a:r>
              <a:rPr lang="es-ES" dirty="0" err="1" smtClean="0"/>
              <a:t>we’ll</a:t>
            </a:r>
            <a:r>
              <a:rPr lang="es-ES" dirty="0" smtClean="0"/>
              <a:t>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later</a:t>
            </a:r>
            <a:r>
              <a:rPr lang="es-E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required</a:t>
            </a:r>
            <a:r>
              <a:rPr lang="es-ES" dirty="0" smtClean="0"/>
              <a:t> </a:t>
            </a:r>
            <a:r>
              <a:rPr lang="es-ES" dirty="0" err="1" smtClean="0"/>
              <a:t>exercises</a:t>
            </a:r>
            <a:r>
              <a:rPr lang="es-ES" dirty="0" smtClean="0"/>
              <a:t> – 70% </a:t>
            </a:r>
          </a:p>
          <a:p>
            <a:pPr lvl="1"/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Optional</a:t>
            </a:r>
            <a:r>
              <a:rPr lang="es-ES" dirty="0" smtClean="0"/>
              <a:t> </a:t>
            </a:r>
            <a:r>
              <a:rPr lang="es-ES" dirty="0" err="1" smtClean="0"/>
              <a:t>extensions</a:t>
            </a:r>
            <a:r>
              <a:rPr lang="es-ES" dirty="0" smtClean="0"/>
              <a:t> – 30%</a:t>
            </a:r>
          </a:p>
          <a:p>
            <a:pPr lvl="1"/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later</a:t>
            </a: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9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Mandatory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parts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3600" dirty="0" smtClean="0"/>
              <a:t>1 </a:t>
            </a:r>
            <a:r>
              <a:rPr lang="es-ES" sz="3600" dirty="0" err="1" smtClean="0"/>
              <a:t>Photon</a:t>
            </a:r>
            <a:r>
              <a:rPr lang="es-ES" sz="3600" dirty="0" smtClean="0"/>
              <a:t> </a:t>
            </a:r>
            <a:r>
              <a:rPr lang="es-ES" sz="3600" dirty="0" err="1" smtClean="0"/>
              <a:t>Map</a:t>
            </a:r>
            <a:r>
              <a:rPr lang="es-ES" sz="3600" dirty="0" smtClean="0"/>
              <a:t> </a:t>
            </a:r>
            <a:r>
              <a:rPr lang="es-ES" sz="3600" dirty="0" err="1" smtClean="0"/>
              <a:t>Generation</a:t>
            </a: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2</a:t>
            </a:r>
            <a:r>
              <a:rPr lang="es-ES" sz="3600" dirty="0" smtClean="0"/>
              <a:t> </a:t>
            </a:r>
            <a:r>
              <a:rPr lang="es-ES" sz="3600" dirty="0" err="1" smtClean="0"/>
              <a:t>Radiance</a:t>
            </a:r>
            <a:r>
              <a:rPr lang="es-ES" sz="3600" dirty="0" smtClean="0"/>
              <a:t> </a:t>
            </a:r>
            <a:r>
              <a:rPr lang="es-ES" sz="3600" dirty="0" err="1" smtClean="0"/>
              <a:t>Estimation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5103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entering</a:t>
            </a:r>
            <a:r>
              <a:rPr lang="es-ES" dirty="0" smtClean="0"/>
              <a:t> in </a:t>
            </a:r>
            <a:r>
              <a:rPr lang="es-ES" dirty="0" err="1" smtClean="0"/>
              <a:t>details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to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scenes</a:t>
            </a:r>
            <a:r>
              <a:rPr lang="es-ES" dirty="0" smtClean="0"/>
              <a:t> are </a:t>
            </a:r>
            <a:r>
              <a:rPr lang="es-ES" dirty="0" err="1" smtClean="0"/>
              <a:t>defined</a:t>
            </a:r>
            <a:r>
              <a:rPr lang="es-ES" dirty="0" smtClean="0"/>
              <a:t> in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main.cpp</a:t>
            </a:r>
          </a:p>
          <a:p>
            <a:pPr lvl="1"/>
            <a:r>
              <a:rPr lang="es-ES" dirty="0" err="1" smtClean="0"/>
              <a:t>You</a:t>
            </a:r>
            <a:r>
              <a:rPr lang="es-ES" dirty="0" smtClean="0"/>
              <a:t> are </a:t>
            </a:r>
            <a:r>
              <a:rPr lang="es-ES" dirty="0" err="1" smtClean="0"/>
              <a:t>expected</a:t>
            </a:r>
            <a:r>
              <a:rPr lang="es-ES" dirty="0" smtClean="0"/>
              <a:t> to </a:t>
            </a:r>
            <a:r>
              <a:rPr lang="es-ES" dirty="0" err="1" smtClean="0"/>
              <a:t>include</a:t>
            </a:r>
            <a:r>
              <a:rPr lang="es-ES" dirty="0" smtClean="0"/>
              <a:t>, at </a:t>
            </a:r>
            <a:r>
              <a:rPr lang="es-ES" dirty="0" err="1" smtClean="0"/>
              <a:t>least</a:t>
            </a:r>
            <a:r>
              <a:rPr lang="es-ES" dirty="0" smtClean="0"/>
              <a:t>,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more!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go</a:t>
            </a:r>
            <a:r>
              <a:rPr lang="es-ES" dirty="0" smtClean="0"/>
              <a:t> to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photon_mapping.cpp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chemeClr val="accent5">
                    <a:lumMod val="75000"/>
                  </a:schemeClr>
                </a:solidFill>
              </a:rPr>
              <a:t>preprocess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</a:rPr>
              <a:t>trace_ray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() and </a:t>
            </a: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</a:rPr>
              <a:t>shade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().</a:t>
            </a:r>
          </a:p>
          <a:p>
            <a:pPr marL="457200" lvl="1" indent="0">
              <a:buNone/>
            </a:pP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</a:rPr>
              <a:t>trace_ray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</a:rPr>
              <a:t>already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5">
                    <a:lumMod val="75000"/>
                  </a:schemeClr>
                </a:solidFill>
              </a:rPr>
              <a:t>implemented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Mandatory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parts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3600" dirty="0" smtClean="0"/>
              <a:t>1 </a:t>
            </a:r>
            <a:r>
              <a:rPr lang="es-ES" sz="3600" dirty="0" err="1" smtClean="0"/>
              <a:t>Photon</a:t>
            </a:r>
            <a:r>
              <a:rPr lang="es-ES" sz="3600" dirty="0" smtClean="0"/>
              <a:t> </a:t>
            </a:r>
            <a:r>
              <a:rPr lang="es-ES" sz="3600" dirty="0" err="1" smtClean="0"/>
              <a:t>Map</a:t>
            </a:r>
            <a:r>
              <a:rPr lang="es-ES" sz="3600" dirty="0" smtClean="0"/>
              <a:t> </a:t>
            </a:r>
            <a:r>
              <a:rPr lang="es-ES" sz="3600" dirty="0" err="1" smtClean="0"/>
              <a:t>Generation</a:t>
            </a:r>
            <a:endParaRPr lang="es-ES" sz="3600" dirty="0" smtClean="0"/>
          </a:p>
          <a:p>
            <a:pPr marL="0" indent="0">
              <a:buNone/>
            </a:pPr>
            <a:r>
              <a:rPr lang="es-ES" sz="3600" dirty="0" smtClean="0"/>
              <a:t>	</a:t>
            </a:r>
            <a:r>
              <a:rPr lang="es-ES" sz="3600" dirty="0" err="1">
                <a:solidFill>
                  <a:schemeClr val="accent5">
                    <a:lumMod val="75000"/>
                  </a:schemeClr>
                </a:solidFill>
              </a:rPr>
              <a:t>preprocess</a:t>
            </a:r>
            <a:r>
              <a:rPr lang="es-ES" sz="36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s-ES" sz="3600" dirty="0"/>
          </a:p>
          <a:p>
            <a:pPr marL="0" indent="0">
              <a:buNone/>
            </a:pPr>
            <a:r>
              <a:rPr lang="es-ES" sz="3600" dirty="0"/>
              <a:t>2</a:t>
            </a:r>
            <a:r>
              <a:rPr lang="es-ES" sz="3600" dirty="0" smtClean="0"/>
              <a:t> </a:t>
            </a:r>
            <a:r>
              <a:rPr lang="es-ES" sz="3600" dirty="0" err="1" smtClean="0"/>
              <a:t>Radiance</a:t>
            </a:r>
            <a:r>
              <a:rPr lang="es-ES" sz="3600" dirty="0" smtClean="0"/>
              <a:t> </a:t>
            </a:r>
            <a:r>
              <a:rPr lang="es-ES" sz="3600" dirty="0" err="1" smtClean="0"/>
              <a:t>Estimation</a:t>
            </a:r>
            <a:endParaRPr lang="es-ES" sz="3600" dirty="0" smtClean="0"/>
          </a:p>
          <a:p>
            <a:pPr marL="0" indent="0">
              <a:buNone/>
            </a:pPr>
            <a:r>
              <a:rPr lang="es-ES" sz="3600" dirty="0"/>
              <a:t>	</a:t>
            </a:r>
            <a:r>
              <a:rPr lang="es-ES" sz="3600" dirty="0" err="1">
                <a:solidFill>
                  <a:schemeClr val="accent5">
                    <a:lumMod val="75000"/>
                  </a:schemeClr>
                </a:solidFill>
              </a:rPr>
              <a:t>shade</a:t>
            </a:r>
            <a:r>
              <a:rPr lang="es-ES" sz="36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933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Generation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t="20805" r="25989" b="23224"/>
          <a:stretch/>
        </p:blipFill>
        <p:spPr bwMode="auto">
          <a:xfrm>
            <a:off x="467544" y="1700808"/>
            <a:ext cx="8420519" cy="383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0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6429375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iva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-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31" dirty="0">
                <a:solidFill>
                  <a:srgbClr val="309FCD"/>
                </a:solidFill>
                <a:latin typeface="Arial"/>
                <a:cs typeface="Arial"/>
              </a:rPr>
              <a:t>G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lobal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I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llumina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4805" y="1113990"/>
            <a:ext cx="6616898" cy="519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7313" y="1174911"/>
            <a:ext cx="6420445" cy="5004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7313" y="1174647"/>
            <a:ext cx="6419779" cy="5004251"/>
          </a:xfrm>
          <a:custGeom>
            <a:avLst/>
            <a:gdLst/>
            <a:ahLst/>
            <a:cxnLst/>
            <a:rect l="l" t="t" r="r" b="b"/>
            <a:pathLst>
              <a:path w="9130353" h="7302500">
                <a:moveTo>
                  <a:pt x="0" y="0"/>
                </a:moveTo>
                <a:lnTo>
                  <a:pt x="9130353" y="0"/>
                </a:lnTo>
                <a:lnTo>
                  <a:pt x="9130353" y="7302500"/>
                </a:lnTo>
                <a:lnTo>
                  <a:pt x="0" y="7302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6013805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946" y="6035562"/>
            <a:ext cx="7617916" cy="47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830" algn="r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  <a:p>
            <a:pPr>
              <a:lnSpc>
                <a:spcPts val="452"/>
              </a:lnSpc>
            </a:pPr>
            <a:endParaRPr sz="500"/>
          </a:p>
          <a:p>
            <a:pPr>
              <a:lnSpc>
                <a:spcPts val="695"/>
              </a:lnSpc>
            </a:pPr>
            <a:endParaRPr sz="700"/>
          </a:p>
          <a:p>
            <a:pPr marL="8830"/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9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1469" y="1383779"/>
            <a:ext cx="234151" cy="202389"/>
          </a:xfrm>
          <a:custGeom>
            <a:avLst/>
            <a:gdLst/>
            <a:ahLst/>
            <a:cxnLst/>
            <a:rect l="l" t="t" r="r" b="b"/>
            <a:pathLst>
              <a:path w="333015" h="295338">
                <a:moveTo>
                  <a:pt x="333015" y="0"/>
                </a:moveTo>
                <a:lnTo>
                  <a:pt x="0" y="72315"/>
                </a:lnTo>
                <a:lnTo>
                  <a:pt x="257661" y="295338"/>
                </a:lnTo>
                <a:lnTo>
                  <a:pt x="221503" y="128831"/>
                </a:lnTo>
                <a:lnTo>
                  <a:pt x="33301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8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15063" y="3254939"/>
            <a:ext cx="2107406" cy="2767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4132" y="3457586"/>
            <a:ext cx="1696092" cy="2359319"/>
          </a:xfrm>
          <a:custGeom>
            <a:avLst/>
            <a:gdLst/>
            <a:ahLst/>
            <a:cxnLst/>
            <a:rect l="l" t="t" r="r" b="b"/>
            <a:pathLst>
              <a:path w="2412220" h="3442858">
                <a:moveTo>
                  <a:pt x="0" y="3442858"/>
                </a:moveTo>
                <a:lnTo>
                  <a:pt x="2390335" y="31234"/>
                </a:lnTo>
                <a:lnTo>
                  <a:pt x="241222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6350" y="3350672"/>
            <a:ext cx="210735" cy="230990"/>
          </a:xfrm>
          <a:custGeom>
            <a:avLst/>
            <a:gdLst/>
            <a:ahLst/>
            <a:cxnLst/>
            <a:rect l="l" t="t" r="r" b="b"/>
            <a:pathLst>
              <a:path w="299712" h="337075">
                <a:moveTo>
                  <a:pt x="299712" y="0"/>
                </a:moveTo>
                <a:lnTo>
                  <a:pt x="0" y="162177"/>
                </a:lnTo>
                <a:lnTo>
                  <a:pt x="168537" y="187219"/>
                </a:lnTo>
                <a:lnTo>
                  <a:pt x="249627" y="337075"/>
                </a:lnTo>
                <a:lnTo>
                  <a:pt x="29971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1758" y="2036512"/>
            <a:ext cx="1893094" cy="3925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5490" y="2158359"/>
            <a:ext cx="1494662" cy="3517257"/>
          </a:xfrm>
          <a:custGeom>
            <a:avLst/>
            <a:gdLst/>
            <a:ahLst/>
            <a:cxnLst/>
            <a:rect l="l" t="t" r="r" b="b"/>
            <a:pathLst>
              <a:path w="2125741" h="5132590">
                <a:moveTo>
                  <a:pt x="0" y="0"/>
                </a:moveTo>
                <a:lnTo>
                  <a:pt x="2111133" y="5097335"/>
                </a:lnTo>
                <a:lnTo>
                  <a:pt x="2125741" y="513259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0401" y="5563289"/>
            <a:ext cx="198004" cy="232939"/>
          </a:xfrm>
          <a:custGeom>
            <a:avLst/>
            <a:gdLst/>
            <a:ahLst/>
            <a:cxnLst/>
            <a:rect l="l" t="t" r="r" b="b"/>
            <a:pathLst>
              <a:path w="281605" h="339918">
                <a:moveTo>
                  <a:pt x="0" y="116621"/>
                </a:moveTo>
                <a:lnTo>
                  <a:pt x="257423" y="339918"/>
                </a:lnTo>
                <a:lnTo>
                  <a:pt x="272449" y="128711"/>
                </a:lnTo>
                <a:lnTo>
                  <a:pt x="169957" y="128711"/>
                </a:lnTo>
                <a:lnTo>
                  <a:pt x="0" y="116621"/>
                </a:lnTo>
                <a:close/>
              </a:path>
              <a:path w="281605" h="339918">
                <a:moveTo>
                  <a:pt x="281605" y="0"/>
                </a:moveTo>
                <a:lnTo>
                  <a:pt x="169957" y="128711"/>
                </a:lnTo>
                <a:lnTo>
                  <a:pt x="272449" y="128711"/>
                </a:lnTo>
                <a:lnTo>
                  <a:pt x="28160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1211" y="1401190"/>
            <a:ext cx="1464469" cy="4133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6412" y="1624174"/>
            <a:ext cx="1065993" cy="3703596"/>
          </a:xfrm>
          <a:custGeom>
            <a:avLst/>
            <a:gdLst/>
            <a:ahLst/>
            <a:cxnLst/>
            <a:rect l="l" t="t" r="r" b="b"/>
            <a:pathLst>
              <a:path w="1516079" h="5404507">
                <a:moveTo>
                  <a:pt x="1516079" y="5404507"/>
                </a:moveTo>
                <a:lnTo>
                  <a:pt x="10306" y="36722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942" y="1498480"/>
            <a:ext cx="206349" cy="229316"/>
          </a:xfrm>
          <a:custGeom>
            <a:avLst/>
            <a:gdLst/>
            <a:ahLst/>
            <a:cxnLst/>
            <a:rect l="l" t="t" r="r" b="b"/>
            <a:pathLst>
              <a:path w="293474" h="334632">
                <a:moveTo>
                  <a:pt x="64418" y="0"/>
                </a:moveTo>
                <a:lnTo>
                  <a:pt x="0" y="334632"/>
                </a:lnTo>
                <a:lnTo>
                  <a:pt x="126157" y="220104"/>
                </a:lnTo>
                <a:lnTo>
                  <a:pt x="264233" y="220104"/>
                </a:lnTo>
                <a:lnTo>
                  <a:pt x="64418" y="0"/>
                </a:lnTo>
                <a:close/>
              </a:path>
              <a:path w="293474" h="334632">
                <a:moveTo>
                  <a:pt x="264233" y="220104"/>
                </a:moveTo>
                <a:lnTo>
                  <a:pt x="126157" y="220104"/>
                </a:lnTo>
                <a:lnTo>
                  <a:pt x="293474" y="252314"/>
                </a:lnTo>
                <a:lnTo>
                  <a:pt x="264233" y="220104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6984" y="1905967"/>
            <a:ext cx="3866555" cy="4116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8604" y="2034621"/>
            <a:ext cx="3441550" cy="3710670"/>
          </a:xfrm>
          <a:custGeom>
            <a:avLst/>
            <a:gdLst/>
            <a:ahLst/>
            <a:cxnLst/>
            <a:rect l="l" t="t" r="r" b="b"/>
            <a:pathLst>
              <a:path w="4894649" h="5414830">
                <a:moveTo>
                  <a:pt x="4894649" y="0"/>
                </a:moveTo>
                <a:lnTo>
                  <a:pt x="25553" y="5386562"/>
                </a:lnTo>
                <a:lnTo>
                  <a:pt x="0" y="541483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8784" y="5617153"/>
            <a:ext cx="223204" cy="224983"/>
          </a:xfrm>
          <a:custGeom>
            <a:avLst/>
            <a:gdLst/>
            <a:ahLst/>
            <a:cxnLst/>
            <a:rect l="l" t="t" r="r" b="b"/>
            <a:pathLst>
              <a:path w="317446" h="328308">
                <a:moveTo>
                  <a:pt x="91333" y="0"/>
                </a:moveTo>
                <a:lnTo>
                  <a:pt x="0" y="328308"/>
                </a:lnTo>
                <a:lnTo>
                  <a:pt x="317446" y="204389"/>
                </a:lnTo>
                <a:lnTo>
                  <a:pt x="153291" y="158723"/>
                </a:lnTo>
                <a:lnTo>
                  <a:pt x="91333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72312" y="5213124"/>
            <a:ext cx="1205508" cy="7658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0181" y="5396755"/>
            <a:ext cx="787683" cy="376025"/>
          </a:xfrm>
          <a:custGeom>
            <a:avLst/>
            <a:gdLst/>
            <a:ahLst/>
            <a:cxnLst/>
            <a:rect l="l" t="t" r="r" b="b"/>
            <a:pathLst>
              <a:path w="1120260" h="548718">
                <a:moveTo>
                  <a:pt x="0" y="548718"/>
                </a:moveTo>
                <a:lnTo>
                  <a:pt x="1085989" y="16790"/>
                </a:lnTo>
                <a:lnTo>
                  <a:pt x="112026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8557" y="5337416"/>
            <a:ext cx="239600" cy="187581"/>
          </a:xfrm>
          <a:custGeom>
            <a:avLst/>
            <a:gdLst/>
            <a:ahLst/>
            <a:cxnLst/>
            <a:rect l="l" t="t" r="r" b="b"/>
            <a:pathLst>
              <a:path w="340765" h="273730">
                <a:moveTo>
                  <a:pt x="0" y="0"/>
                </a:moveTo>
                <a:lnTo>
                  <a:pt x="135465" y="103348"/>
                </a:lnTo>
                <a:lnTo>
                  <a:pt x="134067" y="273730"/>
                </a:lnTo>
                <a:lnTo>
                  <a:pt x="340765" y="2797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6554" y="1383784"/>
            <a:ext cx="2669977" cy="46213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96740" y="1513839"/>
            <a:ext cx="2272060" cy="4210363"/>
          </a:xfrm>
          <a:custGeom>
            <a:avLst/>
            <a:gdLst/>
            <a:ahLst/>
            <a:cxnLst/>
            <a:rect l="l" t="t" r="r" b="b"/>
            <a:pathLst>
              <a:path w="3231374" h="6144011">
                <a:moveTo>
                  <a:pt x="0" y="0"/>
                </a:moveTo>
                <a:lnTo>
                  <a:pt x="3213608" y="6110237"/>
                </a:lnTo>
                <a:lnTo>
                  <a:pt x="3231374" y="6144011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6552" y="5606265"/>
            <a:ext cx="194596" cy="233478"/>
          </a:xfrm>
          <a:custGeom>
            <a:avLst/>
            <a:gdLst/>
            <a:ahLst/>
            <a:cxnLst/>
            <a:rect l="l" t="t" r="r" b="b"/>
            <a:pathLst>
              <a:path w="276759" h="340705">
                <a:moveTo>
                  <a:pt x="269768" y="0"/>
                </a:moveTo>
                <a:lnTo>
                  <a:pt x="170352" y="138380"/>
                </a:lnTo>
                <a:lnTo>
                  <a:pt x="0" y="141876"/>
                </a:lnTo>
                <a:lnTo>
                  <a:pt x="276759" y="340705"/>
                </a:lnTo>
                <a:lnTo>
                  <a:pt x="269768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21906" y="1401191"/>
            <a:ext cx="937617" cy="4638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18647" y="1634203"/>
            <a:ext cx="526564" cy="4200184"/>
          </a:xfrm>
          <a:custGeom>
            <a:avLst/>
            <a:gdLst/>
            <a:ahLst/>
            <a:cxnLst/>
            <a:rect l="l" t="t" r="r" b="b"/>
            <a:pathLst>
              <a:path w="748891" h="6129158">
                <a:moveTo>
                  <a:pt x="748891" y="6129158"/>
                </a:moveTo>
                <a:lnTo>
                  <a:pt x="4622" y="37828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2027" y="1504621"/>
            <a:ext cx="212730" cy="219996"/>
          </a:xfrm>
          <a:custGeom>
            <a:avLst/>
            <a:gdLst/>
            <a:ahLst/>
            <a:cxnLst/>
            <a:rect l="l" t="t" r="r" b="b"/>
            <a:pathLst>
              <a:path w="302550" h="321031">
                <a:moveTo>
                  <a:pt x="114311" y="0"/>
                </a:moveTo>
                <a:lnTo>
                  <a:pt x="0" y="321031"/>
                </a:lnTo>
                <a:lnTo>
                  <a:pt x="142034" y="226912"/>
                </a:lnTo>
                <a:lnTo>
                  <a:pt x="264675" y="226912"/>
                </a:lnTo>
                <a:lnTo>
                  <a:pt x="114311" y="0"/>
                </a:lnTo>
                <a:close/>
              </a:path>
              <a:path w="302550" h="321031">
                <a:moveTo>
                  <a:pt x="264675" y="226912"/>
                </a:moveTo>
                <a:lnTo>
                  <a:pt x="142034" y="226912"/>
                </a:lnTo>
                <a:lnTo>
                  <a:pt x="302550" y="284068"/>
                </a:lnTo>
                <a:lnTo>
                  <a:pt x="264675" y="226912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6930" y="1375081"/>
            <a:ext cx="1437680" cy="8790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98935" y="1503284"/>
            <a:ext cx="1010203" cy="489719"/>
          </a:xfrm>
          <a:custGeom>
            <a:avLst/>
            <a:gdLst/>
            <a:ahLst/>
            <a:cxnLst/>
            <a:rect l="l" t="t" r="r" b="b"/>
            <a:pathLst>
              <a:path w="1436733" h="714627">
                <a:moveTo>
                  <a:pt x="0" y="0"/>
                </a:moveTo>
                <a:lnTo>
                  <a:pt x="1402566" y="697628"/>
                </a:lnTo>
                <a:lnTo>
                  <a:pt x="1436733" y="714627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89460" y="1864613"/>
            <a:ext cx="239608" cy="187019"/>
          </a:xfrm>
          <a:custGeom>
            <a:avLst/>
            <a:gdLst/>
            <a:ahLst/>
            <a:cxnLst/>
            <a:rect l="l" t="t" r="r" b="b"/>
            <a:pathLst>
              <a:path w="340776" h="272909">
                <a:moveTo>
                  <a:pt x="135735" y="0"/>
                </a:moveTo>
                <a:lnTo>
                  <a:pt x="136094" y="170388"/>
                </a:lnTo>
                <a:lnTo>
                  <a:pt x="0" y="272909"/>
                </a:lnTo>
                <a:lnTo>
                  <a:pt x="340776" y="272188"/>
                </a:lnTo>
                <a:lnTo>
                  <a:pt x="13573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3242" y="1279348"/>
            <a:ext cx="8090297" cy="22889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1257" y="1465610"/>
            <a:ext cx="7649226" cy="1902300"/>
          </a:xfrm>
          <a:custGeom>
            <a:avLst/>
            <a:gdLst/>
            <a:ahLst/>
            <a:cxnLst/>
            <a:rect l="l" t="t" r="r" b="b"/>
            <a:pathLst>
              <a:path w="10878899" h="2775949">
                <a:moveTo>
                  <a:pt x="10878899" y="2775949"/>
                </a:moveTo>
                <a:lnTo>
                  <a:pt x="36950" y="9432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1469" y="1383779"/>
            <a:ext cx="234151" cy="202389"/>
          </a:xfrm>
          <a:custGeom>
            <a:avLst/>
            <a:gdLst/>
            <a:ahLst/>
            <a:cxnLst/>
            <a:rect l="l" t="t" r="r" b="b"/>
            <a:pathLst>
              <a:path w="333015" h="295338">
                <a:moveTo>
                  <a:pt x="333015" y="0"/>
                </a:moveTo>
                <a:lnTo>
                  <a:pt x="0" y="72315"/>
                </a:lnTo>
                <a:lnTo>
                  <a:pt x="257661" y="295338"/>
                </a:lnTo>
                <a:lnTo>
                  <a:pt x="221503" y="128831"/>
                </a:lnTo>
                <a:lnTo>
                  <a:pt x="33301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7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242" y="4630020"/>
            <a:ext cx="3482578" cy="1392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27" y="4802077"/>
            <a:ext cx="3043553" cy="1012958"/>
          </a:xfrm>
          <a:custGeom>
            <a:avLst/>
            <a:gdLst/>
            <a:ahLst/>
            <a:cxnLst/>
            <a:rect l="l" t="t" r="r" b="b"/>
            <a:pathLst>
              <a:path w="4328608" h="1478168">
                <a:moveTo>
                  <a:pt x="4328608" y="1478168"/>
                </a:moveTo>
                <a:lnTo>
                  <a:pt x="36102" y="12334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468" y="4728554"/>
            <a:ext cx="237441" cy="197667"/>
          </a:xfrm>
          <a:custGeom>
            <a:avLst/>
            <a:gdLst/>
            <a:ahLst/>
            <a:cxnLst/>
            <a:rect l="l" t="t" r="r" b="b"/>
            <a:pathLst>
              <a:path w="337694" h="288447">
                <a:moveTo>
                  <a:pt x="337694" y="0"/>
                </a:moveTo>
                <a:lnTo>
                  <a:pt x="0" y="45731"/>
                </a:lnTo>
                <a:lnTo>
                  <a:pt x="239201" y="288447"/>
                </a:lnTo>
                <a:lnTo>
                  <a:pt x="216335" y="119599"/>
                </a:lnTo>
                <a:lnTo>
                  <a:pt x="337694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476" y="1427299"/>
            <a:ext cx="580430" cy="91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5407" y="1644840"/>
            <a:ext cx="193882" cy="490096"/>
          </a:xfrm>
          <a:custGeom>
            <a:avLst/>
            <a:gdLst/>
            <a:ahLst/>
            <a:cxnLst/>
            <a:rect l="l" t="t" r="r" b="b"/>
            <a:pathLst>
              <a:path w="275743" h="715177">
                <a:moveTo>
                  <a:pt x="0" y="715177"/>
                </a:moveTo>
                <a:lnTo>
                  <a:pt x="262012" y="35600"/>
                </a:lnTo>
                <a:lnTo>
                  <a:pt x="275743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0396" y="1523033"/>
            <a:ext cx="199967" cy="232459"/>
          </a:xfrm>
          <a:custGeom>
            <a:avLst/>
            <a:gdLst/>
            <a:ahLst/>
            <a:cxnLst/>
            <a:rect l="l" t="t" r="r" b="b"/>
            <a:pathLst>
              <a:path w="284397" h="339218">
                <a:moveTo>
                  <a:pt x="272312" y="213297"/>
                </a:moveTo>
                <a:lnTo>
                  <a:pt x="169609" y="213297"/>
                </a:lnTo>
                <a:lnTo>
                  <a:pt x="284397" y="339218"/>
                </a:lnTo>
                <a:lnTo>
                  <a:pt x="272312" y="213297"/>
                </a:lnTo>
                <a:close/>
              </a:path>
              <a:path w="284397" h="339218">
                <a:moveTo>
                  <a:pt x="251841" y="0"/>
                </a:moveTo>
                <a:lnTo>
                  <a:pt x="0" y="229576"/>
                </a:lnTo>
                <a:lnTo>
                  <a:pt x="169609" y="213297"/>
                </a:lnTo>
                <a:lnTo>
                  <a:pt x="272312" y="213297"/>
                </a:lnTo>
                <a:lnTo>
                  <a:pt x="25184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5828" y="4107838"/>
            <a:ext cx="1687711" cy="1905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5983" y="4235940"/>
            <a:ext cx="1269788" cy="1503024"/>
          </a:xfrm>
          <a:custGeom>
            <a:avLst/>
            <a:gdLst/>
            <a:ahLst/>
            <a:cxnLst/>
            <a:rect l="l" t="t" r="r" b="b"/>
            <a:pathLst>
              <a:path w="1805920" h="2193301">
                <a:moveTo>
                  <a:pt x="1805920" y="0"/>
                </a:moveTo>
                <a:lnTo>
                  <a:pt x="24229" y="2163876"/>
                </a:lnTo>
                <a:lnTo>
                  <a:pt x="0" y="2193301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844" y="5612113"/>
            <a:ext cx="218948" cy="227631"/>
          </a:xfrm>
          <a:custGeom>
            <a:avLst/>
            <a:gdLst/>
            <a:ahLst/>
            <a:cxnLst/>
            <a:rect l="l" t="t" r="r" b="b"/>
            <a:pathLst>
              <a:path w="311393" h="332172">
                <a:moveTo>
                  <a:pt x="76092" y="0"/>
                </a:moveTo>
                <a:lnTo>
                  <a:pt x="0" y="332172"/>
                </a:lnTo>
                <a:lnTo>
                  <a:pt x="311393" y="193742"/>
                </a:lnTo>
                <a:lnTo>
                  <a:pt x="145307" y="155695"/>
                </a:lnTo>
                <a:lnTo>
                  <a:pt x="760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93281" y="1383784"/>
            <a:ext cx="1687711" cy="46213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79950" y="1513769"/>
            <a:ext cx="1294323" cy="4200944"/>
          </a:xfrm>
          <a:custGeom>
            <a:avLst/>
            <a:gdLst/>
            <a:ahLst/>
            <a:cxnLst/>
            <a:rect l="l" t="t" r="r" b="b"/>
            <a:pathLst>
              <a:path w="1840815" h="6130267">
                <a:moveTo>
                  <a:pt x="1840815" y="0"/>
                </a:moveTo>
                <a:lnTo>
                  <a:pt x="10974" y="6093734"/>
                </a:lnTo>
                <a:lnTo>
                  <a:pt x="0" y="6130267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0432" y="5609661"/>
            <a:ext cx="205259" cy="230083"/>
          </a:xfrm>
          <a:custGeom>
            <a:avLst/>
            <a:gdLst/>
            <a:ahLst/>
            <a:cxnLst/>
            <a:rect l="l" t="t" r="r" b="b"/>
            <a:pathLst>
              <a:path w="291924" h="335751">
                <a:moveTo>
                  <a:pt x="0" y="0"/>
                </a:moveTo>
                <a:lnTo>
                  <a:pt x="58309" y="335751"/>
                </a:lnTo>
                <a:lnTo>
                  <a:pt x="264471" y="116808"/>
                </a:lnTo>
                <a:lnTo>
                  <a:pt x="124048" y="116808"/>
                </a:lnTo>
                <a:lnTo>
                  <a:pt x="0" y="0"/>
                </a:lnTo>
                <a:close/>
              </a:path>
              <a:path w="291924" h="335751">
                <a:moveTo>
                  <a:pt x="291924" y="87652"/>
                </a:moveTo>
                <a:lnTo>
                  <a:pt x="124048" y="116808"/>
                </a:lnTo>
                <a:lnTo>
                  <a:pt x="264471" y="116808"/>
                </a:lnTo>
                <a:lnTo>
                  <a:pt x="291924" y="87652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3804" y="1409894"/>
            <a:ext cx="2214563" cy="46213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4257" y="1625884"/>
            <a:ext cx="1821909" cy="4203699"/>
          </a:xfrm>
          <a:custGeom>
            <a:avLst/>
            <a:gdLst/>
            <a:ahLst/>
            <a:cxnLst/>
            <a:rect l="l" t="t" r="r" b="b"/>
            <a:pathLst>
              <a:path w="2591160" h="6134286">
                <a:moveTo>
                  <a:pt x="2591160" y="6134286"/>
                </a:moveTo>
                <a:lnTo>
                  <a:pt x="14853" y="35151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36815" y="1505626"/>
            <a:ext cx="197423" cy="233049"/>
          </a:xfrm>
          <a:custGeom>
            <a:avLst/>
            <a:gdLst/>
            <a:ahLst/>
            <a:cxnLst/>
            <a:rect l="l" t="t" r="r" b="b"/>
            <a:pathLst>
              <a:path w="280780" h="340079">
                <a:moveTo>
                  <a:pt x="21795" y="0"/>
                </a:moveTo>
                <a:lnTo>
                  <a:pt x="0" y="340079"/>
                </a:lnTo>
                <a:lnTo>
                  <a:pt x="110741" y="210586"/>
                </a:lnTo>
                <a:lnTo>
                  <a:pt x="268037" y="210586"/>
                </a:lnTo>
                <a:lnTo>
                  <a:pt x="21795" y="0"/>
                </a:lnTo>
                <a:close/>
              </a:path>
              <a:path w="280780" h="340079">
                <a:moveTo>
                  <a:pt x="268037" y="210586"/>
                </a:moveTo>
                <a:lnTo>
                  <a:pt x="110741" y="210586"/>
                </a:lnTo>
                <a:lnTo>
                  <a:pt x="280780" y="221484"/>
                </a:lnTo>
                <a:lnTo>
                  <a:pt x="268037" y="210586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5367" y="1418596"/>
            <a:ext cx="2509242" cy="29677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6491" y="1548454"/>
            <a:ext cx="2098104" cy="2561792"/>
          </a:xfrm>
          <a:custGeom>
            <a:avLst/>
            <a:gdLst/>
            <a:ahLst/>
            <a:cxnLst/>
            <a:rect l="l" t="t" r="r" b="b"/>
            <a:pathLst>
              <a:path w="2983970" h="3738318">
                <a:moveTo>
                  <a:pt x="0" y="0"/>
                </a:moveTo>
                <a:lnTo>
                  <a:pt x="2960189" y="3708524"/>
                </a:lnTo>
                <a:lnTo>
                  <a:pt x="2983970" y="3738318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90711" y="3983878"/>
            <a:ext cx="217445" cy="228396"/>
          </a:xfrm>
          <a:custGeom>
            <a:avLst/>
            <a:gdLst/>
            <a:ahLst/>
            <a:cxnLst/>
            <a:rect l="l" t="t" r="r" b="b"/>
            <a:pathLst>
              <a:path w="309255" h="333289">
                <a:moveTo>
                  <a:pt x="238216" y="0"/>
                </a:moveTo>
                <a:lnTo>
                  <a:pt x="166644" y="154627"/>
                </a:lnTo>
                <a:lnTo>
                  <a:pt x="0" y="190148"/>
                </a:lnTo>
                <a:lnTo>
                  <a:pt x="309255" y="333289"/>
                </a:lnTo>
                <a:lnTo>
                  <a:pt x="238216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97141" y="1314160"/>
            <a:ext cx="517922" cy="4960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14771" y="142080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93844" y="4003401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10896" y="4110044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5578" y="1288051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41703" y="140013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36531" y="5622167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46910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77195" y="5630870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424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7" y="304458"/>
                </a:lnTo>
                <a:lnTo>
                  <a:pt x="162571" y="303953"/>
                </a:lnTo>
                <a:lnTo>
                  <a:pt x="209706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8117" y="1427300"/>
            <a:ext cx="1812727" cy="459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1661" y="1646959"/>
            <a:ext cx="1415209" cy="4164277"/>
          </a:xfrm>
          <a:custGeom>
            <a:avLst/>
            <a:gdLst/>
            <a:ahLst/>
            <a:cxnLst/>
            <a:rect l="l" t="t" r="r" b="b"/>
            <a:pathLst>
              <a:path w="2012741" h="6076760">
                <a:moveTo>
                  <a:pt x="0" y="6076760"/>
                </a:moveTo>
                <a:lnTo>
                  <a:pt x="2000744" y="36212"/>
                </a:lnTo>
                <a:lnTo>
                  <a:pt x="2012741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9881" y="1523034"/>
            <a:ext cx="203444" cy="231115"/>
          </a:xfrm>
          <a:custGeom>
            <a:avLst/>
            <a:gdLst/>
            <a:ahLst/>
            <a:cxnLst/>
            <a:rect l="l" t="t" r="r" b="b"/>
            <a:pathLst>
              <a:path w="289342" h="337257">
                <a:moveTo>
                  <a:pt x="271928" y="217007"/>
                </a:moveTo>
                <a:lnTo>
                  <a:pt x="168628" y="217007"/>
                </a:lnTo>
                <a:lnTo>
                  <a:pt x="289342" y="337257"/>
                </a:lnTo>
                <a:lnTo>
                  <a:pt x="271928" y="217007"/>
                </a:lnTo>
                <a:close/>
              </a:path>
              <a:path w="289342" h="337257">
                <a:moveTo>
                  <a:pt x="240501" y="0"/>
                </a:moveTo>
                <a:lnTo>
                  <a:pt x="0" y="241428"/>
                </a:lnTo>
                <a:lnTo>
                  <a:pt x="168628" y="217007"/>
                </a:lnTo>
                <a:lnTo>
                  <a:pt x="271928" y="217007"/>
                </a:lnTo>
                <a:lnTo>
                  <a:pt x="24050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1758" y="2036513"/>
            <a:ext cx="2786063" cy="91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5490" y="2158359"/>
            <a:ext cx="2346914" cy="527241"/>
          </a:xfrm>
          <a:custGeom>
            <a:avLst/>
            <a:gdLst/>
            <a:ahLst/>
            <a:cxnLst/>
            <a:rect l="l" t="t" r="r" b="b"/>
            <a:pathLst>
              <a:path w="3337833" h="769381">
                <a:moveTo>
                  <a:pt x="0" y="0"/>
                </a:moveTo>
                <a:lnTo>
                  <a:pt x="3300679" y="760812"/>
                </a:lnTo>
                <a:lnTo>
                  <a:pt x="3337833" y="769381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0023" y="2566239"/>
            <a:ext cx="232905" cy="203536"/>
          </a:xfrm>
          <a:custGeom>
            <a:avLst/>
            <a:gdLst/>
            <a:ahLst/>
            <a:cxnLst/>
            <a:rect l="l" t="t" r="r" b="b"/>
            <a:pathLst>
              <a:path w="331242" h="297012">
                <a:moveTo>
                  <a:pt x="68456" y="0"/>
                </a:moveTo>
                <a:lnTo>
                  <a:pt x="108482" y="165620"/>
                </a:lnTo>
                <a:lnTo>
                  <a:pt x="0" y="297012"/>
                </a:lnTo>
                <a:lnTo>
                  <a:pt x="331242" y="216962"/>
                </a:lnTo>
                <a:lnTo>
                  <a:pt x="68456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0688" y="1401190"/>
            <a:ext cx="2428875" cy="46039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9040" y="1527415"/>
            <a:ext cx="2033567" cy="4194295"/>
          </a:xfrm>
          <a:custGeom>
            <a:avLst/>
            <a:gdLst/>
            <a:ahLst/>
            <a:cxnLst/>
            <a:rect l="l" t="t" r="r" b="b"/>
            <a:pathLst>
              <a:path w="2892184" h="6120564">
                <a:moveTo>
                  <a:pt x="2892184" y="0"/>
                </a:moveTo>
                <a:lnTo>
                  <a:pt x="16309" y="6086063"/>
                </a:lnTo>
                <a:lnTo>
                  <a:pt x="0" y="6120564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6489" y="5606274"/>
            <a:ext cx="193771" cy="233469"/>
          </a:xfrm>
          <a:custGeom>
            <a:avLst/>
            <a:gdLst/>
            <a:ahLst/>
            <a:cxnLst/>
            <a:rect l="l" t="t" r="r" b="b"/>
            <a:pathLst>
              <a:path w="275586" h="340692">
                <a:moveTo>
                  <a:pt x="0" y="0"/>
                </a:moveTo>
                <a:lnTo>
                  <a:pt x="7578" y="340692"/>
                </a:lnTo>
                <a:lnTo>
                  <a:pt x="270760" y="134004"/>
                </a:lnTo>
                <a:lnTo>
                  <a:pt x="105238" y="134004"/>
                </a:lnTo>
                <a:lnTo>
                  <a:pt x="0" y="0"/>
                </a:lnTo>
                <a:close/>
              </a:path>
              <a:path w="275586" h="340692">
                <a:moveTo>
                  <a:pt x="275586" y="130214"/>
                </a:moveTo>
                <a:lnTo>
                  <a:pt x="105238" y="134004"/>
                </a:lnTo>
                <a:lnTo>
                  <a:pt x="270760" y="134004"/>
                </a:lnTo>
                <a:lnTo>
                  <a:pt x="275586" y="130214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0969" y="4751863"/>
            <a:ext cx="571500" cy="1235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46806" y="4881447"/>
            <a:ext cx="163079" cy="811490"/>
          </a:xfrm>
          <a:custGeom>
            <a:avLst/>
            <a:gdLst/>
            <a:ahLst/>
            <a:cxnLst/>
            <a:rect l="l" t="t" r="r" b="b"/>
            <a:pathLst>
              <a:path w="231935" h="1184174">
                <a:moveTo>
                  <a:pt x="231935" y="0"/>
                </a:moveTo>
                <a:lnTo>
                  <a:pt x="7330" y="1146763"/>
                </a:lnTo>
                <a:lnTo>
                  <a:pt x="0" y="1184174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7093" y="5595999"/>
            <a:ext cx="210316" cy="225051"/>
          </a:xfrm>
          <a:custGeom>
            <a:avLst/>
            <a:gdLst/>
            <a:ahLst/>
            <a:cxnLst/>
            <a:rect l="l" t="t" r="r" b="b"/>
            <a:pathLst>
              <a:path w="299116" h="328408">
                <a:moveTo>
                  <a:pt x="0" y="0"/>
                </a:moveTo>
                <a:lnTo>
                  <a:pt x="90977" y="328408"/>
                </a:lnTo>
                <a:lnTo>
                  <a:pt x="264027" y="104068"/>
                </a:lnTo>
                <a:lnTo>
                  <a:pt x="134913" y="104068"/>
                </a:lnTo>
                <a:lnTo>
                  <a:pt x="0" y="0"/>
                </a:lnTo>
                <a:close/>
              </a:path>
              <a:path w="299116" h="328408">
                <a:moveTo>
                  <a:pt x="299116" y="58580"/>
                </a:moveTo>
                <a:lnTo>
                  <a:pt x="134913" y="104068"/>
                </a:lnTo>
                <a:lnTo>
                  <a:pt x="264027" y="104068"/>
                </a:lnTo>
                <a:lnTo>
                  <a:pt x="299116" y="5858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8544" y="3864152"/>
            <a:ext cx="91345" cy="43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0713" y="3864152"/>
            <a:ext cx="15659" cy="43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4228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44228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0713" y="3864448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29859"/>
                </a:moveTo>
                <a:lnTo>
                  <a:pt x="1825" y="11871"/>
                </a:lnTo>
                <a:lnTo>
                  <a:pt x="65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0713" y="3884910"/>
            <a:ext cx="4603" cy="20462"/>
          </a:xfrm>
          <a:custGeom>
            <a:avLst/>
            <a:gdLst/>
            <a:ahLst/>
            <a:cxnLst/>
            <a:rect l="l" t="t" r="r" b="b"/>
            <a:pathLst>
              <a:path w="6547" h="29859">
                <a:moveTo>
                  <a:pt x="0" y="0"/>
                </a:moveTo>
                <a:lnTo>
                  <a:pt x="1825" y="17987"/>
                </a:lnTo>
                <a:lnTo>
                  <a:pt x="6547" y="298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30699" y="3884909"/>
            <a:ext cx="45672" cy="0"/>
          </a:xfrm>
          <a:custGeom>
            <a:avLst/>
            <a:gdLst/>
            <a:ahLst/>
            <a:cxnLst/>
            <a:rect l="l" t="t" r="r" b="b"/>
            <a:pathLst>
              <a:path w="64956">
                <a:moveTo>
                  <a:pt x="64956" y="0"/>
                </a:moveTo>
                <a:lnTo>
                  <a:pt x="0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6372" y="3884909"/>
            <a:ext cx="83515" cy="0"/>
          </a:xfrm>
          <a:custGeom>
            <a:avLst/>
            <a:gdLst/>
            <a:ahLst/>
            <a:cxnLst/>
            <a:rect l="l" t="t" r="r" b="b"/>
            <a:pathLst>
              <a:path w="118777">
                <a:moveTo>
                  <a:pt x="0" y="0"/>
                </a:moveTo>
                <a:lnTo>
                  <a:pt x="118777" y="0"/>
                </a:lnTo>
              </a:path>
            </a:pathLst>
          </a:custGeom>
          <a:ln w="4549">
            <a:solidFill>
              <a:srgbClr val="E5E5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9848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593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7239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6723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5933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1154" y="387368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38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38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38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1153" y="387368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64629" y="387088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0075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0074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0573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3989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82245" y="3883506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2244" y="3883508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93989" y="389613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13564" y="389052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99209" y="388631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99209" y="388631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2245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82244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78330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78330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4442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78330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0834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834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4003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17478" y="3870881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00514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00513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27918" y="386526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39662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39662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22697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2699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35747" y="389893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18783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18782" y="390034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26614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26613" y="387789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4442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6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6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42272" y="3866672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52712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52711" y="387509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6"/>
                </a:lnTo>
                <a:lnTo>
                  <a:pt x="1245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46187" y="389192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51407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4320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0" y="6141"/>
                </a:lnTo>
                <a:lnTo>
                  <a:pt x="5567" y="4766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51406" y="3894730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0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0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0" y="0"/>
                </a:moveTo>
                <a:lnTo>
                  <a:pt x="1245" y="0"/>
                </a:lnTo>
                <a:lnTo>
                  <a:pt x="0" y="1375"/>
                </a:lnTo>
                <a:lnTo>
                  <a:pt x="0" y="4765"/>
                </a:lnTo>
                <a:lnTo>
                  <a:pt x="1245" y="6140"/>
                </a:lnTo>
                <a:lnTo>
                  <a:pt x="4320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43577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87465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0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5"/>
                </a:lnTo>
                <a:lnTo>
                  <a:pt x="1247" y="6140"/>
                </a:lnTo>
                <a:lnTo>
                  <a:pt x="4321" y="6140"/>
                </a:lnTo>
                <a:lnTo>
                  <a:pt x="5567" y="4765"/>
                </a:lnTo>
                <a:lnTo>
                  <a:pt x="5567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87464" y="3901744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12259" y="3864153"/>
            <a:ext cx="3914" cy="3922"/>
          </a:xfrm>
          <a:custGeom>
            <a:avLst/>
            <a:gdLst/>
            <a:ahLst/>
            <a:cxnLst/>
            <a:rect l="l" t="t" r="r" b="b"/>
            <a:pathLst>
              <a:path w="5567" h="5723">
                <a:moveTo>
                  <a:pt x="4699" y="0"/>
                </a:moveTo>
                <a:lnTo>
                  <a:pt x="5567" y="958"/>
                </a:lnTo>
                <a:lnTo>
                  <a:pt x="5567" y="4348"/>
                </a:lnTo>
                <a:lnTo>
                  <a:pt x="4320" y="5723"/>
                </a:lnTo>
                <a:lnTo>
                  <a:pt x="1245" y="5723"/>
                </a:lnTo>
                <a:lnTo>
                  <a:pt x="0" y="4348"/>
                </a:lnTo>
                <a:lnTo>
                  <a:pt x="0" y="958"/>
                </a:lnTo>
                <a:lnTo>
                  <a:pt x="867" y="0"/>
                </a:lnTo>
                <a:lnTo>
                  <a:pt x="469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12258" y="3864152"/>
            <a:ext cx="3914" cy="3923"/>
          </a:xfrm>
          <a:custGeom>
            <a:avLst/>
            <a:gdLst/>
            <a:ahLst/>
            <a:cxnLst/>
            <a:rect l="l" t="t" r="r" b="b"/>
            <a:pathLst>
              <a:path w="5567" h="5724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868" y="416"/>
                </a:lnTo>
              </a:path>
              <a:path w="5567" h="5724">
                <a:moveTo>
                  <a:pt x="4699" y="416"/>
                </a:moveTo>
                <a:lnTo>
                  <a:pt x="5567" y="1374"/>
                </a:lnTo>
                <a:lnTo>
                  <a:pt x="5567" y="307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22697" y="386526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22697" y="386526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05734" y="3868075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05734" y="386807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13563" y="3880701"/>
            <a:ext cx="2610" cy="2805"/>
          </a:xfrm>
          <a:custGeom>
            <a:avLst/>
            <a:gdLst/>
            <a:ahLst/>
            <a:cxnLst/>
            <a:rect l="l" t="t" r="r" b="b"/>
            <a:pathLst>
              <a:path w="3712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2" y="3176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13562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96599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96598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96599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96598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88769" y="389192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78330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77025" y="3870880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77025" y="387088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03123" y="389613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18782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27917" y="3884908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27917" y="3884910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29222" y="390034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31832" y="3882104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31831" y="3882104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87465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87464" y="3876492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84854" y="3864152"/>
            <a:ext cx="2610" cy="2519"/>
          </a:xfrm>
          <a:custGeom>
            <a:avLst/>
            <a:gdLst/>
            <a:ahLst/>
            <a:cxnLst/>
            <a:rect l="l" t="t" r="r" b="b"/>
            <a:pathLst>
              <a:path w="3712" h="3676">
                <a:moveTo>
                  <a:pt x="3260" y="0"/>
                </a:moveTo>
                <a:lnTo>
                  <a:pt x="3712" y="499"/>
                </a:lnTo>
                <a:lnTo>
                  <a:pt x="3712" y="2759"/>
                </a:lnTo>
                <a:lnTo>
                  <a:pt x="2881" y="3676"/>
                </a:lnTo>
                <a:lnTo>
                  <a:pt x="831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6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84854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35747" y="3864152"/>
            <a:ext cx="2609" cy="2519"/>
          </a:xfrm>
          <a:custGeom>
            <a:avLst/>
            <a:gdLst/>
            <a:ahLst/>
            <a:cxnLst/>
            <a:rect l="l" t="t" r="r" b="b"/>
            <a:pathLst>
              <a:path w="3710" h="3676">
                <a:moveTo>
                  <a:pt x="3259" y="0"/>
                </a:moveTo>
                <a:lnTo>
                  <a:pt x="3710" y="499"/>
                </a:lnTo>
                <a:lnTo>
                  <a:pt x="3710" y="2759"/>
                </a:lnTo>
                <a:lnTo>
                  <a:pt x="2881" y="3676"/>
                </a:lnTo>
                <a:lnTo>
                  <a:pt x="830" y="3676"/>
                </a:lnTo>
                <a:lnTo>
                  <a:pt x="0" y="2759"/>
                </a:lnTo>
                <a:lnTo>
                  <a:pt x="0" y="499"/>
                </a:lnTo>
                <a:lnTo>
                  <a:pt x="452" y="0"/>
                </a:lnTo>
                <a:lnTo>
                  <a:pt x="325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35746" y="3864153"/>
            <a:ext cx="2610" cy="2520"/>
          </a:xfrm>
          <a:custGeom>
            <a:avLst/>
            <a:gdLst/>
            <a:ahLst/>
            <a:cxnLst/>
            <a:rect l="l" t="t" r="r" b="b"/>
            <a:pathLst>
              <a:path w="3712" h="3677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453" y="416"/>
                </a:lnTo>
              </a:path>
              <a:path w="3712" h="3677">
                <a:moveTo>
                  <a:pt x="3259" y="416"/>
                </a:moveTo>
                <a:lnTo>
                  <a:pt x="3712" y="916"/>
                </a:lnTo>
                <a:lnTo>
                  <a:pt x="3712" y="204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27917" y="387228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01819" y="3880701"/>
            <a:ext cx="2609" cy="2805"/>
          </a:xfrm>
          <a:custGeom>
            <a:avLst/>
            <a:gdLst/>
            <a:ahLst/>
            <a:cxnLst/>
            <a:rect l="l" t="t" r="r" b="b"/>
            <a:pathLst>
              <a:path w="3710" h="4093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6"/>
                </a:lnTo>
                <a:lnTo>
                  <a:pt x="830" y="4093"/>
                </a:lnTo>
                <a:lnTo>
                  <a:pt x="2881" y="4093"/>
                </a:lnTo>
                <a:lnTo>
                  <a:pt x="3710" y="3176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01817" y="388070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8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48796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55321" y="388631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1" y="0"/>
                </a:lnTo>
                <a:lnTo>
                  <a:pt x="0" y="916"/>
                </a:lnTo>
                <a:lnTo>
                  <a:pt x="0" y="3177"/>
                </a:lnTo>
                <a:lnTo>
                  <a:pt x="831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555320" y="3886313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0" y="4094"/>
                </a:lnTo>
                <a:lnTo>
                  <a:pt x="1856" y="4094"/>
                </a:lnTo>
                <a:lnTo>
                  <a:pt x="831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1" y="0"/>
                </a:lnTo>
                <a:lnTo>
                  <a:pt x="1856" y="0"/>
                </a:lnTo>
                <a:lnTo>
                  <a:pt x="2880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50101" y="3866671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50100" y="3866671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46187" y="3875089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46185" y="387508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12258" y="387368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6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12257" y="387368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1" y="0"/>
                </a:lnTo>
                <a:lnTo>
                  <a:pt x="0" y="918"/>
                </a:lnTo>
                <a:lnTo>
                  <a:pt x="0" y="3177"/>
                </a:lnTo>
                <a:lnTo>
                  <a:pt x="831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8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88769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0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0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78330" y="389332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2881" y="0"/>
                </a:moveTo>
                <a:lnTo>
                  <a:pt x="830" y="0"/>
                </a:lnTo>
                <a:lnTo>
                  <a:pt x="0" y="916"/>
                </a:lnTo>
                <a:lnTo>
                  <a:pt x="0" y="3177"/>
                </a:lnTo>
                <a:lnTo>
                  <a:pt x="830" y="4094"/>
                </a:lnTo>
                <a:lnTo>
                  <a:pt x="2881" y="4094"/>
                </a:lnTo>
                <a:lnTo>
                  <a:pt x="3712" y="3177"/>
                </a:lnTo>
                <a:lnTo>
                  <a:pt x="3712" y="916"/>
                </a:lnTo>
                <a:lnTo>
                  <a:pt x="288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40966" y="3894729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82245" y="386807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82245" y="3868074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22697" y="388070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22697" y="388070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95294" y="389052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9529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05734" y="389052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2530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2530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51407" y="3903147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95294" y="3864153"/>
            <a:ext cx="1305" cy="1116"/>
          </a:xfrm>
          <a:custGeom>
            <a:avLst/>
            <a:gdLst/>
            <a:ahLst/>
            <a:cxnLst/>
            <a:rect l="l" t="t" r="r" b="b"/>
            <a:pathLst>
              <a:path w="1856" h="1629">
                <a:moveTo>
                  <a:pt x="1819" y="0"/>
                </a:moveTo>
                <a:lnTo>
                  <a:pt x="1856" y="1172"/>
                </a:lnTo>
                <a:lnTo>
                  <a:pt x="1440" y="1629"/>
                </a:lnTo>
                <a:lnTo>
                  <a:pt x="416" y="1629"/>
                </a:lnTo>
                <a:lnTo>
                  <a:pt x="0" y="1172"/>
                </a:lnTo>
                <a:lnTo>
                  <a:pt x="0" y="40"/>
                </a:lnTo>
                <a:lnTo>
                  <a:pt x="1819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95294" y="3864152"/>
            <a:ext cx="1304" cy="1117"/>
          </a:xfrm>
          <a:custGeom>
            <a:avLst/>
            <a:gdLst/>
            <a:ahLst/>
            <a:cxnLst/>
            <a:rect l="l" t="t" r="r" b="b"/>
            <a:pathLst>
              <a:path w="1855" h="1630">
                <a:moveTo>
                  <a:pt x="0" y="1023"/>
                </a:moveTo>
                <a:lnTo>
                  <a:pt x="0" y="458"/>
                </a:lnTo>
                <a:lnTo>
                  <a:pt x="37" y="416"/>
                </a:lnTo>
              </a:path>
              <a:path w="1855" h="1630">
                <a:moveTo>
                  <a:pt x="1817" y="416"/>
                </a:move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83550" y="3897535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01819" y="3904551"/>
            <a:ext cx="1304" cy="1401"/>
          </a:xfrm>
          <a:custGeom>
            <a:avLst/>
            <a:gdLst/>
            <a:ahLst/>
            <a:cxnLst/>
            <a:rect l="l" t="t" r="r" b="b"/>
            <a:pathLst>
              <a:path w="1855" h="2045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5"/>
                </a:lnTo>
                <a:lnTo>
                  <a:pt x="1440" y="2045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01819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75067" y="3904551"/>
            <a:ext cx="1305" cy="1401"/>
          </a:xfrm>
          <a:custGeom>
            <a:avLst/>
            <a:gdLst/>
            <a:ahLst/>
            <a:cxnLst/>
            <a:rect l="l" t="t" r="r" b="b"/>
            <a:pathLst>
              <a:path w="1856" h="2045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5"/>
                </a:lnTo>
                <a:lnTo>
                  <a:pt x="1440" y="2045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75067" y="3904550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13564" y="3898939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03124" y="387438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5">
                <a:moveTo>
                  <a:pt x="1855" y="0"/>
                </a:moveTo>
                <a:lnTo>
                  <a:pt x="1855" y="148"/>
                </a:lnTo>
                <a:lnTo>
                  <a:pt x="1440" y="605"/>
                </a:lnTo>
                <a:lnTo>
                  <a:pt x="415" y="605"/>
                </a:lnTo>
                <a:lnTo>
                  <a:pt x="0" y="148"/>
                </a:lnTo>
                <a:lnTo>
                  <a:pt x="0" y="0"/>
                </a:lnTo>
                <a:lnTo>
                  <a:pt x="1855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23350" y="3864152"/>
            <a:ext cx="1304" cy="415"/>
          </a:xfrm>
          <a:custGeom>
            <a:avLst/>
            <a:gdLst/>
            <a:ahLst/>
            <a:cxnLst/>
            <a:rect l="l" t="t" r="r" b="b"/>
            <a:pathLst>
              <a:path w="1855" h="606">
                <a:moveTo>
                  <a:pt x="1855" y="1440"/>
                </a:move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4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19435" y="3885611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90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90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19435" y="388561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88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88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32485" y="3895431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41620" y="3888416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1440" y="0"/>
                </a:moveTo>
                <a:lnTo>
                  <a:pt x="415" y="0"/>
                </a:lnTo>
                <a:lnTo>
                  <a:pt x="0" y="458"/>
                </a:lnTo>
                <a:lnTo>
                  <a:pt x="0" y="1590"/>
                </a:lnTo>
                <a:lnTo>
                  <a:pt x="415" y="2047"/>
                </a:lnTo>
                <a:lnTo>
                  <a:pt x="1440" y="2047"/>
                </a:lnTo>
                <a:lnTo>
                  <a:pt x="1855" y="1590"/>
                </a:lnTo>
                <a:lnTo>
                  <a:pt x="1855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541620" y="3888418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40966" y="3872283"/>
            <a:ext cx="1305" cy="1403"/>
          </a:xfrm>
          <a:custGeom>
            <a:avLst/>
            <a:gdLst/>
            <a:ahLst/>
            <a:cxnLst/>
            <a:rect l="l" t="t" r="r" b="b"/>
            <a:pathLst>
              <a:path w="1856" h="2047">
                <a:moveTo>
                  <a:pt x="1440" y="0"/>
                </a:moveTo>
                <a:lnTo>
                  <a:pt x="416" y="0"/>
                </a:lnTo>
                <a:lnTo>
                  <a:pt x="0" y="458"/>
                </a:lnTo>
                <a:lnTo>
                  <a:pt x="0" y="1588"/>
                </a:lnTo>
                <a:lnTo>
                  <a:pt x="416" y="2047"/>
                </a:lnTo>
                <a:lnTo>
                  <a:pt x="1440" y="2047"/>
                </a:lnTo>
                <a:lnTo>
                  <a:pt x="1856" y="1588"/>
                </a:lnTo>
                <a:lnTo>
                  <a:pt x="1856" y="458"/>
                </a:lnTo>
                <a:lnTo>
                  <a:pt x="144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40967" y="3872283"/>
            <a:ext cx="1304" cy="1403"/>
          </a:xfrm>
          <a:custGeom>
            <a:avLst/>
            <a:gdLst/>
            <a:ahLst/>
            <a:cxnLst/>
            <a:rect l="l" t="t" r="r" b="b"/>
            <a:pathLst>
              <a:path w="1855" h="2047">
                <a:moveTo>
                  <a:pt x="0" y="1023"/>
                </a:moveTo>
                <a:lnTo>
                  <a:pt x="0" y="458"/>
                </a:lnTo>
                <a:lnTo>
                  <a:pt x="415" y="0"/>
                </a:lnTo>
                <a:lnTo>
                  <a:pt x="927" y="0"/>
                </a:lnTo>
                <a:lnTo>
                  <a:pt x="1440" y="0"/>
                </a:lnTo>
                <a:lnTo>
                  <a:pt x="1855" y="458"/>
                </a:lnTo>
                <a:lnTo>
                  <a:pt x="1855" y="1023"/>
                </a:lnTo>
                <a:lnTo>
                  <a:pt x="1855" y="1588"/>
                </a:lnTo>
                <a:lnTo>
                  <a:pt x="1440" y="2047"/>
                </a:lnTo>
                <a:lnTo>
                  <a:pt x="927" y="2047"/>
                </a:lnTo>
                <a:lnTo>
                  <a:pt x="415" y="2047"/>
                </a:lnTo>
                <a:lnTo>
                  <a:pt x="0" y="1588"/>
                </a:lnTo>
                <a:lnTo>
                  <a:pt x="0" y="1023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59888" y="3884909"/>
            <a:ext cx="31318" cy="0"/>
          </a:xfrm>
          <a:custGeom>
            <a:avLst/>
            <a:gdLst/>
            <a:ahLst/>
            <a:cxnLst/>
            <a:rect l="l" t="t" r="r" b="b"/>
            <a:pathLst>
              <a:path w="44541">
                <a:moveTo>
                  <a:pt x="0" y="0"/>
                </a:moveTo>
                <a:lnTo>
                  <a:pt x="44541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89483" y="3882159"/>
            <a:ext cx="9432" cy="5433"/>
          </a:xfrm>
          <a:custGeom>
            <a:avLst/>
            <a:gdLst/>
            <a:ahLst/>
            <a:cxnLst/>
            <a:rect l="l" t="t" r="r" b="b"/>
            <a:pathLst>
              <a:path w="13415" h="7928">
                <a:moveTo>
                  <a:pt x="0" y="0"/>
                </a:moveTo>
                <a:lnTo>
                  <a:pt x="0" y="7928"/>
                </a:lnTo>
                <a:lnTo>
                  <a:pt x="13415" y="39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67238" y="3883506"/>
            <a:ext cx="2609" cy="2806"/>
          </a:xfrm>
          <a:custGeom>
            <a:avLst/>
            <a:gdLst/>
            <a:ahLst/>
            <a:cxnLst/>
            <a:rect l="l" t="t" r="r" b="b"/>
            <a:pathLst>
              <a:path w="3710" h="4094">
                <a:moveTo>
                  <a:pt x="2880" y="0"/>
                </a:moveTo>
                <a:lnTo>
                  <a:pt x="829" y="0"/>
                </a:lnTo>
                <a:lnTo>
                  <a:pt x="0" y="918"/>
                </a:lnTo>
                <a:lnTo>
                  <a:pt x="0" y="3177"/>
                </a:lnTo>
                <a:lnTo>
                  <a:pt x="829" y="4094"/>
                </a:lnTo>
                <a:lnTo>
                  <a:pt x="2880" y="4094"/>
                </a:lnTo>
                <a:lnTo>
                  <a:pt x="3710" y="3177"/>
                </a:lnTo>
                <a:lnTo>
                  <a:pt x="3710" y="918"/>
                </a:lnTo>
                <a:lnTo>
                  <a:pt x="288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67237" y="3883506"/>
            <a:ext cx="2610" cy="2806"/>
          </a:xfrm>
          <a:custGeom>
            <a:avLst/>
            <a:gdLst/>
            <a:ahLst/>
            <a:cxnLst/>
            <a:rect l="l" t="t" r="r" b="b"/>
            <a:pathLst>
              <a:path w="3712" h="4094">
                <a:moveTo>
                  <a:pt x="3712" y="2047"/>
                </a:moveTo>
                <a:lnTo>
                  <a:pt x="3712" y="3178"/>
                </a:lnTo>
                <a:lnTo>
                  <a:pt x="2881" y="4094"/>
                </a:lnTo>
                <a:lnTo>
                  <a:pt x="1856" y="4094"/>
                </a:lnTo>
                <a:lnTo>
                  <a:pt x="830" y="4094"/>
                </a:lnTo>
                <a:lnTo>
                  <a:pt x="0" y="3178"/>
                </a:lnTo>
                <a:lnTo>
                  <a:pt x="0" y="2047"/>
                </a:lnTo>
                <a:lnTo>
                  <a:pt x="0" y="916"/>
                </a:lnTo>
                <a:lnTo>
                  <a:pt x="830" y="0"/>
                </a:lnTo>
                <a:lnTo>
                  <a:pt x="1856" y="0"/>
                </a:lnTo>
                <a:lnTo>
                  <a:pt x="2881" y="0"/>
                </a:lnTo>
                <a:lnTo>
                  <a:pt x="3712" y="916"/>
                </a:lnTo>
                <a:lnTo>
                  <a:pt x="3712" y="2047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63323" y="3876493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5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5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63324" y="3876493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71153" y="3879297"/>
            <a:ext cx="3914" cy="4208"/>
          </a:xfrm>
          <a:custGeom>
            <a:avLst/>
            <a:gdLst/>
            <a:ahLst/>
            <a:cxnLst/>
            <a:rect l="l" t="t" r="r" b="b"/>
            <a:pathLst>
              <a:path w="5566" h="6140">
                <a:moveTo>
                  <a:pt x="4320" y="0"/>
                </a:moveTo>
                <a:lnTo>
                  <a:pt x="1244" y="0"/>
                </a:lnTo>
                <a:lnTo>
                  <a:pt x="0" y="1375"/>
                </a:lnTo>
                <a:lnTo>
                  <a:pt x="0" y="4765"/>
                </a:lnTo>
                <a:lnTo>
                  <a:pt x="1244" y="6140"/>
                </a:lnTo>
                <a:lnTo>
                  <a:pt x="4320" y="6140"/>
                </a:lnTo>
                <a:lnTo>
                  <a:pt x="5566" y="4765"/>
                </a:lnTo>
                <a:lnTo>
                  <a:pt x="5566" y="1375"/>
                </a:lnTo>
                <a:lnTo>
                  <a:pt x="432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71153" y="3879299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63323" y="3887715"/>
            <a:ext cx="3915" cy="4208"/>
          </a:xfrm>
          <a:custGeom>
            <a:avLst/>
            <a:gdLst/>
            <a:ahLst/>
            <a:cxnLst/>
            <a:rect l="l" t="t" r="r" b="b"/>
            <a:pathLst>
              <a:path w="5568" h="6141">
                <a:moveTo>
                  <a:pt x="4321" y="0"/>
                </a:moveTo>
                <a:lnTo>
                  <a:pt x="1247" y="0"/>
                </a:lnTo>
                <a:lnTo>
                  <a:pt x="0" y="1376"/>
                </a:lnTo>
                <a:lnTo>
                  <a:pt x="0" y="4766"/>
                </a:lnTo>
                <a:lnTo>
                  <a:pt x="1247" y="6141"/>
                </a:lnTo>
                <a:lnTo>
                  <a:pt x="4321" y="6141"/>
                </a:lnTo>
                <a:lnTo>
                  <a:pt x="5568" y="4766"/>
                </a:lnTo>
                <a:lnTo>
                  <a:pt x="5568" y="1376"/>
                </a:lnTo>
                <a:lnTo>
                  <a:pt x="4321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463324" y="3887715"/>
            <a:ext cx="3914" cy="4208"/>
          </a:xfrm>
          <a:custGeom>
            <a:avLst/>
            <a:gdLst/>
            <a:ahLst/>
            <a:cxnLst/>
            <a:rect l="l" t="t" r="r" b="b"/>
            <a:pathLst>
              <a:path w="5567" h="6141">
                <a:moveTo>
                  <a:pt x="5567" y="3070"/>
                </a:moveTo>
                <a:lnTo>
                  <a:pt x="5567" y="4766"/>
                </a:lnTo>
                <a:lnTo>
                  <a:pt x="4321" y="6141"/>
                </a:lnTo>
                <a:lnTo>
                  <a:pt x="2784" y="6141"/>
                </a:lnTo>
                <a:lnTo>
                  <a:pt x="1246" y="6141"/>
                </a:lnTo>
                <a:lnTo>
                  <a:pt x="0" y="4766"/>
                </a:lnTo>
                <a:lnTo>
                  <a:pt x="0" y="3070"/>
                </a:lnTo>
                <a:lnTo>
                  <a:pt x="0" y="1374"/>
                </a:lnTo>
                <a:lnTo>
                  <a:pt x="1246" y="0"/>
                </a:lnTo>
                <a:lnTo>
                  <a:pt x="2784" y="0"/>
                </a:lnTo>
                <a:lnTo>
                  <a:pt x="4321" y="0"/>
                </a:lnTo>
                <a:lnTo>
                  <a:pt x="5567" y="1374"/>
                </a:lnTo>
                <a:lnTo>
                  <a:pt x="5567" y="30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68543" y="3864153"/>
            <a:ext cx="90653" cy="43203"/>
          </a:xfrm>
          <a:custGeom>
            <a:avLst/>
            <a:gdLst/>
            <a:ahLst/>
            <a:cxnLst/>
            <a:rect l="l" t="t" r="r" b="b"/>
            <a:pathLst>
              <a:path w="128928" h="63045">
                <a:moveTo>
                  <a:pt x="2803" y="2464"/>
                </a:moveTo>
                <a:lnTo>
                  <a:pt x="6113" y="5372"/>
                </a:lnTo>
                <a:lnTo>
                  <a:pt x="10150" y="19266"/>
                </a:lnTo>
                <a:lnTo>
                  <a:pt x="9761" y="40894"/>
                </a:lnTo>
                <a:lnTo>
                  <a:pt x="7384" y="55614"/>
                </a:lnTo>
                <a:lnTo>
                  <a:pt x="3561" y="63677"/>
                </a:lnTo>
                <a:lnTo>
                  <a:pt x="118778" y="65509"/>
                </a:lnTo>
                <a:lnTo>
                  <a:pt x="124891" y="60136"/>
                </a:lnTo>
                <a:lnTo>
                  <a:pt x="128928" y="46242"/>
                </a:lnTo>
                <a:lnTo>
                  <a:pt x="128539" y="24614"/>
                </a:lnTo>
                <a:lnTo>
                  <a:pt x="126163" y="9895"/>
                </a:lnTo>
                <a:lnTo>
                  <a:pt x="122639" y="2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590234" y="1409893"/>
            <a:ext cx="723305" cy="152303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774661" y="1630858"/>
            <a:ext cx="330334" cy="1093323"/>
          </a:xfrm>
          <a:custGeom>
            <a:avLst/>
            <a:gdLst/>
            <a:ahLst/>
            <a:cxnLst/>
            <a:rect l="l" t="t" r="r" b="b"/>
            <a:pathLst>
              <a:path w="469809" h="1595442">
                <a:moveTo>
                  <a:pt x="469809" y="1595442"/>
                </a:moveTo>
                <a:lnTo>
                  <a:pt x="10779" y="36587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94567" y="1505627"/>
            <a:ext cx="205586" cy="229866"/>
          </a:xfrm>
          <a:custGeom>
            <a:avLst/>
            <a:gdLst/>
            <a:ahLst/>
            <a:cxnLst/>
            <a:rect l="l" t="t" r="r" b="b"/>
            <a:pathLst>
              <a:path w="292389" h="335434">
                <a:moveTo>
                  <a:pt x="60105" y="0"/>
                </a:moveTo>
                <a:lnTo>
                  <a:pt x="0" y="335434"/>
                </a:lnTo>
                <a:lnTo>
                  <a:pt x="124672" y="219293"/>
                </a:lnTo>
                <a:lnTo>
                  <a:pt x="264393" y="219293"/>
                </a:lnTo>
                <a:lnTo>
                  <a:pt x="60105" y="0"/>
                </a:lnTo>
                <a:close/>
              </a:path>
              <a:path w="292389" h="335434">
                <a:moveTo>
                  <a:pt x="264393" y="219293"/>
                </a:moveTo>
                <a:lnTo>
                  <a:pt x="124672" y="219293"/>
                </a:lnTo>
                <a:lnTo>
                  <a:pt x="292389" y="249345"/>
                </a:lnTo>
                <a:lnTo>
                  <a:pt x="264393" y="219293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187899" y="1392487"/>
            <a:ext cx="2053828" cy="4595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320027" y="1515079"/>
            <a:ext cx="1667830" cy="4185565"/>
          </a:xfrm>
          <a:custGeom>
            <a:avLst/>
            <a:gdLst/>
            <a:ahLst/>
            <a:cxnLst/>
            <a:rect l="l" t="t" r="r" b="b"/>
            <a:pathLst>
              <a:path w="2372025" h="6107824">
                <a:moveTo>
                  <a:pt x="0" y="0"/>
                </a:moveTo>
                <a:lnTo>
                  <a:pt x="2358207" y="6072257"/>
                </a:lnTo>
                <a:lnTo>
                  <a:pt x="2372025" y="6107824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58877" y="5589824"/>
            <a:ext cx="199778" cy="232513"/>
          </a:xfrm>
          <a:custGeom>
            <a:avLst/>
            <a:gdLst/>
            <a:ahLst/>
            <a:cxnLst/>
            <a:rect l="l" t="t" r="r" b="b"/>
            <a:pathLst>
              <a:path w="284128" h="339297">
                <a:moveTo>
                  <a:pt x="0" y="110333"/>
                </a:moveTo>
                <a:lnTo>
                  <a:pt x="252398" y="339297"/>
                </a:lnTo>
                <a:lnTo>
                  <a:pt x="272326" y="126199"/>
                </a:lnTo>
                <a:lnTo>
                  <a:pt x="169647" y="126199"/>
                </a:lnTo>
                <a:lnTo>
                  <a:pt x="0" y="110333"/>
                </a:lnTo>
                <a:close/>
              </a:path>
              <a:path w="284128" h="339297">
                <a:moveTo>
                  <a:pt x="284128" y="0"/>
                </a:moveTo>
                <a:lnTo>
                  <a:pt x="169647" y="126199"/>
                </a:lnTo>
                <a:lnTo>
                  <a:pt x="272326" y="126199"/>
                </a:lnTo>
                <a:lnTo>
                  <a:pt x="284128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178969" y="1392487"/>
            <a:ext cx="4929188" cy="4638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391597" y="1596118"/>
            <a:ext cx="4508941" cy="4226358"/>
          </a:xfrm>
          <a:custGeom>
            <a:avLst/>
            <a:gdLst/>
            <a:ahLst/>
            <a:cxnLst/>
            <a:rect l="l" t="t" r="r" b="b"/>
            <a:pathLst>
              <a:path w="6412716" h="6167352">
                <a:moveTo>
                  <a:pt x="6412716" y="6167352"/>
                </a:moveTo>
                <a:lnTo>
                  <a:pt x="27461" y="26410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295055" y="1505627"/>
            <a:ext cx="228747" cy="220060"/>
          </a:xfrm>
          <a:custGeom>
            <a:avLst/>
            <a:gdLst/>
            <a:ahLst/>
            <a:cxnLst/>
            <a:rect l="l" t="t" r="r" b="b"/>
            <a:pathLst>
              <a:path w="325329" h="321125">
                <a:moveTo>
                  <a:pt x="0" y="0"/>
                </a:moveTo>
                <a:lnTo>
                  <a:pt x="114046" y="321125"/>
                </a:lnTo>
                <a:lnTo>
                  <a:pt x="164765" y="158461"/>
                </a:lnTo>
                <a:lnTo>
                  <a:pt x="325329" y="101437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36406" y="4751863"/>
            <a:ext cx="2750344" cy="12793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66132" y="4923398"/>
            <a:ext cx="2317949" cy="902280"/>
          </a:xfrm>
          <a:custGeom>
            <a:avLst/>
            <a:gdLst/>
            <a:ahLst/>
            <a:cxnLst/>
            <a:rect l="l" t="t" r="r" b="b"/>
            <a:pathLst>
              <a:path w="3296639" h="1316661">
                <a:moveTo>
                  <a:pt x="0" y="1316661"/>
                </a:moveTo>
                <a:lnTo>
                  <a:pt x="3261205" y="14157"/>
                </a:lnTo>
                <a:lnTo>
                  <a:pt x="3296639" y="0"/>
                </a:lnTo>
              </a:path>
            </a:pathLst>
          </a:custGeom>
          <a:ln w="76199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69703" y="4855461"/>
            <a:ext cx="238770" cy="193975"/>
          </a:xfrm>
          <a:custGeom>
            <a:avLst/>
            <a:gdLst/>
            <a:ahLst/>
            <a:cxnLst/>
            <a:rect l="l" t="t" r="r" b="b"/>
            <a:pathLst>
              <a:path w="339584" h="283060">
                <a:moveTo>
                  <a:pt x="0" y="0"/>
                </a:moveTo>
                <a:lnTo>
                  <a:pt x="127288" y="113268"/>
                </a:lnTo>
                <a:lnTo>
                  <a:pt x="113045" y="283060"/>
                </a:lnTo>
                <a:lnTo>
                  <a:pt x="339584" y="28484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402461" y="5630870"/>
            <a:ext cx="51792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20091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79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6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8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875984" y="4647426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993036" y="4754069"/>
            <a:ext cx="213653" cy="208638"/>
          </a:xfrm>
          <a:custGeom>
            <a:avLst/>
            <a:gdLst/>
            <a:ahLst/>
            <a:cxnLst/>
            <a:rect l="l" t="t" r="r" b="b"/>
            <a:pathLst>
              <a:path w="303862" h="304457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0" y="246248"/>
                </a:lnTo>
                <a:lnTo>
                  <a:pt x="60605" y="274836"/>
                </a:lnTo>
                <a:lnTo>
                  <a:pt x="103586" y="297088"/>
                </a:lnTo>
                <a:lnTo>
                  <a:pt x="150599" y="304457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7" y="191940"/>
                </a:lnTo>
                <a:lnTo>
                  <a:pt x="303862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09867" y="1305457"/>
            <a:ext cx="508992" cy="4960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619301" y="141427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3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6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3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893844" y="2506477"/>
            <a:ext cx="508992" cy="5047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004647" y="2620735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071812" y="1288051"/>
            <a:ext cx="517922" cy="5047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187937" y="1400133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679531" y="5613464"/>
            <a:ext cx="508992" cy="496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789910" y="572228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31149" y="1305457"/>
            <a:ext cx="508992" cy="49607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43512" y="1413188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30961" y="5613464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948014" y="5720107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23242" y="1375081"/>
            <a:ext cx="6536531" cy="29242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44625" y="1496928"/>
            <a:ext cx="6109253" cy="2546484"/>
          </a:xfrm>
          <a:custGeom>
            <a:avLst/>
            <a:gdLst/>
            <a:ahLst/>
            <a:cxnLst/>
            <a:rect l="l" t="t" r="r" b="b"/>
            <a:pathLst>
              <a:path w="8688715" h="3715980">
                <a:moveTo>
                  <a:pt x="8688715" y="0"/>
                </a:moveTo>
                <a:lnTo>
                  <a:pt x="35084" y="3700969"/>
                </a:lnTo>
                <a:lnTo>
                  <a:pt x="0" y="371598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21468" y="3916590"/>
            <a:ext cx="239183" cy="192049"/>
          </a:xfrm>
          <a:custGeom>
            <a:avLst/>
            <a:gdLst/>
            <a:ahLst/>
            <a:cxnLst/>
            <a:rect l="l" t="t" r="r" b="b"/>
            <a:pathLst>
              <a:path w="340172" h="280249">
                <a:moveTo>
                  <a:pt x="220326" y="0"/>
                </a:moveTo>
                <a:lnTo>
                  <a:pt x="0" y="259971"/>
                </a:lnTo>
                <a:lnTo>
                  <a:pt x="340172" y="280249"/>
                </a:lnTo>
                <a:lnTo>
                  <a:pt x="210187" y="170086"/>
                </a:lnTo>
                <a:lnTo>
                  <a:pt x="220326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97141" y="1314160"/>
            <a:ext cx="51792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814771" y="142080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893844" y="4003401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010896" y="4110044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25578" y="1288051"/>
            <a:ext cx="517922" cy="5047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741703" y="1400133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536531" y="5622167"/>
            <a:ext cx="508992" cy="496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46910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277195" y="5630870"/>
            <a:ext cx="517922" cy="496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39424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1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7" y="304458"/>
                </a:lnTo>
                <a:lnTo>
                  <a:pt x="162571" y="303953"/>
                </a:lnTo>
                <a:lnTo>
                  <a:pt x="209706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3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6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Generation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 smtClean="0"/>
              <a:t>The</a:t>
            </a:r>
            <a:r>
              <a:rPr lang="es-ES" sz="3600" dirty="0" smtClean="0"/>
              <a:t> </a:t>
            </a:r>
            <a:r>
              <a:rPr lang="es-ES" sz="3600" dirty="0" err="1" smtClean="0"/>
              <a:t>random</a:t>
            </a:r>
            <a:r>
              <a:rPr lang="es-ES" sz="3600" dirty="0" smtClean="0"/>
              <a:t> </a:t>
            </a:r>
            <a:r>
              <a:rPr lang="es-ES" sz="3600" dirty="0" err="1" smtClean="0"/>
              <a:t>walk</a:t>
            </a:r>
            <a:r>
              <a:rPr lang="es-ES" sz="3600" dirty="0" smtClean="0"/>
              <a:t> </a:t>
            </a:r>
            <a:r>
              <a:rPr lang="es-ES" sz="3600" dirty="0" err="1" smtClean="0"/>
              <a:t>is</a:t>
            </a:r>
            <a:r>
              <a:rPr lang="es-ES" sz="3600" dirty="0" smtClean="0"/>
              <a:t> </a:t>
            </a:r>
            <a:r>
              <a:rPr lang="es-ES" sz="3600" dirty="0" err="1" smtClean="0"/>
              <a:t>already</a:t>
            </a:r>
            <a:r>
              <a:rPr lang="es-ES" sz="3600" dirty="0" smtClean="0"/>
              <a:t> </a:t>
            </a:r>
            <a:r>
              <a:rPr lang="es-ES" sz="3600" dirty="0" err="1" smtClean="0"/>
              <a:t>implemented</a:t>
            </a:r>
            <a:r>
              <a:rPr lang="es-ES" sz="3600" dirty="0" smtClean="0"/>
              <a:t> in </a:t>
            </a:r>
            <a:r>
              <a:rPr lang="es-ES" sz="3600" dirty="0" err="1">
                <a:solidFill>
                  <a:schemeClr val="accent5">
                    <a:lumMod val="75000"/>
                  </a:schemeClr>
                </a:solidFill>
              </a:rPr>
              <a:t>trace_ray</a:t>
            </a:r>
            <a:r>
              <a:rPr lang="es-ES" sz="3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s-ES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sz="3600" dirty="0" smtClean="0"/>
              <a:t>So </a:t>
            </a:r>
            <a:r>
              <a:rPr lang="es-ES" sz="3600" dirty="0" err="1" smtClean="0"/>
              <a:t>you</a:t>
            </a:r>
            <a:r>
              <a:rPr lang="es-ES" sz="3600" dirty="0" smtClean="0"/>
              <a:t> </a:t>
            </a:r>
            <a:r>
              <a:rPr lang="es-ES" sz="3600" dirty="0" err="1" smtClean="0"/>
              <a:t>just</a:t>
            </a:r>
            <a:r>
              <a:rPr lang="es-ES" sz="3600" dirty="0" smtClean="0"/>
              <a:t> </a:t>
            </a:r>
            <a:r>
              <a:rPr lang="es-ES" sz="3600" dirty="0" err="1" smtClean="0"/>
              <a:t>need</a:t>
            </a:r>
            <a:r>
              <a:rPr lang="es-ES" sz="3600" dirty="0" smtClean="0"/>
              <a:t> to </a:t>
            </a:r>
            <a:r>
              <a:rPr lang="es-ES" sz="3600" dirty="0" err="1" smtClean="0"/>
              <a:t>sample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light </a:t>
            </a:r>
            <a:r>
              <a:rPr lang="es-ES" sz="3600" dirty="0" err="1" smtClean="0"/>
              <a:t>source</a:t>
            </a:r>
            <a:r>
              <a:rPr lang="es-ES" sz="3600" dirty="0" smtClean="0"/>
              <a:t>, trace </a:t>
            </a:r>
            <a:r>
              <a:rPr lang="es-ES" sz="3600" dirty="0" err="1" smtClean="0"/>
              <a:t>the</a:t>
            </a:r>
            <a:r>
              <a:rPr lang="es-ES" sz="3600" dirty="0" smtClean="0"/>
              <a:t> </a:t>
            </a:r>
            <a:r>
              <a:rPr lang="es-ES" sz="3600" dirty="0" err="1" smtClean="0"/>
              <a:t>path</a:t>
            </a:r>
            <a:r>
              <a:rPr lang="es-ES" sz="3600" dirty="0" smtClean="0"/>
              <a:t> </a:t>
            </a:r>
            <a:r>
              <a:rPr lang="es-ES" sz="3600" dirty="0" err="1" smtClean="0"/>
              <a:t>using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</a:t>
            </a:r>
            <a:r>
              <a:rPr lang="es-ES" sz="3600" dirty="0" err="1" smtClean="0"/>
              <a:t>function</a:t>
            </a:r>
            <a:r>
              <a:rPr lang="es-ES" sz="3600" dirty="0" smtClean="0"/>
              <a:t>, and store </a:t>
            </a:r>
            <a:r>
              <a:rPr lang="es-ES" sz="3600" dirty="0" err="1" smtClean="0"/>
              <a:t>photons</a:t>
            </a:r>
            <a:r>
              <a:rPr lang="es-ES" sz="3600" dirty="0" smtClean="0"/>
              <a:t> in </a:t>
            </a:r>
            <a:r>
              <a:rPr lang="es-ES" sz="3600" dirty="0" err="1" smtClean="0"/>
              <a:t>the</a:t>
            </a:r>
            <a:r>
              <a:rPr lang="es-ES" sz="3600" dirty="0" smtClean="0"/>
              <a:t> </a:t>
            </a:r>
            <a:r>
              <a:rPr lang="es-ES" sz="3600" dirty="0" err="1" smtClean="0"/>
              <a:t>acceleration</a:t>
            </a:r>
            <a:r>
              <a:rPr lang="es-ES" sz="3600" dirty="0" smtClean="0"/>
              <a:t> </a:t>
            </a:r>
            <a:r>
              <a:rPr lang="es-ES" sz="3600" dirty="0" err="1" smtClean="0"/>
              <a:t>structure</a:t>
            </a:r>
            <a:r>
              <a:rPr lang="es-ES" sz="3600" dirty="0" smtClean="0"/>
              <a:t>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30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Photon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Generation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Let’s</a:t>
            </a:r>
            <a:r>
              <a:rPr lang="es-ES" dirty="0" smtClean="0"/>
              <a:t> </a:t>
            </a:r>
            <a:r>
              <a:rPr lang="es-ES" dirty="0" err="1" smtClean="0"/>
              <a:t>remember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to…</a:t>
            </a:r>
          </a:p>
          <a:p>
            <a:r>
              <a:rPr lang="es-ES" dirty="0" err="1" smtClean="0"/>
              <a:t>Sample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(</a:t>
            </a:r>
            <a:r>
              <a:rPr lang="es-ES" dirty="0" err="1" smtClean="0"/>
              <a:t>point</a:t>
            </a:r>
            <a:r>
              <a:rPr lang="es-ES" dirty="0" smtClean="0"/>
              <a:t>) light </a:t>
            </a:r>
            <a:r>
              <a:rPr lang="es-ES" dirty="0" err="1" smtClean="0"/>
              <a:t>source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sample</a:t>
            </a:r>
            <a:r>
              <a:rPr lang="es-ES" dirty="0" smtClean="0"/>
              <a:t> </a:t>
            </a:r>
            <a:r>
              <a:rPr lang="es-ES" dirty="0" err="1" smtClean="0"/>
              <a:t>uniformly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sphere</a:t>
            </a:r>
            <a:r>
              <a:rPr lang="es-ES" dirty="0" smtClean="0"/>
              <a:t> of </a:t>
            </a:r>
            <a:r>
              <a:rPr lang="es-ES" dirty="0" err="1" smtClean="0"/>
              <a:t>directions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angle</a:t>
            </a:r>
            <a:r>
              <a:rPr lang="es-ES" dirty="0" smtClean="0"/>
              <a:t> 4*pi</a:t>
            </a:r>
          </a:p>
          <a:p>
            <a:pPr lvl="2"/>
            <a:r>
              <a:rPr lang="es-ES" dirty="0" err="1" smtClean="0"/>
              <a:t>Rejection</a:t>
            </a:r>
            <a:r>
              <a:rPr lang="es-ES" dirty="0" smtClean="0"/>
              <a:t> </a:t>
            </a:r>
            <a:r>
              <a:rPr lang="es-ES" dirty="0" err="1" smtClean="0"/>
              <a:t>sampling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Sampling</a:t>
            </a:r>
            <a:r>
              <a:rPr lang="es-ES" dirty="0" smtClean="0"/>
              <a:t> phi and theta</a:t>
            </a:r>
          </a:p>
          <a:p>
            <a:r>
              <a:rPr lang="es-ES" dirty="0" err="1" smtClean="0"/>
              <a:t>Probability</a:t>
            </a:r>
          </a:p>
          <a:p>
            <a:pPr lvl="1"/>
            <a:r>
              <a:rPr lang="es-ES" dirty="0" err="1" smtClean="0"/>
              <a:t>C’mon</a:t>
            </a:r>
            <a:r>
              <a:rPr lang="es-ES" dirty="0" smtClean="0"/>
              <a:t>,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difficult</a:t>
            </a:r>
            <a:r>
              <a:rPr lang="es-E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Photon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Generation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Let’s</a:t>
            </a:r>
            <a:r>
              <a:rPr lang="es-ES" dirty="0" smtClean="0"/>
              <a:t> </a:t>
            </a:r>
            <a:r>
              <a:rPr lang="es-ES" dirty="0" err="1" smtClean="0"/>
              <a:t>remember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to…</a:t>
            </a:r>
          </a:p>
          <a:p>
            <a:r>
              <a:rPr lang="es-ES" dirty="0" err="1" smtClean="0"/>
              <a:t>Sample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(</a:t>
            </a:r>
            <a:r>
              <a:rPr lang="es-ES" dirty="0" err="1" smtClean="0"/>
              <a:t>point</a:t>
            </a:r>
            <a:r>
              <a:rPr lang="es-ES" dirty="0" smtClean="0"/>
              <a:t>) light </a:t>
            </a:r>
            <a:r>
              <a:rPr lang="es-ES" dirty="0" err="1" smtClean="0"/>
              <a:t>source</a:t>
            </a:r>
            <a:r>
              <a:rPr lang="es-ES" dirty="0" smtClean="0"/>
              <a:t>:</a:t>
            </a:r>
          </a:p>
        </p:txBody>
      </p:sp>
      <p:sp>
        <p:nvSpPr>
          <p:cNvPr id="4" name="3 Elipse"/>
          <p:cNvSpPr/>
          <p:nvPr/>
        </p:nvSpPr>
        <p:spPr>
          <a:xfrm>
            <a:off x="1619672" y="3212976"/>
            <a:ext cx="2592288" cy="25922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Arco"/>
          <p:cNvSpPr/>
          <p:nvPr/>
        </p:nvSpPr>
        <p:spPr>
          <a:xfrm>
            <a:off x="1628879" y="3879050"/>
            <a:ext cx="2583081" cy="1350150"/>
          </a:xfrm>
          <a:prstGeom prst="arc">
            <a:avLst>
              <a:gd name="adj1" fmla="val 21545012"/>
              <a:gd name="adj2" fmla="val 1089885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3491880" y="3844653"/>
            <a:ext cx="216024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26217" r="31658" b="17451"/>
          <a:stretch/>
        </p:blipFill>
        <p:spPr bwMode="auto">
          <a:xfrm>
            <a:off x="5161716" y="2622490"/>
            <a:ext cx="2722652" cy="386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5161716" y="2708920"/>
            <a:ext cx="28666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314116" y="3717032"/>
            <a:ext cx="28666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220072" y="4581128"/>
            <a:ext cx="28666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5292080" y="5589240"/>
            <a:ext cx="28666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energy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*?</a:t>
            </a:r>
          </a:p>
          <a:p>
            <a:endParaRPr lang="es-ES" dirty="0"/>
          </a:p>
          <a:p>
            <a:r>
              <a:rPr lang="es-ES" dirty="0" err="1" smtClean="0"/>
              <a:t>Assume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omnidirectional</a:t>
            </a:r>
            <a:r>
              <a:rPr lang="es-ES" dirty="0" smtClean="0"/>
              <a:t> light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emitting</a:t>
            </a:r>
            <a:endParaRPr lang="es-ES" dirty="0" smtClean="0"/>
          </a:p>
          <a:p>
            <a:pPr lvl="1"/>
            <a:r>
              <a:rPr lang="es-ES" dirty="0" err="1"/>
              <a:t>M</a:t>
            </a:r>
            <a:r>
              <a:rPr lang="es-ES" dirty="0" err="1" smtClean="0"/>
              <a:t>onochromatic</a:t>
            </a:r>
            <a:r>
              <a:rPr lang="es-ES" dirty="0" smtClean="0"/>
              <a:t> </a:t>
            </a:r>
            <a:r>
              <a:rPr lang="es-ES" dirty="0" err="1" smtClean="0"/>
              <a:t>scene</a:t>
            </a:r>
            <a:endParaRPr lang="es-ES" dirty="0" smtClean="0"/>
          </a:p>
          <a:p>
            <a:pPr lvl="2"/>
            <a:r>
              <a:rPr lang="es-ES" dirty="0" err="1"/>
              <a:t>P</a:t>
            </a:r>
            <a:r>
              <a:rPr lang="es-ES" dirty="0" err="1" smtClean="0"/>
              <a:t>erfect</a:t>
            </a:r>
            <a:r>
              <a:rPr lang="es-ES" dirty="0" smtClean="0"/>
              <a:t> </a:t>
            </a:r>
            <a:r>
              <a:rPr lang="es-ES" dirty="0" err="1"/>
              <a:t>russian</a:t>
            </a:r>
            <a:r>
              <a:rPr lang="es-ES" dirty="0"/>
              <a:t> </a:t>
            </a:r>
            <a:r>
              <a:rPr lang="es-ES" dirty="0" err="1" smtClean="0"/>
              <a:t>roulette</a:t>
            </a:r>
            <a:endParaRPr lang="es-ES" dirty="0" smtClean="0"/>
          </a:p>
          <a:p>
            <a:pPr lvl="2"/>
            <a:r>
              <a:rPr lang="es-ES" dirty="0" err="1" smtClean="0"/>
              <a:t>Constant</a:t>
            </a:r>
            <a:r>
              <a:rPr lang="es-ES" dirty="0" smtClean="0"/>
              <a:t> </a:t>
            </a:r>
            <a:r>
              <a:rPr lang="es-ES" dirty="0" err="1" smtClean="0"/>
              <a:t>energy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walk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/>
              <a:t>T</a:t>
            </a:r>
            <a:r>
              <a:rPr lang="es-ES" dirty="0" err="1" smtClean="0"/>
              <a:t>racing</a:t>
            </a:r>
            <a:r>
              <a:rPr lang="es-ES" dirty="0" smtClean="0"/>
              <a:t> 1000 </a:t>
            </a:r>
            <a:r>
              <a:rPr lang="es-ES" dirty="0" err="1" smtClean="0"/>
              <a:t>photons</a:t>
            </a:r>
            <a:endParaRPr lang="es-ES" dirty="0"/>
          </a:p>
          <a:p>
            <a:endParaRPr lang="es-E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5" t="62023" r="35927" b="29138"/>
          <a:stretch/>
        </p:blipFill>
        <p:spPr bwMode="auto">
          <a:xfrm>
            <a:off x="7191821" y="3398888"/>
            <a:ext cx="1556643" cy="60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Radiance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 err="1" smtClean="0"/>
              <a:t>Right</a:t>
            </a:r>
            <a:r>
              <a:rPr lang="es-ES" sz="3600" dirty="0" smtClean="0"/>
              <a:t> </a:t>
            </a:r>
            <a:r>
              <a:rPr lang="es-ES" sz="3600" dirty="0" err="1" smtClean="0"/>
              <a:t>now</a:t>
            </a:r>
            <a:r>
              <a:rPr lang="es-ES" sz="3600" dirty="0" smtClean="0"/>
              <a:t>, </a:t>
            </a:r>
            <a:r>
              <a:rPr lang="es-ES" sz="3600" dirty="0" err="1" smtClean="0"/>
              <a:t>displays</a:t>
            </a:r>
            <a:r>
              <a:rPr lang="es-ES" sz="3600" dirty="0" smtClean="0"/>
              <a:t> </a:t>
            </a:r>
            <a:r>
              <a:rPr lang="es-ES" sz="3600" dirty="0" err="1" smtClean="0"/>
              <a:t>some</a:t>
            </a:r>
            <a:r>
              <a:rPr lang="es-ES" sz="3600" dirty="0" smtClean="0"/>
              <a:t> </a:t>
            </a:r>
            <a:r>
              <a:rPr lang="es-ES" sz="3600" dirty="0" err="1" smtClean="0"/>
              <a:t>scene</a:t>
            </a:r>
            <a:r>
              <a:rPr lang="es-ES" sz="3600" dirty="0" smtClean="0"/>
              <a:t> </a:t>
            </a:r>
            <a:r>
              <a:rPr lang="es-ES" sz="3600" dirty="0" err="1" smtClean="0"/>
              <a:t>properties</a:t>
            </a:r>
            <a:r>
              <a:rPr lang="es-ES" sz="3600" dirty="0" smtClean="0"/>
              <a:t> as a “</a:t>
            </a:r>
            <a:r>
              <a:rPr lang="es-ES" sz="3600" dirty="0" err="1" smtClean="0"/>
              <a:t>hello</a:t>
            </a:r>
            <a:r>
              <a:rPr lang="es-ES" sz="3600" dirty="0" smtClean="0"/>
              <a:t> </a:t>
            </a:r>
            <a:r>
              <a:rPr lang="es-ES" sz="3600" dirty="0" err="1" smtClean="0"/>
              <a:t>World</a:t>
            </a:r>
            <a:r>
              <a:rPr lang="es-ES" sz="3600" dirty="0" smtClean="0"/>
              <a:t>” </a:t>
            </a:r>
            <a:r>
              <a:rPr lang="es-ES" sz="3600" dirty="0" err="1" smtClean="0"/>
              <a:t>code</a:t>
            </a:r>
            <a:r>
              <a:rPr lang="es-ES" sz="3600" dirty="0" smtClean="0"/>
              <a:t>…</a:t>
            </a:r>
            <a:endParaRPr lang="es-E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45568" r="34395" b="9611"/>
          <a:stretch/>
        </p:blipFill>
        <p:spPr bwMode="auto">
          <a:xfrm>
            <a:off x="958275" y="1700808"/>
            <a:ext cx="7435780" cy="307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0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3968589"/>
            <a:ext cx="6938367" cy="2349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8016" y="4090431"/>
            <a:ext cx="6607969" cy="2027810"/>
          </a:xfrm>
          <a:custGeom>
            <a:avLst/>
            <a:gdLst/>
            <a:ahLst/>
            <a:cxnLst/>
            <a:rect l="l" t="t" r="r" b="b"/>
            <a:pathLst>
              <a:path w="9398000" h="2959100">
                <a:moveTo>
                  <a:pt x="0" y="0"/>
                </a:moveTo>
                <a:lnTo>
                  <a:pt x="9398000" y="0"/>
                </a:lnTo>
                <a:lnTo>
                  <a:pt x="9398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8016" y="4090431"/>
            <a:ext cx="6607969" cy="2027810"/>
          </a:xfrm>
          <a:custGeom>
            <a:avLst/>
            <a:gdLst/>
            <a:ahLst/>
            <a:cxnLst/>
            <a:rect l="l" t="t" r="r" b="b"/>
            <a:pathLst>
              <a:path w="9398000" h="2959100">
                <a:moveTo>
                  <a:pt x="0" y="0"/>
                </a:moveTo>
                <a:lnTo>
                  <a:pt x="9398000" y="0"/>
                </a:lnTo>
                <a:lnTo>
                  <a:pt x="9398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4581" y="3811988"/>
            <a:ext cx="2474835" cy="252334"/>
          </a:xfrm>
          <a:custGeom>
            <a:avLst/>
            <a:gdLst/>
            <a:ahLst/>
            <a:cxnLst/>
            <a:rect l="l" t="t" r="r" b="b"/>
            <a:pathLst>
              <a:path w="3519766" h="368221">
                <a:moveTo>
                  <a:pt x="0" y="368221"/>
                </a:moveTo>
                <a:lnTo>
                  <a:pt x="21118" y="313723"/>
                </a:lnTo>
                <a:lnTo>
                  <a:pt x="82910" y="260099"/>
                </a:lnTo>
                <a:lnTo>
                  <a:pt x="128324" y="233972"/>
                </a:lnTo>
                <a:lnTo>
                  <a:pt x="183028" y="208493"/>
                </a:lnTo>
                <a:lnTo>
                  <a:pt x="246726" y="183805"/>
                </a:lnTo>
                <a:lnTo>
                  <a:pt x="319125" y="160052"/>
                </a:lnTo>
                <a:lnTo>
                  <a:pt x="399933" y="137375"/>
                </a:lnTo>
                <a:lnTo>
                  <a:pt x="488856" y="115920"/>
                </a:lnTo>
                <a:lnTo>
                  <a:pt x="585601" y="95828"/>
                </a:lnTo>
                <a:lnTo>
                  <a:pt x="689875" y="77243"/>
                </a:lnTo>
                <a:lnTo>
                  <a:pt x="801383" y="60309"/>
                </a:lnTo>
                <a:lnTo>
                  <a:pt x="919833" y="45167"/>
                </a:lnTo>
                <a:lnTo>
                  <a:pt x="1044932" y="31963"/>
                </a:lnTo>
                <a:lnTo>
                  <a:pt x="1176385" y="20838"/>
                </a:lnTo>
                <a:lnTo>
                  <a:pt x="1313901" y="11936"/>
                </a:lnTo>
                <a:lnTo>
                  <a:pt x="1457185" y="5400"/>
                </a:lnTo>
                <a:lnTo>
                  <a:pt x="1605944" y="1373"/>
                </a:lnTo>
                <a:lnTo>
                  <a:pt x="1759885" y="0"/>
                </a:lnTo>
                <a:lnTo>
                  <a:pt x="1913826" y="1629"/>
                </a:lnTo>
                <a:lnTo>
                  <a:pt x="2062585" y="6368"/>
                </a:lnTo>
                <a:lnTo>
                  <a:pt x="2205869" y="13993"/>
                </a:lnTo>
                <a:lnTo>
                  <a:pt x="2343384" y="24279"/>
                </a:lnTo>
                <a:lnTo>
                  <a:pt x="2474837" y="37004"/>
                </a:lnTo>
                <a:lnTo>
                  <a:pt x="2599935" y="51943"/>
                </a:lnTo>
                <a:lnTo>
                  <a:pt x="2718385" y="68872"/>
                </a:lnTo>
                <a:lnTo>
                  <a:pt x="2829893" y="87567"/>
                </a:lnTo>
                <a:lnTo>
                  <a:pt x="2934166" y="107806"/>
                </a:lnTo>
                <a:lnTo>
                  <a:pt x="3030911" y="129363"/>
                </a:lnTo>
                <a:lnTo>
                  <a:pt x="3119833" y="152015"/>
                </a:lnTo>
                <a:lnTo>
                  <a:pt x="3200641" y="175538"/>
                </a:lnTo>
                <a:lnTo>
                  <a:pt x="3273041" y="199708"/>
                </a:lnTo>
                <a:lnTo>
                  <a:pt x="3336739" y="224302"/>
                </a:lnTo>
                <a:lnTo>
                  <a:pt x="3391442" y="249095"/>
                </a:lnTo>
                <a:lnTo>
                  <a:pt x="3436856" y="273864"/>
                </a:lnTo>
                <a:lnTo>
                  <a:pt x="3472690" y="298385"/>
                </a:lnTo>
                <a:lnTo>
                  <a:pt x="3514438" y="345787"/>
                </a:lnTo>
                <a:lnTo>
                  <a:pt x="3519766" y="368221"/>
                </a:lnTo>
              </a:path>
            </a:pathLst>
          </a:custGeom>
          <a:ln w="38099">
            <a:solidFill>
              <a:srgbClr val="CBCBC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0774" y="2854599"/>
            <a:ext cx="2482452" cy="2419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0774" y="2854599"/>
            <a:ext cx="2482452" cy="2419446"/>
          </a:xfrm>
          <a:custGeom>
            <a:avLst/>
            <a:gdLst/>
            <a:ahLst/>
            <a:cxnLst/>
            <a:rect l="l" t="t" r="r" b="b"/>
            <a:pathLst>
              <a:path w="3530599" h="3530599">
                <a:moveTo>
                  <a:pt x="3013551" y="517043"/>
                </a:moveTo>
                <a:lnTo>
                  <a:pt x="3111790" y="623557"/>
                </a:lnTo>
                <a:lnTo>
                  <a:pt x="3199688" y="735854"/>
                </a:lnTo>
                <a:lnTo>
                  <a:pt x="3277245" y="853290"/>
                </a:lnTo>
                <a:lnTo>
                  <a:pt x="3344462" y="975224"/>
                </a:lnTo>
                <a:lnTo>
                  <a:pt x="3401337" y="1101013"/>
                </a:lnTo>
                <a:lnTo>
                  <a:pt x="3447871" y="1230014"/>
                </a:lnTo>
                <a:lnTo>
                  <a:pt x="3484065" y="1361586"/>
                </a:lnTo>
                <a:lnTo>
                  <a:pt x="3509917" y="1495085"/>
                </a:lnTo>
                <a:lnTo>
                  <a:pt x="3525429" y="1629869"/>
                </a:lnTo>
                <a:lnTo>
                  <a:pt x="3530599" y="1765296"/>
                </a:lnTo>
                <a:lnTo>
                  <a:pt x="3525429" y="1900722"/>
                </a:lnTo>
                <a:lnTo>
                  <a:pt x="3509917" y="2035506"/>
                </a:lnTo>
                <a:lnTo>
                  <a:pt x="3484065" y="2169005"/>
                </a:lnTo>
                <a:lnTo>
                  <a:pt x="3447871" y="2300577"/>
                </a:lnTo>
                <a:lnTo>
                  <a:pt x="3401337" y="2429579"/>
                </a:lnTo>
                <a:lnTo>
                  <a:pt x="3344462" y="2555368"/>
                </a:lnTo>
                <a:lnTo>
                  <a:pt x="3277245" y="2677302"/>
                </a:lnTo>
                <a:lnTo>
                  <a:pt x="3199688" y="2794739"/>
                </a:lnTo>
                <a:lnTo>
                  <a:pt x="3111790" y="2907036"/>
                </a:lnTo>
                <a:lnTo>
                  <a:pt x="3013551" y="3013551"/>
                </a:lnTo>
                <a:lnTo>
                  <a:pt x="2907036" y="3111790"/>
                </a:lnTo>
                <a:lnTo>
                  <a:pt x="2794739" y="3199688"/>
                </a:lnTo>
                <a:lnTo>
                  <a:pt x="2677302" y="3277245"/>
                </a:lnTo>
                <a:lnTo>
                  <a:pt x="2555368" y="3344462"/>
                </a:lnTo>
                <a:lnTo>
                  <a:pt x="2429579" y="3401337"/>
                </a:lnTo>
                <a:lnTo>
                  <a:pt x="2300577" y="3447871"/>
                </a:lnTo>
                <a:lnTo>
                  <a:pt x="2169005" y="3484065"/>
                </a:lnTo>
                <a:lnTo>
                  <a:pt x="2035506" y="3509917"/>
                </a:lnTo>
                <a:lnTo>
                  <a:pt x="1900722" y="3525429"/>
                </a:lnTo>
                <a:lnTo>
                  <a:pt x="1765296" y="3530599"/>
                </a:lnTo>
                <a:lnTo>
                  <a:pt x="1629869" y="3525429"/>
                </a:lnTo>
                <a:lnTo>
                  <a:pt x="1495085" y="3509917"/>
                </a:lnTo>
                <a:lnTo>
                  <a:pt x="1361586" y="3484065"/>
                </a:lnTo>
                <a:lnTo>
                  <a:pt x="1230014" y="3447871"/>
                </a:lnTo>
                <a:lnTo>
                  <a:pt x="1101013" y="3401337"/>
                </a:lnTo>
                <a:lnTo>
                  <a:pt x="975224" y="3344462"/>
                </a:lnTo>
                <a:lnTo>
                  <a:pt x="853290" y="3277245"/>
                </a:lnTo>
                <a:lnTo>
                  <a:pt x="735854" y="3199688"/>
                </a:lnTo>
                <a:lnTo>
                  <a:pt x="623557" y="3111790"/>
                </a:lnTo>
                <a:lnTo>
                  <a:pt x="517043" y="3013551"/>
                </a:lnTo>
                <a:lnTo>
                  <a:pt x="418805" y="2907036"/>
                </a:lnTo>
                <a:lnTo>
                  <a:pt x="330907" y="2794739"/>
                </a:lnTo>
                <a:lnTo>
                  <a:pt x="253351" y="2677302"/>
                </a:lnTo>
                <a:lnTo>
                  <a:pt x="186135" y="2555368"/>
                </a:lnTo>
                <a:lnTo>
                  <a:pt x="129260" y="2429579"/>
                </a:lnTo>
                <a:lnTo>
                  <a:pt x="82726" y="2300577"/>
                </a:lnTo>
                <a:lnTo>
                  <a:pt x="46533" y="2169005"/>
                </a:lnTo>
                <a:lnTo>
                  <a:pt x="20681" y="2035506"/>
                </a:lnTo>
                <a:lnTo>
                  <a:pt x="5170" y="1900722"/>
                </a:lnTo>
                <a:lnTo>
                  <a:pt x="0" y="1765296"/>
                </a:lnTo>
                <a:lnTo>
                  <a:pt x="5170" y="1629869"/>
                </a:lnTo>
                <a:lnTo>
                  <a:pt x="20681" y="1495085"/>
                </a:lnTo>
                <a:lnTo>
                  <a:pt x="46533" y="1361586"/>
                </a:lnTo>
                <a:lnTo>
                  <a:pt x="82726" y="1230014"/>
                </a:lnTo>
                <a:lnTo>
                  <a:pt x="129260" y="1101013"/>
                </a:lnTo>
                <a:lnTo>
                  <a:pt x="186135" y="975224"/>
                </a:lnTo>
                <a:lnTo>
                  <a:pt x="253351" y="853290"/>
                </a:lnTo>
                <a:lnTo>
                  <a:pt x="330907" y="735854"/>
                </a:lnTo>
                <a:lnTo>
                  <a:pt x="418805" y="623557"/>
                </a:lnTo>
                <a:lnTo>
                  <a:pt x="517043" y="517043"/>
                </a:lnTo>
                <a:lnTo>
                  <a:pt x="623557" y="418805"/>
                </a:lnTo>
                <a:lnTo>
                  <a:pt x="735854" y="330907"/>
                </a:lnTo>
                <a:lnTo>
                  <a:pt x="853290" y="253351"/>
                </a:lnTo>
                <a:lnTo>
                  <a:pt x="975224" y="186135"/>
                </a:lnTo>
                <a:lnTo>
                  <a:pt x="1101013" y="129260"/>
                </a:lnTo>
                <a:lnTo>
                  <a:pt x="1230014" y="82726"/>
                </a:lnTo>
                <a:lnTo>
                  <a:pt x="1361586" y="46533"/>
                </a:lnTo>
                <a:lnTo>
                  <a:pt x="1495085" y="20681"/>
                </a:lnTo>
                <a:lnTo>
                  <a:pt x="1629869" y="5170"/>
                </a:lnTo>
                <a:lnTo>
                  <a:pt x="1765296" y="0"/>
                </a:lnTo>
                <a:lnTo>
                  <a:pt x="1900722" y="5170"/>
                </a:lnTo>
                <a:lnTo>
                  <a:pt x="2035506" y="20681"/>
                </a:lnTo>
                <a:lnTo>
                  <a:pt x="2169005" y="46533"/>
                </a:lnTo>
                <a:lnTo>
                  <a:pt x="2300577" y="82726"/>
                </a:lnTo>
                <a:lnTo>
                  <a:pt x="2429579" y="129260"/>
                </a:lnTo>
                <a:lnTo>
                  <a:pt x="2555368" y="186135"/>
                </a:lnTo>
                <a:lnTo>
                  <a:pt x="2677302" y="253351"/>
                </a:lnTo>
                <a:lnTo>
                  <a:pt x="2794739" y="330907"/>
                </a:lnTo>
                <a:lnTo>
                  <a:pt x="2907036" y="418805"/>
                </a:lnTo>
                <a:lnTo>
                  <a:pt x="3013551" y="5170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580" y="4064323"/>
            <a:ext cx="2474837" cy="252335"/>
          </a:xfrm>
          <a:custGeom>
            <a:avLst/>
            <a:gdLst/>
            <a:ahLst/>
            <a:cxnLst/>
            <a:rect l="l" t="t" r="r" b="b"/>
            <a:pathLst>
              <a:path w="3519768" h="368222">
                <a:moveTo>
                  <a:pt x="0" y="0"/>
                </a:moveTo>
                <a:lnTo>
                  <a:pt x="21118" y="54497"/>
                </a:lnTo>
                <a:lnTo>
                  <a:pt x="82910" y="108122"/>
                </a:lnTo>
                <a:lnTo>
                  <a:pt x="128324" y="134249"/>
                </a:lnTo>
                <a:lnTo>
                  <a:pt x="183028" y="159728"/>
                </a:lnTo>
                <a:lnTo>
                  <a:pt x="246726" y="184416"/>
                </a:lnTo>
                <a:lnTo>
                  <a:pt x="319125" y="208169"/>
                </a:lnTo>
                <a:lnTo>
                  <a:pt x="399933" y="230846"/>
                </a:lnTo>
                <a:lnTo>
                  <a:pt x="488856" y="252301"/>
                </a:lnTo>
                <a:lnTo>
                  <a:pt x="585601" y="272393"/>
                </a:lnTo>
                <a:lnTo>
                  <a:pt x="689875" y="290978"/>
                </a:lnTo>
                <a:lnTo>
                  <a:pt x="801383" y="307912"/>
                </a:lnTo>
                <a:lnTo>
                  <a:pt x="919833" y="323054"/>
                </a:lnTo>
                <a:lnTo>
                  <a:pt x="1044932" y="336258"/>
                </a:lnTo>
                <a:lnTo>
                  <a:pt x="1176385" y="347383"/>
                </a:lnTo>
                <a:lnTo>
                  <a:pt x="1313901" y="356285"/>
                </a:lnTo>
                <a:lnTo>
                  <a:pt x="1457185" y="362821"/>
                </a:lnTo>
                <a:lnTo>
                  <a:pt x="1605944" y="366848"/>
                </a:lnTo>
                <a:lnTo>
                  <a:pt x="1759885" y="368222"/>
                </a:lnTo>
                <a:lnTo>
                  <a:pt x="1913826" y="366593"/>
                </a:lnTo>
                <a:lnTo>
                  <a:pt x="2062585" y="361854"/>
                </a:lnTo>
                <a:lnTo>
                  <a:pt x="2205869" y="354229"/>
                </a:lnTo>
                <a:lnTo>
                  <a:pt x="2343384" y="343942"/>
                </a:lnTo>
                <a:lnTo>
                  <a:pt x="2474837" y="331218"/>
                </a:lnTo>
                <a:lnTo>
                  <a:pt x="2599936" y="316279"/>
                </a:lnTo>
                <a:lnTo>
                  <a:pt x="2718385" y="299350"/>
                </a:lnTo>
                <a:lnTo>
                  <a:pt x="2829893" y="280654"/>
                </a:lnTo>
                <a:lnTo>
                  <a:pt x="2934167" y="260416"/>
                </a:lnTo>
                <a:lnTo>
                  <a:pt x="3030911" y="238859"/>
                </a:lnTo>
                <a:lnTo>
                  <a:pt x="3119834" y="216206"/>
                </a:lnTo>
                <a:lnTo>
                  <a:pt x="3200642" y="192683"/>
                </a:lnTo>
                <a:lnTo>
                  <a:pt x="3273042" y="168513"/>
                </a:lnTo>
                <a:lnTo>
                  <a:pt x="3336740" y="143919"/>
                </a:lnTo>
                <a:lnTo>
                  <a:pt x="3391443" y="119126"/>
                </a:lnTo>
                <a:lnTo>
                  <a:pt x="3436858" y="94356"/>
                </a:lnTo>
                <a:lnTo>
                  <a:pt x="3472691" y="69835"/>
                </a:lnTo>
                <a:lnTo>
                  <a:pt x="3514439" y="22433"/>
                </a:lnTo>
                <a:lnTo>
                  <a:pt x="3519768" y="0"/>
                </a:lnTo>
              </a:path>
            </a:pathLst>
          </a:custGeom>
          <a:ln w="38100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0774" y="3824988"/>
            <a:ext cx="2482452" cy="487371"/>
          </a:xfrm>
          <a:custGeom>
            <a:avLst/>
            <a:gdLst/>
            <a:ahLst/>
            <a:cxnLst/>
            <a:rect l="l" t="t" r="r" b="b"/>
            <a:pathLst>
              <a:path w="3530599" h="711200">
                <a:moveTo>
                  <a:pt x="1765299" y="0"/>
                </a:moveTo>
                <a:lnTo>
                  <a:pt x="1629872" y="1041"/>
                </a:lnTo>
                <a:lnTo>
                  <a:pt x="1495088" y="4166"/>
                </a:lnTo>
                <a:lnTo>
                  <a:pt x="1361589" y="9373"/>
                </a:lnTo>
                <a:lnTo>
                  <a:pt x="1230017" y="16664"/>
                </a:lnTo>
                <a:lnTo>
                  <a:pt x="1101015" y="26038"/>
                </a:lnTo>
                <a:lnTo>
                  <a:pt x="975226" y="37495"/>
                </a:lnTo>
                <a:lnTo>
                  <a:pt x="853292" y="51034"/>
                </a:lnTo>
                <a:lnTo>
                  <a:pt x="735855" y="66657"/>
                </a:lnTo>
                <a:lnTo>
                  <a:pt x="623558" y="84363"/>
                </a:lnTo>
                <a:lnTo>
                  <a:pt x="517044" y="104153"/>
                </a:lnTo>
                <a:lnTo>
                  <a:pt x="418806" y="125609"/>
                </a:lnTo>
                <a:lnTo>
                  <a:pt x="330908" y="148230"/>
                </a:lnTo>
                <a:lnTo>
                  <a:pt x="253351" y="171886"/>
                </a:lnTo>
                <a:lnTo>
                  <a:pt x="186136" y="196448"/>
                </a:lnTo>
                <a:lnTo>
                  <a:pt x="129261" y="221787"/>
                </a:lnTo>
                <a:lnTo>
                  <a:pt x="82727" y="247773"/>
                </a:lnTo>
                <a:lnTo>
                  <a:pt x="46534" y="274277"/>
                </a:lnTo>
                <a:lnTo>
                  <a:pt x="5170" y="328320"/>
                </a:lnTo>
                <a:lnTo>
                  <a:pt x="0" y="355600"/>
                </a:lnTo>
                <a:lnTo>
                  <a:pt x="5170" y="382880"/>
                </a:lnTo>
                <a:lnTo>
                  <a:pt x="46534" y="436923"/>
                </a:lnTo>
                <a:lnTo>
                  <a:pt x="82727" y="463426"/>
                </a:lnTo>
                <a:lnTo>
                  <a:pt x="129261" y="489412"/>
                </a:lnTo>
                <a:lnTo>
                  <a:pt x="186136" y="514751"/>
                </a:lnTo>
                <a:lnTo>
                  <a:pt x="253351" y="539314"/>
                </a:lnTo>
                <a:lnTo>
                  <a:pt x="330908" y="562970"/>
                </a:lnTo>
                <a:lnTo>
                  <a:pt x="418806" y="585591"/>
                </a:lnTo>
                <a:lnTo>
                  <a:pt x="517044" y="607047"/>
                </a:lnTo>
                <a:lnTo>
                  <a:pt x="623558" y="626836"/>
                </a:lnTo>
                <a:lnTo>
                  <a:pt x="735855" y="644542"/>
                </a:lnTo>
                <a:lnTo>
                  <a:pt x="853292" y="660165"/>
                </a:lnTo>
                <a:lnTo>
                  <a:pt x="975226" y="673705"/>
                </a:lnTo>
                <a:lnTo>
                  <a:pt x="1101015" y="685162"/>
                </a:lnTo>
                <a:lnTo>
                  <a:pt x="1230017" y="694536"/>
                </a:lnTo>
                <a:lnTo>
                  <a:pt x="1361589" y="701826"/>
                </a:lnTo>
                <a:lnTo>
                  <a:pt x="1495088" y="707034"/>
                </a:lnTo>
                <a:lnTo>
                  <a:pt x="1629872" y="710159"/>
                </a:lnTo>
                <a:lnTo>
                  <a:pt x="1765299" y="711200"/>
                </a:lnTo>
                <a:lnTo>
                  <a:pt x="1900726" y="710159"/>
                </a:lnTo>
                <a:lnTo>
                  <a:pt x="2035510" y="707034"/>
                </a:lnTo>
                <a:lnTo>
                  <a:pt x="2169010" y="701826"/>
                </a:lnTo>
                <a:lnTo>
                  <a:pt x="2300581" y="694536"/>
                </a:lnTo>
                <a:lnTo>
                  <a:pt x="2429583" y="685162"/>
                </a:lnTo>
                <a:lnTo>
                  <a:pt x="2555372" y="673705"/>
                </a:lnTo>
                <a:lnTo>
                  <a:pt x="2677307" y="660165"/>
                </a:lnTo>
                <a:lnTo>
                  <a:pt x="2794743" y="644542"/>
                </a:lnTo>
                <a:lnTo>
                  <a:pt x="2907040" y="626836"/>
                </a:lnTo>
                <a:lnTo>
                  <a:pt x="3013554" y="607047"/>
                </a:lnTo>
                <a:lnTo>
                  <a:pt x="3111793" y="585591"/>
                </a:lnTo>
                <a:lnTo>
                  <a:pt x="3199690" y="562970"/>
                </a:lnTo>
                <a:lnTo>
                  <a:pt x="3277247" y="539314"/>
                </a:lnTo>
                <a:lnTo>
                  <a:pt x="3344463" y="514751"/>
                </a:lnTo>
                <a:lnTo>
                  <a:pt x="3401338" y="489412"/>
                </a:lnTo>
                <a:lnTo>
                  <a:pt x="3447872" y="463426"/>
                </a:lnTo>
                <a:lnTo>
                  <a:pt x="3484065" y="436923"/>
                </a:lnTo>
                <a:lnTo>
                  <a:pt x="3525428" y="382880"/>
                </a:lnTo>
                <a:lnTo>
                  <a:pt x="3530599" y="355600"/>
                </a:lnTo>
                <a:lnTo>
                  <a:pt x="3525428" y="328320"/>
                </a:lnTo>
                <a:lnTo>
                  <a:pt x="3484065" y="274277"/>
                </a:lnTo>
                <a:lnTo>
                  <a:pt x="3447872" y="247773"/>
                </a:lnTo>
                <a:lnTo>
                  <a:pt x="3401338" y="221787"/>
                </a:lnTo>
                <a:lnTo>
                  <a:pt x="3344463" y="196448"/>
                </a:lnTo>
                <a:lnTo>
                  <a:pt x="3277247" y="171886"/>
                </a:lnTo>
                <a:lnTo>
                  <a:pt x="3199690" y="148230"/>
                </a:lnTo>
                <a:lnTo>
                  <a:pt x="3111793" y="125609"/>
                </a:lnTo>
                <a:lnTo>
                  <a:pt x="3013554" y="104153"/>
                </a:lnTo>
                <a:lnTo>
                  <a:pt x="2907040" y="84363"/>
                </a:lnTo>
                <a:lnTo>
                  <a:pt x="2794743" y="66657"/>
                </a:lnTo>
                <a:lnTo>
                  <a:pt x="2677307" y="51034"/>
                </a:lnTo>
                <a:lnTo>
                  <a:pt x="2555372" y="37495"/>
                </a:lnTo>
                <a:lnTo>
                  <a:pt x="2429583" y="26038"/>
                </a:lnTo>
                <a:lnTo>
                  <a:pt x="2300581" y="16664"/>
                </a:lnTo>
                <a:lnTo>
                  <a:pt x="2169010" y="9373"/>
                </a:lnTo>
                <a:lnTo>
                  <a:pt x="2035510" y="4166"/>
                </a:lnTo>
                <a:lnTo>
                  <a:pt x="1900726" y="1041"/>
                </a:lnTo>
                <a:lnTo>
                  <a:pt x="1765299" y="0"/>
                </a:lnTo>
                <a:close/>
              </a:path>
            </a:pathLst>
          </a:custGeom>
          <a:solidFill>
            <a:srgbClr val="309F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Radiance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21" dirty="0">
                <a:solidFill>
                  <a:srgbClr val="309FCD"/>
                </a:solidFill>
                <a:latin typeface="Arial"/>
                <a:cs typeface="Arial"/>
              </a:rPr>
              <a:t>Es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ima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84414" y="3872855"/>
            <a:ext cx="517922" cy="496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2045" y="3979498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1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1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2914" y="3855449"/>
            <a:ext cx="517922" cy="496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967" y="3962092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7" y="304457"/>
                </a:lnTo>
                <a:lnTo>
                  <a:pt x="162571" y="303952"/>
                </a:lnTo>
                <a:lnTo>
                  <a:pt x="209706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8484" y="3864152"/>
            <a:ext cx="508992" cy="496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8863" y="3972972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7"/>
                </a:lnTo>
                <a:lnTo>
                  <a:pt x="162573" y="303953"/>
                </a:lnTo>
                <a:lnTo>
                  <a:pt x="209708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6" y="191939"/>
                </a:lnTo>
                <a:lnTo>
                  <a:pt x="303861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56039" y="3864152"/>
            <a:ext cx="508992" cy="5047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6842" y="3978411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9859" y="3872855"/>
            <a:ext cx="517922" cy="496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06913" y="3979498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4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1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7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1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8758" y="3864152"/>
            <a:ext cx="517922" cy="504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5465" y="3977322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1575251"/>
            <a:ext cx="4741664" cy="27240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961783"/>
            <a:ext cx="4344416" cy="2005439"/>
          </a:xfrm>
          <a:custGeom>
            <a:avLst/>
            <a:gdLst/>
            <a:ahLst/>
            <a:cxnLst/>
            <a:rect l="l" t="t" r="r" b="b"/>
            <a:pathLst>
              <a:path w="6178725" h="2926456">
                <a:moveTo>
                  <a:pt x="0" y="0"/>
                </a:moveTo>
                <a:lnTo>
                  <a:pt x="6109755" y="2893780"/>
                </a:lnTo>
                <a:lnTo>
                  <a:pt x="6178725" y="2926456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16848" y="3723071"/>
            <a:ext cx="455152" cy="358667"/>
          </a:xfrm>
          <a:custGeom>
            <a:avLst/>
            <a:gdLst/>
            <a:ahLst/>
            <a:cxnLst/>
            <a:rect l="l" t="t" r="r" b="b"/>
            <a:pathLst>
              <a:path w="647327" h="523388">
                <a:moveTo>
                  <a:pt x="247877" y="0"/>
                </a:moveTo>
                <a:lnTo>
                  <a:pt x="254786" y="323663"/>
                </a:lnTo>
                <a:lnTo>
                  <a:pt x="0" y="523388"/>
                </a:lnTo>
                <a:lnTo>
                  <a:pt x="647327" y="509572"/>
                </a:lnTo>
                <a:lnTo>
                  <a:pt x="247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6" t="30476" r="33716" b="55458"/>
          <a:stretch/>
        </p:blipFill>
        <p:spPr bwMode="auto">
          <a:xfrm>
            <a:off x="2349128" y="1717740"/>
            <a:ext cx="3615903" cy="96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735" y="1113990"/>
            <a:ext cx="6616898" cy="5195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6242" y="1174911"/>
            <a:ext cx="6420445" cy="5004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1778" y="1174703"/>
            <a:ext cx="6419779" cy="5004251"/>
          </a:xfrm>
          <a:custGeom>
            <a:avLst/>
            <a:gdLst/>
            <a:ahLst/>
            <a:cxnLst/>
            <a:rect l="l" t="t" r="r" b="b"/>
            <a:pathLst>
              <a:path w="9130353" h="7302500">
                <a:moveTo>
                  <a:pt x="0" y="0"/>
                </a:moveTo>
                <a:lnTo>
                  <a:pt x="9130353" y="0"/>
                </a:lnTo>
                <a:lnTo>
                  <a:pt x="9130353" y="7302500"/>
                </a:lnTo>
                <a:lnTo>
                  <a:pt x="0" y="7302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555" y="156655"/>
            <a:ext cx="6429375" cy="791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iva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-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Dire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ct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I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llumina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0" y="6013805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946" y="6035562"/>
            <a:ext cx="7617916" cy="47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830" algn="r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  <a:p>
            <a:pPr>
              <a:lnSpc>
                <a:spcPts val="452"/>
              </a:lnSpc>
            </a:pPr>
            <a:endParaRPr sz="500"/>
          </a:p>
          <a:p>
            <a:pPr>
              <a:lnSpc>
                <a:spcPts val="695"/>
              </a:lnSpc>
            </a:pPr>
            <a:endParaRPr sz="700"/>
          </a:p>
          <a:p>
            <a:pPr marL="8830"/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7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3795117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297" y="1157505"/>
            <a:ext cx="6750844" cy="4978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805" y="1218426"/>
            <a:ext cx="6545461" cy="478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4804" y="1218426"/>
            <a:ext cx="6548437" cy="4786675"/>
          </a:xfrm>
          <a:custGeom>
            <a:avLst/>
            <a:gdLst/>
            <a:ahLst/>
            <a:cxnLst/>
            <a:rect l="l" t="t" r="r" b="b"/>
            <a:pathLst>
              <a:path w="9313332" h="6985000">
                <a:moveTo>
                  <a:pt x="0" y="0"/>
                </a:moveTo>
                <a:lnTo>
                  <a:pt x="9313332" y="0"/>
                </a:lnTo>
                <a:lnTo>
                  <a:pt x="9313332" y="6985000"/>
                </a:lnTo>
                <a:lnTo>
                  <a:pt x="0" y="698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508" y="5848447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0672" y="5870204"/>
            <a:ext cx="843855" cy="1157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3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3795117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297" y="1157505"/>
            <a:ext cx="6750844" cy="4978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805" y="1218426"/>
            <a:ext cx="6545461" cy="478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4804" y="1218426"/>
            <a:ext cx="6548437" cy="4786675"/>
          </a:xfrm>
          <a:custGeom>
            <a:avLst/>
            <a:gdLst/>
            <a:ahLst/>
            <a:cxnLst/>
            <a:rect l="l" t="t" r="r" b="b"/>
            <a:pathLst>
              <a:path w="9313332" h="6985000">
                <a:moveTo>
                  <a:pt x="0" y="0"/>
                </a:moveTo>
                <a:lnTo>
                  <a:pt x="9313332" y="0"/>
                </a:lnTo>
                <a:lnTo>
                  <a:pt x="9313332" y="6985000"/>
                </a:lnTo>
                <a:lnTo>
                  <a:pt x="0" y="698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508" y="5848447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0672" y="5870204"/>
            <a:ext cx="843855" cy="1157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705002" y="5301208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5416970" y="5229200"/>
            <a:ext cx="72008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9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3795117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297" y="1157505"/>
            <a:ext cx="6750844" cy="4978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805" y="1218426"/>
            <a:ext cx="6545461" cy="478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4804" y="1218426"/>
            <a:ext cx="6548437" cy="4786675"/>
          </a:xfrm>
          <a:custGeom>
            <a:avLst/>
            <a:gdLst/>
            <a:ahLst/>
            <a:cxnLst/>
            <a:rect l="l" t="t" r="r" b="b"/>
            <a:pathLst>
              <a:path w="9313332" h="6985000">
                <a:moveTo>
                  <a:pt x="0" y="0"/>
                </a:moveTo>
                <a:lnTo>
                  <a:pt x="9313332" y="0"/>
                </a:lnTo>
                <a:lnTo>
                  <a:pt x="9313332" y="6985000"/>
                </a:lnTo>
                <a:lnTo>
                  <a:pt x="0" y="698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508" y="5848447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0672" y="5870204"/>
            <a:ext cx="843855" cy="1157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771800" y="5611529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2483768" y="5539521"/>
            <a:ext cx="72008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4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biased</a:t>
            </a:r>
            <a:r>
              <a:rPr lang="es-ES" dirty="0" smtClean="0"/>
              <a:t>,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mean?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422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483768" y="5517232"/>
            <a:ext cx="410445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biased</a:t>
            </a:r>
            <a:r>
              <a:rPr lang="es-ES" dirty="0" smtClean="0"/>
              <a:t>,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mean?</a:t>
            </a:r>
            <a:endParaRPr lang="es-ES" dirty="0"/>
          </a:p>
          <a:p>
            <a:endParaRPr lang="es-ES" dirty="0" smtClean="0"/>
          </a:p>
        </p:txBody>
      </p:sp>
      <p:cxnSp>
        <p:nvCxnSpPr>
          <p:cNvPr id="5" name="4 Conector angular"/>
          <p:cNvCxnSpPr/>
          <p:nvPr/>
        </p:nvCxnSpPr>
        <p:spPr>
          <a:xfrm>
            <a:off x="2483768" y="3284984"/>
            <a:ext cx="4104456" cy="180020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483768" y="2780928"/>
            <a:ext cx="0" cy="23042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 rot="16200000">
            <a:off x="1644043" y="379710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Radiance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biased</a:t>
            </a:r>
            <a:r>
              <a:rPr lang="es-ES" dirty="0" smtClean="0"/>
              <a:t>,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mean?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2483768" y="5517232"/>
            <a:ext cx="410445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angular"/>
          <p:cNvCxnSpPr/>
          <p:nvPr/>
        </p:nvCxnSpPr>
        <p:spPr>
          <a:xfrm>
            <a:off x="2483768" y="3284984"/>
            <a:ext cx="4104456" cy="180020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2483768" y="2780928"/>
            <a:ext cx="0" cy="23042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 rot="16200000">
            <a:off x="1644043" y="379710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Radiance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2843808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2339752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334786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406794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2555776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370790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2483768" y="5517232"/>
            <a:ext cx="410445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angular"/>
          <p:cNvCxnSpPr/>
          <p:nvPr/>
        </p:nvCxnSpPr>
        <p:spPr>
          <a:xfrm>
            <a:off x="2483768" y="3284984"/>
            <a:ext cx="4104456" cy="180020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2483768" y="2780928"/>
            <a:ext cx="0" cy="23042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 rot="16200000">
            <a:off x="1644043" y="379710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Radiance</a:t>
            </a:r>
            <a:endParaRPr lang="es-ES" dirty="0"/>
          </a:p>
        </p:txBody>
      </p:sp>
      <p:sp>
        <p:nvSpPr>
          <p:cNvPr id="19" name="18 Elipse"/>
          <p:cNvSpPr/>
          <p:nvPr/>
        </p:nvSpPr>
        <p:spPr>
          <a:xfrm>
            <a:off x="2843808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2339752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334786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406794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2555776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370790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biased</a:t>
            </a:r>
            <a:r>
              <a:rPr lang="es-ES" dirty="0" smtClean="0"/>
              <a:t>,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mean?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11" name="10 Elipse"/>
          <p:cNvSpPr/>
          <p:nvPr/>
        </p:nvSpPr>
        <p:spPr>
          <a:xfrm>
            <a:off x="5364088" y="58052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>
            <a:endCxn id="11" idx="7"/>
          </p:cNvCxnSpPr>
          <p:nvPr/>
        </p:nvCxnSpPr>
        <p:spPr>
          <a:xfrm flipH="1">
            <a:off x="5609939" y="3356992"/>
            <a:ext cx="1266317" cy="249045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2483768" y="5517232"/>
            <a:ext cx="410445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angular"/>
          <p:cNvCxnSpPr/>
          <p:nvPr/>
        </p:nvCxnSpPr>
        <p:spPr>
          <a:xfrm>
            <a:off x="2483768" y="3284984"/>
            <a:ext cx="4104456" cy="180020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2483768" y="2780928"/>
            <a:ext cx="0" cy="23042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 rot="16200000">
            <a:off x="1644043" y="379710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Radiance</a:t>
            </a:r>
            <a:endParaRPr lang="es-ES" dirty="0"/>
          </a:p>
        </p:txBody>
      </p:sp>
      <p:sp>
        <p:nvSpPr>
          <p:cNvPr id="19" name="18 Elipse"/>
          <p:cNvSpPr/>
          <p:nvPr/>
        </p:nvSpPr>
        <p:spPr>
          <a:xfrm>
            <a:off x="2843808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2339752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334786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406794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2555776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370790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biased</a:t>
            </a:r>
            <a:r>
              <a:rPr lang="es-ES" dirty="0" smtClean="0"/>
              <a:t>,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mean?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11" name="10 Elipse"/>
          <p:cNvSpPr/>
          <p:nvPr/>
        </p:nvSpPr>
        <p:spPr>
          <a:xfrm>
            <a:off x="5364088" y="58052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>
            <a:endCxn id="11" idx="7"/>
          </p:cNvCxnSpPr>
          <p:nvPr/>
        </p:nvCxnSpPr>
        <p:spPr>
          <a:xfrm flipH="1">
            <a:off x="5609939" y="3356992"/>
            <a:ext cx="1266317" cy="249045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3491880" y="5301208"/>
            <a:ext cx="4320480" cy="129614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9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2483768" y="5517232"/>
            <a:ext cx="410445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angular"/>
          <p:cNvCxnSpPr/>
          <p:nvPr/>
        </p:nvCxnSpPr>
        <p:spPr>
          <a:xfrm>
            <a:off x="2483768" y="3284984"/>
            <a:ext cx="4104456" cy="180020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2483768" y="2780928"/>
            <a:ext cx="0" cy="23042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 rot="16200000">
            <a:off x="1644043" y="379710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Radiance</a:t>
            </a:r>
            <a:endParaRPr lang="es-ES" dirty="0"/>
          </a:p>
        </p:txBody>
      </p:sp>
      <p:sp>
        <p:nvSpPr>
          <p:cNvPr id="19" name="18 Elipse"/>
          <p:cNvSpPr/>
          <p:nvPr/>
        </p:nvSpPr>
        <p:spPr>
          <a:xfrm>
            <a:off x="2843808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2339752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334786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406794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2555776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3707904" y="580526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biased</a:t>
            </a:r>
            <a:r>
              <a:rPr lang="es-ES" dirty="0" smtClean="0"/>
              <a:t>,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mean?</a:t>
            </a:r>
            <a:endParaRPr lang="es-ES" dirty="0"/>
          </a:p>
          <a:p>
            <a:endParaRPr lang="es-ES" sz="2669" dirty="0" smtClean="0"/>
          </a:p>
        </p:txBody>
      </p:sp>
      <p:sp>
        <p:nvSpPr>
          <p:cNvPr id="11" name="10 Elipse"/>
          <p:cNvSpPr/>
          <p:nvPr/>
        </p:nvSpPr>
        <p:spPr>
          <a:xfrm>
            <a:off x="5364088" y="58052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>
            <a:endCxn id="11" idx="7"/>
          </p:cNvCxnSpPr>
          <p:nvPr/>
        </p:nvCxnSpPr>
        <p:spPr>
          <a:xfrm flipH="1">
            <a:off x="5609939" y="3356992"/>
            <a:ext cx="1266317" cy="249045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3491880" y="5301208"/>
            <a:ext cx="4320480" cy="129614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orma libre"/>
          <p:cNvSpPr/>
          <p:nvPr/>
        </p:nvSpPr>
        <p:spPr>
          <a:xfrm>
            <a:off x="2506894" y="3349375"/>
            <a:ext cx="4048018" cy="1757001"/>
          </a:xfrm>
          <a:custGeom>
            <a:avLst/>
            <a:gdLst>
              <a:gd name="connsiteX0" fmla="*/ 0 w 4048018"/>
              <a:gd name="connsiteY0" fmla="*/ 0 h 1757001"/>
              <a:gd name="connsiteX1" fmla="*/ 4048018 w 4048018"/>
              <a:gd name="connsiteY1" fmla="*/ 1756881 h 175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8018" h="1757001">
                <a:moveTo>
                  <a:pt x="0" y="0"/>
                </a:moveTo>
                <a:cubicBezTo>
                  <a:pt x="1557391" y="884434"/>
                  <a:pt x="3114782" y="1768868"/>
                  <a:pt x="4048018" y="1756881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Radiance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err="1" smtClean="0"/>
              <a:t>You‘ll</a:t>
            </a:r>
            <a:r>
              <a:rPr lang="es-ES" sz="3600" dirty="0" smtClean="0"/>
              <a:t> </a:t>
            </a:r>
            <a:r>
              <a:rPr lang="es-ES" sz="3600" dirty="0" err="1" smtClean="0"/>
              <a:t>need</a:t>
            </a:r>
            <a:r>
              <a:rPr lang="es-ES" sz="3600" dirty="0" smtClean="0"/>
              <a:t> to:</a:t>
            </a:r>
          </a:p>
          <a:p>
            <a:r>
              <a:rPr lang="es-ES" sz="3600" dirty="0" err="1" smtClean="0"/>
              <a:t>Render</a:t>
            </a:r>
            <a:r>
              <a:rPr lang="es-ES" sz="3600" dirty="0" smtClean="0"/>
              <a:t> </a:t>
            </a:r>
            <a:r>
              <a:rPr lang="es-ES" sz="3600" dirty="0" err="1" smtClean="0"/>
              <a:t>direct</a:t>
            </a:r>
            <a:r>
              <a:rPr lang="es-ES" sz="3600" dirty="0" smtClean="0"/>
              <a:t> and </a:t>
            </a:r>
            <a:r>
              <a:rPr lang="es-ES" sz="3600" dirty="0" err="1" smtClean="0"/>
              <a:t>indirect</a:t>
            </a:r>
            <a:r>
              <a:rPr lang="es-ES" sz="3600" dirty="0" smtClean="0"/>
              <a:t> </a:t>
            </a:r>
            <a:r>
              <a:rPr lang="es-ES" sz="3600" dirty="0" err="1" smtClean="0"/>
              <a:t>illumination</a:t>
            </a:r>
            <a:endParaRPr lang="es-ES" sz="3600" dirty="0" smtClean="0"/>
          </a:p>
          <a:p>
            <a:pPr lvl="1"/>
            <a:r>
              <a:rPr lang="es-ES" dirty="0" smtClean="0"/>
              <a:t>DI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explicit</a:t>
            </a:r>
            <a:r>
              <a:rPr lang="es-ES" dirty="0" smtClean="0"/>
              <a:t> </a:t>
            </a:r>
            <a:r>
              <a:rPr lang="es-ES" dirty="0" err="1" smtClean="0"/>
              <a:t>ray</a:t>
            </a:r>
            <a:r>
              <a:rPr lang="es-ES" dirty="0" smtClean="0"/>
              <a:t> </a:t>
            </a:r>
            <a:r>
              <a:rPr lang="es-ES" dirty="0" err="1" smtClean="0"/>
              <a:t>tracing</a:t>
            </a:r>
            <a:r>
              <a:rPr lang="es-ES" dirty="0" smtClean="0"/>
              <a:t> and PM</a:t>
            </a:r>
          </a:p>
          <a:p>
            <a:pPr lvl="1"/>
            <a:r>
              <a:rPr lang="es-ES" dirty="0" err="1" smtClean="0"/>
              <a:t>Indirect</a:t>
            </a:r>
            <a:r>
              <a:rPr lang="es-ES" dirty="0" smtClean="0"/>
              <a:t> </a:t>
            </a:r>
            <a:r>
              <a:rPr lang="es-ES" dirty="0" err="1" smtClean="0"/>
              <a:t>illumination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PM</a:t>
            </a:r>
          </a:p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200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Bunch</a:t>
            </a:r>
            <a:r>
              <a:rPr lang="es-ES" dirty="0" smtClean="0"/>
              <a:t> of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Radiosity</a:t>
            </a:r>
            <a:r>
              <a:rPr lang="es-ES" dirty="0" smtClean="0"/>
              <a:t> – </a:t>
            </a:r>
            <a:r>
              <a:rPr lang="es-ES" dirty="0" err="1" smtClean="0"/>
              <a:t>ewh</a:t>
            </a:r>
            <a:r>
              <a:rPr lang="es-ES" dirty="0" smtClean="0"/>
              <a:t>, </a:t>
            </a:r>
            <a:r>
              <a:rPr lang="es-ES" dirty="0" err="1" smtClean="0"/>
              <a:t>too</a:t>
            </a:r>
            <a:r>
              <a:rPr lang="es-ES" dirty="0" smtClean="0"/>
              <a:t> 80’s…</a:t>
            </a:r>
          </a:p>
          <a:p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Bidirectional</a:t>
            </a:r>
            <a:r>
              <a:rPr lang="es-ES" dirty="0" smtClean="0"/>
              <a:t>) 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tracing</a:t>
            </a:r>
            <a:endParaRPr lang="es-ES" dirty="0" smtClean="0"/>
          </a:p>
          <a:p>
            <a:r>
              <a:rPr lang="es-ES" dirty="0" err="1" smtClean="0"/>
              <a:t>Radiance</a:t>
            </a:r>
            <a:r>
              <a:rPr lang="es-ES" dirty="0" smtClean="0"/>
              <a:t> </a:t>
            </a:r>
            <a:r>
              <a:rPr lang="es-ES" dirty="0" err="1" smtClean="0"/>
              <a:t>Caching</a:t>
            </a:r>
            <a:endParaRPr lang="es-ES" dirty="0" smtClean="0"/>
          </a:p>
          <a:p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Metropolis</a:t>
            </a:r>
            <a:r>
              <a:rPr lang="es-ES" dirty="0" smtClean="0"/>
              <a:t> Light </a:t>
            </a:r>
            <a:r>
              <a:rPr lang="es-ES" dirty="0" err="1" smtClean="0"/>
              <a:t>Transport</a:t>
            </a:r>
            <a:endParaRPr lang="es-ES" dirty="0" smtClean="0"/>
          </a:p>
          <a:p>
            <a:r>
              <a:rPr lang="es-ES" dirty="0" err="1" smtClean="0"/>
              <a:t>VPLs</a:t>
            </a:r>
            <a:r>
              <a:rPr lang="es-ES" dirty="0" smtClean="0"/>
              <a:t> –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lights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 smtClean="0"/>
          </a:p>
          <a:p>
            <a:r>
              <a:rPr lang="es-ES" dirty="0" err="1" smtClean="0"/>
              <a:t>Combinations</a:t>
            </a:r>
            <a:r>
              <a:rPr lang="es-ES" dirty="0" smtClean="0"/>
              <a:t>: VCM/UPS, MCPM…</a:t>
            </a:r>
          </a:p>
        </p:txBody>
      </p:sp>
    </p:spTree>
    <p:extLst>
      <p:ext uri="{BB962C8B-B14F-4D97-AF65-F5344CB8AC3E}">
        <p14:creationId xmlns:p14="http://schemas.microsoft.com/office/powerpoint/2010/main" val="6231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735" y="1113990"/>
            <a:ext cx="6616898" cy="5195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6242" y="1174911"/>
            <a:ext cx="6420445" cy="5004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1778" y="1174703"/>
            <a:ext cx="6419779" cy="5004251"/>
          </a:xfrm>
          <a:custGeom>
            <a:avLst/>
            <a:gdLst/>
            <a:ahLst/>
            <a:cxnLst/>
            <a:rect l="l" t="t" r="r" b="b"/>
            <a:pathLst>
              <a:path w="9130353" h="7302500">
                <a:moveTo>
                  <a:pt x="0" y="0"/>
                </a:moveTo>
                <a:lnTo>
                  <a:pt x="9130353" y="0"/>
                </a:lnTo>
                <a:lnTo>
                  <a:pt x="9130353" y="7302500"/>
                </a:lnTo>
                <a:lnTo>
                  <a:pt x="0" y="7302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555" y="156655"/>
            <a:ext cx="6429375" cy="791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iva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-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Dire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ct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I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llumina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0" y="6013805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946" y="6035562"/>
            <a:ext cx="7617916" cy="47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830" algn="r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  <a:p>
            <a:pPr>
              <a:lnSpc>
                <a:spcPts val="452"/>
              </a:lnSpc>
            </a:pPr>
            <a:endParaRPr sz="500"/>
          </a:p>
          <a:p>
            <a:pPr>
              <a:lnSpc>
                <a:spcPts val="695"/>
              </a:lnSpc>
            </a:pPr>
            <a:endParaRPr sz="700"/>
          </a:p>
          <a:p>
            <a:pPr marL="8830"/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5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6429375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iva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-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31" dirty="0">
                <a:solidFill>
                  <a:srgbClr val="309FCD"/>
                </a:solidFill>
                <a:latin typeface="Arial"/>
                <a:cs typeface="Arial"/>
              </a:rPr>
              <a:t>G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lobal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I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llumina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4805" y="1113990"/>
            <a:ext cx="6616898" cy="519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7313" y="1174911"/>
            <a:ext cx="6420445" cy="5004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7313" y="1174647"/>
            <a:ext cx="6419779" cy="5004251"/>
          </a:xfrm>
          <a:custGeom>
            <a:avLst/>
            <a:gdLst/>
            <a:ahLst/>
            <a:cxnLst/>
            <a:rect l="l" t="t" r="r" b="b"/>
            <a:pathLst>
              <a:path w="9130353" h="7302500">
                <a:moveTo>
                  <a:pt x="0" y="0"/>
                </a:moveTo>
                <a:lnTo>
                  <a:pt x="9130353" y="0"/>
                </a:lnTo>
                <a:lnTo>
                  <a:pt x="9130353" y="7302500"/>
                </a:lnTo>
                <a:lnTo>
                  <a:pt x="0" y="7302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6013805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946" y="6035562"/>
            <a:ext cx="7617916" cy="47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830" algn="r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  <a:p>
            <a:pPr>
              <a:lnSpc>
                <a:spcPts val="452"/>
              </a:lnSpc>
            </a:pPr>
            <a:endParaRPr sz="500"/>
          </a:p>
          <a:p>
            <a:pPr>
              <a:lnSpc>
                <a:spcPts val="695"/>
              </a:lnSpc>
            </a:pPr>
            <a:endParaRPr sz="700"/>
          </a:p>
          <a:p>
            <a:pPr marL="8830"/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5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So… Test </a:t>
            </a:r>
            <a:r>
              <a:rPr lang="es-ES" dirty="0" err="1" smtClean="0"/>
              <a:t>Question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Assuming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scene</a:t>
            </a:r>
            <a:r>
              <a:rPr lang="es-ES" dirty="0" smtClean="0"/>
              <a:t> has a albedo of 0.5 (i.e. </a:t>
            </a:r>
            <a:r>
              <a:rPr lang="es-ES" dirty="0" err="1" smtClean="0"/>
              <a:t>absorbs</a:t>
            </a:r>
            <a:r>
              <a:rPr lang="es-ES" dirty="0" smtClean="0"/>
              <a:t> </a:t>
            </a:r>
            <a:r>
              <a:rPr lang="es-ES" dirty="0" err="1" smtClean="0"/>
              <a:t>half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light), </a:t>
            </a:r>
            <a:r>
              <a:rPr lang="es-ES" dirty="0" err="1" smtClean="0"/>
              <a:t>indirect</a:t>
            </a:r>
            <a:r>
              <a:rPr lang="es-ES" dirty="0" smtClean="0"/>
              <a:t> </a:t>
            </a:r>
            <a:r>
              <a:rPr lang="es-ES" dirty="0" err="1" smtClean="0"/>
              <a:t>illumination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higher</a:t>
            </a:r>
            <a:r>
              <a:rPr lang="es-ES" dirty="0" smtClean="0"/>
              <a:t>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direct</a:t>
            </a:r>
            <a:r>
              <a:rPr lang="es-ES" dirty="0" smtClean="0"/>
              <a:t> </a:t>
            </a:r>
            <a:r>
              <a:rPr lang="es-ES" dirty="0" err="1" smtClean="0"/>
              <a:t>illumination</a:t>
            </a:r>
            <a:r>
              <a:rPr lang="es-ES" dirty="0" smtClean="0"/>
              <a:t>?</a:t>
            </a:r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908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Mandatory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parts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3600" dirty="0" smtClean="0"/>
              <a:t>1 </a:t>
            </a:r>
            <a:r>
              <a:rPr lang="es-ES" sz="3600" dirty="0" err="1" smtClean="0"/>
              <a:t>Photon</a:t>
            </a:r>
            <a:r>
              <a:rPr lang="es-ES" sz="3600" dirty="0" smtClean="0"/>
              <a:t> </a:t>
            </a:r>
            <a:r>
              <a:rPr lang="es-ES" sz="3600" dirty="0" err="1" smtClean="0"/>
              <a:t>Map</a:t>
            </a:r>
            <a:r>
              <a:rPr lang="es-ES" sz="3600" dirty="0" smtClean="0"/>
              <a:t> </a:t>
            </a:r>
            <a:r>
              <a:rPr lang="es-ES" sz="3600" dirty="0" err="1" smtClean="0"/>
              <a:t>Generation</a:t>
            </a: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2</a:t>
            </a:r>
            <a:r>
              <a:rPr lang="es-ES" sz="3600" dirty="0" smtClean="0"/>
              <a:t> </a:t>
            </a:r>
            <a:r>
              <a:rPr lang="es-ES" sz="3600" dirty="0" err="1" smtClean="0"/>
              <a:t>Radiance</a:t>
            </a:r>
            <a:r>
              <a:rPr lang="es-ES" sz="3600" dirty="0" smtClean="0"/>
              <a:t> </a:t>
            </a:r>
            <a:r>
              <a:rPr lang="es-ES" sz="3600" dirty="0" err="1" smtClean="0"/>
              <a:t>Estimation</a:t>
            </a:r>
            <a:endParaRPr lang="es-ES" sz="3600" dirty="0" smtClean="0"/>
          </a:p>
          <a:p>
            <a:pPr marL="0" indent="0">
              <a:buNone/>
            </a:pPr>
            <a:endParaRPr lang="es-ES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sz="3600" dirty="0" err="1" smtClean="0">
                <a:solidFill>
                  <a:schemeClr val="accent5">
                    <a:lumMod val="75000"/>
                  </a:schemeClr>
                </a:solidFill>
              </a:rPr>
              <a:t>There</a:t>
            </a:r>
            <a:r>
              <a:rPr lang="es-ES" sz="3600" dirty="0" smtClean="0">
                <a:solidFill>
                  <a:schemeClr val="accent5">
                    <a:lumMod val="75000"/>
                  </a:schemeClr>
                </a:solidFill>
              </a:rPr>
              <a:t> are </a:t>
            </a:r>
            <a:r>
              <a:rPr lang="es-ES" sz="3600" dirty="0" err="1" smtClean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s-E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75000"/>
                  </a:schemeClr>
                </a:solidFill>
              </a:rPr>
              <a:t>questions</a:t>
            </a:r>
            <a:r>
              <a:rPr lang="es-E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75000"/>
                  </a:schemeClr>
                </a:solidFill>
              </a:rPr>
              <a:t>you</a:t>
            </a:r>
            <a:r>
              <a:rPr lang="es-E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75000"/>
                  </a:schemeClr>
                </a:solidFill>
              </a:rPr>
              <a:t>must</a:t>
            </a:r>
            <a:r>
              <a:rPr lang="es-ES" sz="3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75000"/>
                  </a:schemeClr>
                </a:solidFill>
              </a:rPr>
              <a:t>answer</a:t>
            </a:r>
            <a:endParaRPr lang="es-E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required</a:t>
            </a:r>
            <a:r>
              <a:rPr lang="es-ES" dirty="0" smtClean="0"/>
              <a:t> </a:t>
            </a:r>
            <a:r>
              <a:rPr lang="es-ES" dirty="0" err="1" smtClean="0"/>
              <a:t>exercises</a:t>
            </a:r>
            <a:r>
              <a:rPr lang="es-ES" dirty="0" smtClean="0"/>
              <a:t> – 70% </a:t>
            </a:r>
          </a:p>
          <a:p>
            <a:pPr lvl="1"/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Optional</a:t>
            </a:r>
            <a:r>
              <a:rPr lang="es-ES" dirty="0" smtClean="0"/>
              <a:t> </a:t>
            </a:r>
            <a:r>
              <a:rPr lang="es-ES" dirty="0" err="1" smtClean="0"/>
              <a:t>extensions</a:t>
            </a:r>
            <a:r>
              <a:rPr lang="es-ES" dirty="0" smtClean="0"/>
              <a:t> – 30%</a:t>
            </a:r>
          </a:p>
          <a:p>
            <a:pPr lvl="1"/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later</a:t>
            </a: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45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Optional</a:t>
            </a:r>
            <a:r>
              <a:rPr lang="es-ES" dirty="0" smtClean="0"/>
              <a:t> </a:t>
            </a:r>
            <a:r>
              <a:rPr lang="es-ES" dirty="0" err="1" smtClean="0"/>
              <a:t>Exercises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Participating</a:t>
            </a:r>
            <a:r>
              <a:rPr lang="es-ES" dirty="0" smtClean="0"/>
              <a:t> Media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VPLs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Progressive</a:t>
            </a:r>
            <a:r>
              <a:rPr lang="es-ES" dirty="0" smtClean="0"/>
              <a:t> </a:t>
            </a:r>
            <a:r>
              <a:rPr lang="es-ES" dirty="0" err="1" smtClean="0"/>
              <a:t>Photon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Adaptive</a:t>
            </a:r>
            <a:r>
              <a:rPr lang="es-ES" dirty="0" smtClean="0"/>
              <a:t> </a:t>
            </a:r>
            <a:r>
              <a:rPr lang="es-ES" dirty="0" err="1" smtClean="0"/>
              <a:t>Kernel</a:t>
            </a:r>
            <a:r>
              <a:rPr lang="es-ES" dirty="0" smtClean="0"/>
              <a:t> </a:t>
            </a:r>
            <a:r>
              <a:rPr lang="es-ES" dirty="0" err="1" smtClean="0"/>
              <a:t>bandwidth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Transient</a:t>
            </a:r>
            <a:r>
              <a:rPr lang="es-ES" dirty="0" smtClean="0"/>
              <a:t> Light </a:t>
            </a:r>
            <a:r>
              <a:rPr lang="es-ES" dirty="0" err="1" smtClean="0"/>
              <a:t>Transport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Analysis</a:t>
            </a:r>
            <a:r>
              <a:rPr lang="es-ES" dirty="0" smtClean="0"/>
              <a:t> of </a:t>
            </a:r>
            <a:r>
              <a:rPr lang="es-ES" dirty="0" err="1" smtClean="0"/>
              <a:t>Kernels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1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Optional</a:t>
            </a:r>
            <a:r>
              <a:rPr lang="es-ES" dirty="0" smtClean="0"/>
              <a:t> </a:t>
            </a:r>
            <a:r>
              <a:rPr lang="es-ES" dirty="0" err="1" smtClean="0"/>
              <a:t>Exercises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These</a:t>
            </a:r>
            <a:r>
              <a:rPr lang="es-ES" dirty="0" smtClean="0"/>
              <a:t> are </a:t>
            </a:r>
            <a:r>
              <a:rPr lang="es-ES" dirty="0" err="1" smtClean="0"/>
              <a:t>sugestions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Y</a:t>
            </a:r>
            <a:r>
              <a:rPr lang="es-ES" dirty="0" err="1" smtClean="0"/>
              <a:t>ou</a:t>
            </a:r>
            <a:r>
              <a:rPr lang="es-ES" dirty="0" smtClean="0"/>
              <a:t> can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propose</a:t>
            </a:r>
            <a:r>
              <a:rPr lang="es-ES" dirty="0" smtClean="0"/>
              <a:t> </a:t>
            </a:r>
            <a:r>
              <a:rPr lang="es-ES" dirty="0" err="1" smtClean="0"/>
              <a:t>things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Ask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Deliverables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report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description</a:t>
            </a:r>
            <a:r>
              <a:rPr lang="es-ES" dirty="0" smtClean="0"/>
              <a:t>, Q&amp;A, </a:t>
            </a:r>
            <a:r>
              <a:rPr lang="es-ES" dirty="0" err="1" smtClean="0"/>
              <a:t>implementation</a:t>
            </a:r>
            <a:r>
              <a:rPr lang="es-ES" dirty="0" smtClean="0"/>
              <a:t> </a:t>
            </a:r>
            <a:r>
              <a:rPr lang="es-ES" dirty="0" err="1" smtClean="0"/>
              <a:t>details</a:t>
            </a:r>
            <a:r>
              <a:rPr lang="es-ES" dirty="0" smtClean="0"/>
              <a:t>, </a:t>
            </a:r>
            <a:r>
              <a:rPr lang="es-ES" dirty="0" err="1" smtClean="0"/>
              <a:t>tests</a:t>
            </a:r>
            <a:r>
              <a:rPr lang="es-ES" dirty="0" smtClean="0"/>
              <a:t>, </a:t>
            </a:r>
            <a:r>
              <a:rPr lang="es-ES" dirty="0" err="1" smtClean="0"/>
              <a:t>renders</a:t>
            </a:r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You’ll</a:t>
            </a:r>
            <a:r>
              <a:rPr lang="es-ES" dirty="0" smtClean="0"/>
              <a:t> be </a:t>
            </a:r>
            <a:r>
              <a:rPr lang="es-ES" dirty="0" err="1" smtClean="0"/>
              <a:t>evaluated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it!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smtClean="0"/>
              <a:t>MUST compile, </a:t>
            </a:r>
            <a:r>
              <a:rPr lang="es-ES" dirty="0" err="1" smtClean="0"/>
              <a:t>though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won’t</a:t>
            </a:r>
            <a:r>
              <a:rPr lang="es-ES" dirty="0" smtClean="0"/>
              <a:t> </a:t>
            </a:r>
            <a:r>
              <a:rPr lang="es-ES" dirty="0" err="1" smtClean="0"/>
              <a:t>evaluate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quality</a:t>
            </a:r>
            <a:r>
              <a:rPr lang="es-ES" dirty="0" smtClean="0"/>
              <a:t> of </a:t>
            </a:r>
            <a:r>
              <a:rPr lang="es-ES" dirty="0" err="1" smtClean="0"/>
              <a:t>coding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details</a:t>
            </a: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60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Evaluation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Mandatory</a:t>
            </a:r>
            <a:r>
              <a:rPr lang="es-ES" dirty="0" smtClean="0"/>
              <a:t> </a:t>
            </a:r>
            <a:r>
              <a:rPr lang="es-ES" dirty="0" err="1" smtClean="0"/>
              <a:t>exercises</a:t>
            </a:r>
            <a:r>
              <a:rPr lang="es-ES" dirty="0" smtClean="0"/>
              <a:t> – 7 </a:t>
            </a:r>
          </a:p>
          <a:p>
            <a:r>
              <a:rPr lang="es-ES" dirty="0" err="1" smtClean="0"/>
              <a:t>Optional</a:t>
            </a:r>
            <a:r>
              <a:rPr lang="es-ES" dirty="0" smtClean="0"/>
              <a:t> </a:t>
            </a:r>
            <a:r>
              <a:rPr lang="es-ES" dirty="0" err="1" smtClean="0"/>
              <a:t>exercises</a:t>
            </a:r>
            <a:r>
              <a:rPr lang="es-ES" dirty="0" smtClean="0"/>
              <a:t> – 3</a:t>
            </a:r>
          </a:p>
          <a:p>
            <a:endParaRPr lang="es-ES" dirty="0"/>
          </a:p>
          <a:p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r>
              <a:rPr lang="es-ES" dirty="0" smtClean="0"/>
              <a:t> </a:t>
            </a:r>
            <a:r>
              <a:rPr lang="es-ES" dirty="0" err="1" smtClean="0"/>
              <a:t>matters</a:t>
            </a:r>
            <a:r>
              <a:rPr lang="es-ES" dirty="0" smtClean="0"/>
              <a:t>, </a:t>
            </a:r>
            <a:r>
              <a:rPr lang="es-ES" dirty="0" err="1" smtClean="0"/>
              <a:t>poor</a:t>
            </a:r>
            <a:r>
              <a:rPr lang="es-ES" dirty="0" smtClean="0"/>
              <a:t> </a:t>
            </a:r>
            <a:r>
              <a:rPr lang="es-ES" dirty="0" err="1" smtClean="0"/>
              <a:t>writting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be </a:t>
            </a:r>
            <a:r>
              <a:rPr lang="es-ES" dirty="0" err="1" smtClean="0"/>
              <a:t>penalized</a:t>
            </a:r>
            <a:r>
              <a:rPr lang="es-ES" dirty="0" smtClean="0"/>
              <a:t>…</a:t>
            </a:r>
          </a:p>
          <a:p>
            <a:r>
              <a:rPr lang="es-ES" dirty="0" err="1" smtClean="0"/>
              <a:t>Careful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energy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and </a:t>
            </a:r>
            <a:r>
              <a:rPr lang="es-ES" dirty="0" err="1" smtClean="0"/>
              <a:t>kernel</a:t>
            </a:r>
            <a:r>
              <a:rPr lang="es-ES" dirty="0" smtClean="0"/>
              <a:t> </a:t>
            </a:r>
            <a:r>
              <a:rPr lang="es-ES" dirty="0" err="1" smtClean="0"/>
              <a:t>normalization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Analyze</a:t>
            </a:r>
            <a:r>
              <a:rPr lang="es-ES" dirty="0" smtClean="0"/>
              <a:t> </a:t>
            </a:r>
            <a:r>
              <a:rPr lang="es-ES" dirty="0" err="1" smtClean="0"/>
              <a:t>things</a:t>
            </a:r>
            <a:r>
              <a:rPr lang="es-ES" dirty="0" smtClean="0"/>
              <a:t>: # </a:t>
            </a:r>
            <a:r>
              <a:rPr lang="es-ES" dirty="0" err="1" smtClean="0"/>
              <a:t>photons</a:t>
            </a:r>
            <a:r>
              <a:rPr lang="es-ES" dirty="0" smtClean="0"/>
              <a:t>, k-NN…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Christ’s</a:t>
            </a:r>
            <a:r>
              <a:rPr lang="es-ES" dirty="0" smtClean="0"/>
              <a:t> sake, </a:t>
            </a:r>
            <a:r>
              <a:rPr lang="es-ES" dirty="0" err="1" smtClean="0"/>
              <a:t>we</a:t>
            </a:r>
            <a:r>
              <a:rPr lang="es-ES" dirty="0" smtClean="0"/>
              <a:t> do </a:t>
            </a:r>
            <a:r>
              <a:rPr lang="es-ES" dirty="0" err="1" smtClean="0"/>
              <a:t>graphics</a:t>
            </a:r>
            <a:r>
              <a:rPr lang="es-ES" dirty="0" smtClean="0"/>
              <a:t>; </a:t>
            </a:r>
            <a:r>
              <a:rPr lang="es-ES" dirty="0" err="1" smtClean="0"/>
              <a:t>nice</a:t>
            </a:r>
            <a:r>
              <a:rPr lang="es-ES" dirty="0" smtClean="0"/>
              <a:t> </a:t>
            </a:r>
            <a:r>
              <a:rPr lang="es-ES" dirty="0" err="1" smtClean="0"/>
              <a:t>pics</a:t>
            </a:r>
            <a:r>
              <a:rPr lang="es-ES" dirty="0" smtClean="0"/>
              <a:t>, </a:t>
            </a:r>
            <a:r>
              <a:rPr lang="es-ES" dirty="0" err="1" smtClean="0"/>
              <a:t>please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9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Questions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Diego: </a:t>
            </a:r>
            <a:r>
              <a:rPr lang="es-ES" dirty="0" smtClean="0">
                <a:hlinkClick r:id="rId2"/>
              </a:rPr>
              <a:t>diegog@unizar.es</a:t>
            </a:r>
            <a:endParaRPr lang="es-ES" dirty="0" smtClean="0"/>
          </a:p>
          <a:p>
            <a:r>
              <a:rPr lang="es-ES" smtClean="0"/>
              <a:t>Julio: </a:t>
            </a:r>
            <a:r>
              <a:rPr lang="es-ES" dirty="0" err="1" smtClean="0"/>
              <a:t>juliom</a:t>
            </a:r>
            <a:r>
              <a:rPr lang="es-ES" dirty="0" err="1" smtClean="0">
                <a:hlinkClick r:id="rId3"/>
              </a:rPr>
              <a:t>@unizar.es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Lab</a:t>
            </a:r>
            <a:r>
              <a:rPr lang="es-ES" dirty="0" smtClean="0"/>
              <a:t> 2.06</a:t>
            </a:r>
            <a:endParaRPr lang="es-ES" dirty="0"/>
          </a:p>
          <a:p>
            <a:r>
              <a:rPr lang="es-ES" dirty="0" smtClean="0"/>
              <a:t>E-mail to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appointment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unannounced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17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56655"/>
            <a:ext cx="3741539" cy="791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414" y="1235832"/>
            <a:ext cx="232172" cy="287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899" y="1871155"/>
            <a:ext cx="160734" cy="19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899" y="2758865"/>
            <a:ext cx="160734" cy="19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414" y="3690091"/>
            <a:ext cx="232172" cy="287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3672" y="1070475"/>
            <a:ext cx="7703641" cy="357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4" dirty="0">
                <a:latin typeface="Arial"/>
                <a:cs typeface="Arial"/>
              </a:rPr>
              <a:t>A</a:t>
            </a:r>
            <a:r>
              <a:rPr sz="3500" spc="-191" dirty="0">
                <a:latin typeface="Arial"/>
                <a:cs typeface="Arial"/>
              </a:rPr>
              <a:t> 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wo-pass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algori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h</a:t>
            </a:r>
            <a:r>
              <a:rPr sz="3500" spc="-21" dirty="0">
                <a:latin typeface="Arial"/>
                <a:cs typeface="Arial"/>
              </a:rPr>
              <a:t>m: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904"/>
              </a:lnSpc>
              <a:spcBef>
                <a:spcPts val="55"/>
              </a:spcBef>
            </a:pPr>
            <a:endParaRPr sz="900"/>
          </a:p>
          <a:p>
            <a:pPr marL="445931" marR="412817">
              <a:lnSpc>
                <a:spcPct val="110300"/>
              </a:lnSpc>
            </a:pPr>
            <a:r>
              <a:rPr sz="2400" dirty="0">
                <a:latin typeface="Arial"/>
                <a:cs typeface="Arial"/>
              </a:rPr>
              <a:t>Pass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7" dirty="0">
                <a:latin typeface="Arial"/>
                <a:cs typeface="Arial"/>
              </a:rPr>
              <a:t>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race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10" dirty="0">
                <a:latin typeface="Arial"/>
                <a:cs typeface="Arial"/>
              </a:rPr>
              <a:t>rt</a:t>
            </a:r>
            <a:r>
              <a:rPr sz="2400" dirty="0">
                <a:latin typeface="Arial"/>
                <a:cs typeface="Arial"/>
              </a:rPr>
              <a:t>ual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ons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ligh</a:t>
            </a:r>
            <a:r>
              <a:rPr sz="2400" spc="-7" dirty="0">
                <a:latin typeface="Arial"/>
                <a:cs typeface="Arial"/>
              </a:rPr>
              <a:t>t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</a:t>
            </a:r>
            <a:r>
              <a:rPr sz="2400" spc="-7" dirty="0">
                <a:latin typeface="Arial"/>
                <a:cs typeface="Arial"/>
              </a:rPr>
              <a:t>, sca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" dirty="0">
                <a:latin typeface="Arial"/>
                <a:cs typeface="Arial"/>
              </a:rPr>
              <a:t>t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rf</a:t>
            </a:r>
            <a:r>
              <a:rPr sz="2400" dirty="0">
                <a:latin typeface="Arial"/>
                <a:cs typeface="Arial"/>
              </a:rPr>
              <a:t>ace</a:t>
            </a:r>
            <a:r>
              <a:rPr sz="2400" spc="-10" dirty="0">
                <a:latin typeface="Arial"/>
                <a:cs typeface="Arial"/>
              </a:rPr>
              <a:t>s,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765"/>
              </a:lnSpc>
              <a:spcBef>
                <a:spcPts val="69"/>
              </a:spcBef>
            </a:pPr>
            <a:endParaRPr sz="800"/>
          </a:p>
          <a:p>
            <a:pPr marL="445931" marR="278596">
              <a:lnSpc>
                <a:spcPct val="110300"/>
              </a:lnSpc>
            </a:pPr>
            <a:r>
              <a:rPr sz="2400" dirty="0">
                <a:latin typeface="Arial"/>
                <a:cs typeface="Arial"/>
              </a:rPr>
              <a:t>Pass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7" dirty="0">
                <a:latin typeface="Arial"/>
                <a:cs typeface="Arial"/>
              </a:rPr>
              <a:t>: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Ray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race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scene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ons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indire</a:t>
            </a:r>
            <a:r>
              <a:rPr sz="2400" spc="-10" dirty="0">
                <a:latin typeface="Arial"/>
                <a:cs typeface="Arial"/>
              </a:rPr>
              <a:t>ct</a:t>
            </a:r>
            <a:r>
              <a:rPr sz="2400" spc="-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illumina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95"/>
              </a:lnSpc>
              <a:spcBef>
                <a:spcPts val="13"/>
              </a:spcBef>
            </a:pPr>
            <a:endParaRPr sz="700"/>
          </a:p>
          <a:p>
            <a:pPr marL="8830" marR="8830">
              <a:lnSpc>
                <a:spcPct val="110000"/>
              </a:lnSpc>
            </a:pPr>
            <a:r>
              <a:rPr sz="3500" dirty="0">
                <a:latin typeface="Arial"/>
                <a:cs typeface="Arial"/>
              </a:rPr>
              <a:t>Same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as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ligh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racing</a:t>
            </a:r>
            <a:r>
              <a:rPr sz="3500" spc="-10" dirty="0">
                <a:latin typeface="Arial"/>
                <a:cs typeface="Arial"/>
              </a:rPr>
              <a:t>,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bu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di</a:t>
            </a:r>
            <a:r>
              <a:rPr sz="3500" spc="-73" dirty="0">
                <a:latin typeface="Arial"/>
                <a:cs typeface="Arial"/>
              </a:rPr>
              <a:t>f</a:t>
            </a:r>
            <a:r>
              <a:rPr sz="3500" spc="-14" dirty="0">
                <a:latin typeface="Arial"/>
                <a:cs typeface="Arial"/>
              </a:rPr>
              <a:t>f</a:t>
            </a:r>
            <a:r>
              <a:rPr sz="3500" dirty="0">
                <a:latin typeface="Arial"/>
                <a:cs typeface="Arial"/>
              </a:rPr>
              <a:t>eren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way o</a:t>
            </a:r>
            <a:r>
              <a:rPr sz="3500" spc="-10" dirty="0">
                <a:latin typeface="Arial"/>
                <a:cs typeface="Arial"/>
              </a:rPr>
              <a:t>f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spc="-17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oring</a:t>
            </a:r>
            <a:r>
              <a:rPr sz="3500" spc="-14" dirty="0">
                <a:latin typeface="Arial"/>
                <a:cs typeface="Arial"/>
              </a:rPr>
              <a:t>/</a:t>
            </a:r>
            <a:r>
              <a:rPr sz="3500" dirty="0">
                <a:latin typeface="Arial"/>
                <a:cs typeface="Arial"/>
              </a:rPr>
              <a:t>caching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63" y="900686"/>
            <a:ext cx="8329536" cy="212"/>
          </a:xfrm>
          <a:custGeom>
            <a:avLst/>
            <a:gdLst/>
            <a:ahLst/>
            <a:cxnLst/>
            <a:rect l="l" t="t" r="r" b="b"/>
            <a:pathLst>
              <a:path w="11846451" h="309">
                <a:moveTo>
                  <a:pt x="0" y="0"/>
                </a:moveTo>
                <a:lnTo>
                  <a:pt x="11846451" y="309"/>
                </a:lnTo>
              </a:path>
            </a:pathLst>
          </a:custGeom>
          <a:ln w="9525">
            <a:solidFill>
              <a:srgbClr val="92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2985" y="139778"/>
            <a:ext cx="2160984" cy="7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555" y="156655"/>
            <a:ext cx="3795117" cy="79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500" spc="-28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he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5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5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309FCD"/>
                </a:solidFill>
                <a:latin typeface="Arial"/>
                <a:cs typeface="Arial"/>
              </a:rPr>
              <a:t>Map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297" y="1157505"/>
            <a:ext cx="6750844" cy="4978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805" y="1218426"/>
            <a:ext cx="6545461" cy="478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4804" y="1218426"/>
            <a:ext cx="6548437" cy="4786675"/>
          </a:xfrm>
          <a:custGeom>
            <a:avLst/>
            <a:gdLst/>
            <a:ahLst/>
            <a:cxnLst/>
            <a:rect l="l" t="t" r="r" b="b"/>
            <a:pathLst>
              <a:path w="9313332" h="6985000">
                <a:moveTo>
                  <a:pt x="0" y="0"/>
                </a:moveTo>
                <a:lnTo>
                  <a:pt x="9313332" y="0"/>
                </a:lnTo>
                <a:lnTo>
                  <a:pt x="9313332" y="6985000"/>
                </a:lnTo>
                <a:lnTo>
                  <a:pt x="0" y="698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508" y="5848447"/>
            <a:ext cx="973336" cy="182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0672" y="5870204"/>
            <a:ext cx="843855" cy="1157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Henrik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7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Jensen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1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1469" y="1383779"/>
            <a:ext cx="234151" cy="202389"/>
          </a:xfrm>
          <a:custGeom>
            <a:avLst/>
            <a:gdLst/>
            <a:ahLst/>
            <a:cxnLst/>
            <a:rect l="l" t="t" r="r" b="b"/>
            <a:pathLst>
              <a:path w="333015" h="295338">
                <a:moveTo>
                  <a:pt x="333015" y="0"/>
                </a:moveTo>
                <a:lnTo>
                  <a:pt x="0" y="72315"/>
                </a:lnTo>
                <a:lnTo>
                  <a:pt x="257661" y="295338"/>
                </a:lnTo>
                <a:lnTo>
                  <a:pt x="221503" y="128831"/>
                </a:lnTo>
                <a:lnTo>
                  <a:pt x="33301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4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555" y="165358"/>
            <a:ext cx="6447234" cy="75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Mapping</a:t>
            </a:r>
            <a:r>
              <a:rPr sz="3300" spc="-3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(Pho</a:t>
            </a:r>
            <a:r>
              <a:rPr sz="3300" spc="-14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on</a:t>
            </a:r>
            <a:r>
              <a:rPr sz="3300" spc="-59" dirty="0">
                <a:solidFill>
                  <a:srgbClr val="309FCD"/>
                </a:solidFill>
                <a:latin typeface="Arial"/>
                <a:cs typeface="Arial"/>
              </a:rPr>
              <a:t> </a:t>
            </a:r>
            <a:r>
              <a:rPr sz="3300" spc="-142" dirty="0">
                <a:solidFill>
                  <a:srgbClr val="309FCD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309FCD"/>
                </a:solidFill>
                <a:latin typeface="Arial"/>
                <a:cs typeface="Arial"/>
              </a:rPr>
              <a:t>racing)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46" y="6283599"/>
            <a:ext cx="216991" cy="2227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1400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15063" y="3254939"/>
            <a:ext cx="2107406" cy="2767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4132" y="3457586"/>
            <a:ext cx="1696092" cy="2359319"/>
          </a:xfrm>
          <a:custGeom>
            <a:avLst/>
            <a:gdLst/>
            <a:ahLst/>
            <a:cxnLst/>
            <a:rect l="l" t="t" r="r" b="b"/>
            <a:pathLst>
              <a:path w="2412220" h="3442858">
                <a:moveTo>
                  <a:pt x="0" y="3442858"/>
                </a:moveTo>
                <a:lnTo>
                  <a:pt x="2390335" y="31234"/>
                </a:lnTo>
                <a:lnTo>
                  <a:pt x="241222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6350" y="3350672"/>
            <a:ext cx="210735" cy="230990"/>
          </a:xfrm>
          <a:custGeom>
            <a:avLst/>
            <a:gdLst/>
            <a:ahLst/>
            <a:cxnLst/>
            <a:rect l="l" t="t" r="r" b="b"/>
            <a:pathLst>
              <a:path w="299712" h="337075">
                <a:moveTo>
                  <a:pt x="299712" y="0"/>
                </a:moveTo>
                <a:lnTo>
                  <a:pt x="0" y="162177"/>
                </a:lnTo>
                <a:lnTo>
                  <a:pt x="168537" y="187219"/>
                </a:lnTo>
                <a:lnTo>
                  <a:pt x="249627" y="337075"/>
                </a:lnTo>
                <a:lnTo>
                  <a:pt x="29971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1758" y="2036512"/>
            <a:ext cx="1893094" cy="3925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5490" y="2158359"/>
            <a:ext cx="1494662" cy="3517257"/>
          </a:xfrm>
          <a:custGeom>
            <a:avLst/>
            <a:gdLst/>
            <a:ahLst/>
            <a:cxnLst/>
            <a:rect l="l" t="t" r="r" b="b"/>
            <a:pathLst>
              <a:path w="2125741" h="5132590">
                <a:moveTo>
                  <a:pt x="0" y="0"/>
                </a:moveTo>
                <a:lnTo>
                  <a:pt x="2111133" y="5097335"/>
                </a:lnTo>
                <a:lnTo>
                  <a:pt x="2125741" y="513259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0401" y="5563289"/>
            <a:ext cx="198004" cy="232939"/>
          </a:xfrm>
          <a:custGeom>
            <a:avLst/>
            <a:gdLst/>
            <a:ahLst/>
            <a:cxnLst/>
            <a:rect l="l" t="t" r="r" b="b"/>
            <a:pathLst>
              <a:path w="281605" h="339918">
                <a:moveTo>
                  <a:pt x="0" y="116621"/>
                </a:moveTo>
                <a:lnTo>
                  <a:pt x="257423" y="339918"/>
                </a:lnTo>
                <a:lnTo>
                  <a:pt x="272449" y="128711"/>
                </a:lnTo>
                <a:lnTo>
                  <a:pt x="169957" y="128711"/>
                </a:lnTo>
                <a:lnTo>
                  <a:pt x="0" y="116621"/>
                </a:lnTo>
                <a:close/>
              </a:path>
              <a:path w="281605" h="339918">
                <a:moveTo>
                  <a:pt x="281605" y="0"/>
                </a:moveTo>
                <a:lnTo>
                  <a:pt x="169957" y="128711"/>
                </a:lnTo>
                <a:lnTo>
                  <a:pt x="272449" y="128711"/>
                </a:lnTo>
                <a:lnTo>
                  <a:pt x="28160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1211" y="1401190"/>
            <a:ext cx="1464469" cy="4133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6412" y="1624174"/>
            <a:ext cx="1065993" cy="3703596"/>
          </a:xfrm>
          <a:custGeom>
            <a:avLst/>
            <a:gdLst/>
            <a:ahLst/>
            <a:cxnLst/>
            <a:rect l="l" t="t" r="r" b="b"/>
            <a:pathLst>
              <a:path w="1516079" h="5404507">
                <a:moveTo>
                  <a:pt x="1516079" y="5404507"/>
                </a:moveTo>
                <a:lnTo>
                  <a:pt x="10306" y="36722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942" y="1498480"/>
            <a:ext cx="206349" cy="229316"/>
          </a:xfrm>
          <a:custGeom>
            <a:avLst/>
            <a:gdLst/>
            <a:ahLst/>
            <a:cxnLst/>
            <a:rect l="l" t="t" r="r" b="b"/>
            <a:pathLst>
              <a:path w="293474" h="334632">
                <a:moveTo>
                  <a:pt x="64418" y="0"/>
                </a:moveTo>
                <a:lnTo>
                  <a:pt x="0" y="334632"/>
                </a:lnTo>
                <a:lnTo>
                  <a:pt x="126157" y="220104"/>
                </a:lnTo>
                <a:lnTo>
                  <a:pt x="264233" y="220104"/>
                </a:lnTo>
                <a:lnTo>
                  <a:pt x="64418" y="0"/>
                </a:lnTo>
                <a:close/>
              </a:path>
              <a:path w="293474" h="334632">
                <a:moveTo>
                  <a:pt x="264233" y="220104"/>
                </a:moveTo>
                <a:lnTo>
                  <a:pt x="126157" y="220104"/>
                </a:lnTo>
                <a:lnTo>
                  <a:pt x="293474" y="252314"/>
                </a:lnTo>
                <a:lnTo>
                  <a:pt x="264233" y="220104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6984" y="1905967"/>
            <a:ext cx="3866555" cy="4116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8604" y="2034621"/>
            <a:ext cx="3441550" cy="3710670"/>
          </a:xfrm>
          <a:custGeom>
            <a:avLst/>
            <a:gdLst/>
            <a:ahLst/>
            <a:cxnLst/>
            <a:rect l="l" t="t" r="r" b="b"/>
            <a:pathLst>
              <a:path w="4894649" h="5414830">
                <a:moveTo>
                  <a:pt x="4894649" y="0"/>
                </a:moveTo>
                <a:lnTo>
                  <a:pt x="25553" y="5386562"/>
                </a:lnTo>
                <a:lnTo>
                  <a:pt x="0" y="541483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8784" y="5617153"/>
            <a:ext cx="223204" cy="224983"/>
          </a:xfrm>
          <a:custGeom>
            <a:avLst/>
            <a:gdLst/>
            <a:ahLst/>
            <a:cxnLst/>
            <a:rect l="l" t="t" r="r" b="b"/>
            <a:pathLst>
              <a:path w="317446" h="328308">
                <a:moveTo>
                  <a:pt x="91333" y="0"/>
                </a:moveTo>
                <a:lnTo>
                  <a:pt x="0" y="328308"/>
                </a:lnTo>
                <a:lnTo>
                  <a:pt x="317446" y="204389"/>
                </a:lnTo>
                <a:lnTo>
                  <a:pt x="153291" y="158723"/>
                </a:lnTo>
                <a:lnTo>
                  <a:pt x="91333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3555" y="1070475"/>
            <a:ext cx="5965031" cy="5291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8570" y="5848447"/>
            <a:ext cx="5625703" cy="310698"/>
          </a:xfrm>
          <a:custGeom>
            <a:avLst/>
            <a:gdLst/>
            <a:ahLst/>
            <a:cxnLst/>
            <a:rect l="l" t="t" r="r" b="b"/>
            <a:pathLst>
              <a:path w="8001000" h="453390">
                <a:moveTo>
                  <a:pt x="0" y="453389"/>
                </a:moveTo>
                <a:lnTo>
                  <a:pt x="8001000" y="453389"/>
                </a:lnTo>
                <a:lnTo>
                  <a:pt x="8001000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7086" y="1505627"/>
            <a:ext cx="357186" cy="4342820"/>
          </a:xfrm>
          <a:custGeom>
            <a:avLst/>
            <a:gdLst/>
            <a:ahLst/>
            <a:cxnLst/>
            <a:rect l="l" t="t" r="r" b="b"/>
            <a:pathLst>
              <a:path w="507998" h="6337300">
                <a:moveTo>
                  <a:pt x="0" y="6337300"/>
                </a:moveTo>
                <a:lnTo>
                  <a:pt x="507998" y="6337300"/>
                </a:lnTo>
                <a:lnTo>
                  <a:pt x="507998" y="0"/>
                </a:lnTo>
                <a:lnTo>
                  <a:pt x="0" y="0"/>
                </a:lnTo>
                <a:lnTo>
                  <a:pt x="0" y="63373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571" y="1198408"/>
            <a:ext cx="5625701" cy="307218"/>
          </a:xfrm>
          <a:custGeom>
            <a:avLst/>
            <a:gdLst/>
            <a:ahLst/>
            <a:cxnLst/>
            <a:rect l="l" t="t" r="r" b="b"/>
            <a:pathLst>
              <a:path w="8000997" h="448310">
                <a:moveTo>
                  <a:pt x="0" y="448310"/>
                </a:moveTo>
                <a:lnTo>
                  <a:pt x="8000997" y="448310"/>
                </a:lnTo>
                <a:lnTo>
                  <a:pt x="8000997" y="0"/>
                </a:lnTo>
                <a:lnTo>
                  <a:pt x="0" y="0"/>
                </a:lnTo>
                <a:lnTo>
                  <a:pt x="0" y="44831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8571" y="1198203"/>
            <a:ext cx="5625704" cy="4960736"/>
          </a:xfrm>
          <a:custGeom>
            <a:avLst/>
            <a:gdLst/>
            <a:ahLst/>
            <a:cxnLst/>
            <a:rect l="l" t="t" r="r" b="b"/>
            <a:pathLst>
              <a:path w="8001001" h="7239000">
                <a:moveTo>
                  <a:pt x="0" y="6785910"/>
                </a:moveTo>
                <a:lnTo>
                  <a:pt x="1" y="7239000"/>
                </a:lnTo>
                <a:lnTo>
                  <a:pt x="8001001" y="7239000"/>
                </a:lnTo>
                <a:lnTo>
                  <a:pt x="8000997" y="0"/>
                </a:lnTo>
                <a:lnTo>
                  <a:pt x="0" y="0"/>
                </a:lnTo>
                <a:lnTo>
                  <a:pt x="0" y="448610"/>
                </a:lnTo>
                <a:lnTo>
                  <a:pt x="7493001" y="448610"/>
                </a:lnTo>
                <a:lnTo>
                  <a:pt x="7493000" y="6785910"/>
                </a:lnTo>
                <a:lnTo>
                  <a:pt x="0" y="678591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7047" y="1958185"/>
            <a:ext cx="901898" cy="478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6907" y="2161259"/>
            <a:ext cx="898927" cy="0"/>
          </a:xfrm>
          <a:custGeom>
            <a:avLst/>
            <a:gdLst/>
            <a:ahLst/>
            <a:cxnLst/>
            <a:rect l="l" t="t" r="r" b="b"/>
            <a:pathLst>
              <a:path w="1278474">
                <a:moveTo>
                  <a:pt x="0" y="0"/>
                </a:moveTo>
                <a:lnTo>
                  <a:pt x="1278474" y="0"/>
                </a:lnTo>
              </a:path>
            </a:pathLst>
          </a:custGeom>
          <a:ln w="81146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2962" y="2055128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2286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9617" y="1958185"/>
            <a:ext cx="884039" cy="4786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5468" y="2058517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9250" y="1488221"/>
            <a:ext cx="491133" cy="8790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1321" y="1939329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0954" y="158975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  <a:lnTo>
                  <a:pt x="152400" y="228600"/>
                </a:lnTo>
                <a:lnTo>
                  <a:pt x="266700" y="228600"/>
                </a:lnTo>
                <a:lnTo>
                  <a:pt x="152400" y="0"/>
                </a:lnTo>
                <a:close/>
              </a:path>
              <a:path w="304800" h="304800">
                <a:moveTo>
                  <a:pt x="266700" y="228600"/>
                </a:moveTo>
                <a:lnTo>
                  <a:pt x="152400" y="228600"/>
                </a:lnTo>
                <a:lnTo>
                  <a:pt x="304800" y="304800"/>
                </a:lnTo>
                <a:lnTo>
                  <a:pt x="266700" y="2286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9250" y="2036512"/>
            <a:ext cx="482203" cy="861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7844" y="2377384"/>
            <a:ext cx="53578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39239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7476" y="2518085"/>
            <a:ext cx="214313" cy="20887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152400" y="304800"/>
                </a:lnTo>
                <a:lnTo>
                  <a:pt x="266700" y="76200"/>
                </a:lnTo>
                <a:lnTo>
                  <a:pt x="152400" y="76200"/>
                </a:lnTo>
                <a:lnTo>
                  <a:pt x="0" y="0"/>
                </a:lnTo>
                <a:close/>
              </a:path>
              <a:path w="304800" h="304800">
                <a:moveTo>
                  <a:pt x="304800" y="0"/>
                </a:moveTo>
                <a:lnTo>
                  <a:pt x="152400" y="76200"/>
                </a:lnTo>
                <a:lnTo>
                  <a:pt x="2667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7781" y="1644876"/>
            <a:ext cx="750094" cy="7310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0144" y="1851163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452009"/>
                </a:moveTo>
                <a:lnTo>
                  <a:pt x="26940" y="26940"/>
                </a:lnTo>
                <a:lnTo>
                  <a:pt x="0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5431" y="1758852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8">
                <a:moveTo>
                  <a:pt x="0" y="0"/>
                </a:moveTo>
                <a:lnTo>
                  <a:pt x="107763" y="323288"/>
                </a:lnTo>
                <a:lnTo>
                  <a:pt x="161644" y="161644"/>
                </a:lnTo>
                <a:lnTo>
                  <a:pt x="323288" y="107762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0688" y="2027810"/>
            <a:ext cx="732234" cy="7223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5503" y="2163312"/>
            <a:ext cx="317821" cy="309752"/>
          </a:xfrm>
          <a:custGeom>
            <a:avLst/>
            <a:gdLst/>
            <a:ahLst/>
            <a:cxnLst/>
            <a:rect l="l" t="t" r="r" b="b"/>
            <a:pathLst>
              <a:path w="452012" h="452009">
                <a:moveTo>
                  <a:pt x="0" y="0"/>
                </a:moveTo>
                <a:lnTo>
                  <a:pt x="425070" y="425068"/>
                </a:lnTo>
                <a:lnTo>
                  <a:pt x="452012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0725" y="2343830"/>
            <a:ext cx="227312" cy="221543"/>
          </a:xfrm>
          <a:custGeom>
            <a:avLst/>
            <a:gdLst/>
            <a:ahLst/>
            <a:cxnLst/>
            <a:rect l="l" t="t" r="r" b="b"/>
            <a:pathLst>
              <a:path w="323288" h="323289">
                <a:moveTo>
                  <a:pt x="215526" y="0"/>
                </a:moveTo>
                <a:lnTo>
                  <a:pt x="161644" y="161645"/>
                </a:lnTo>
                <a:lnTo>
                  <a:pt x="0" y="215526"/>
                </a:lnTo>
                <a:lnTo>
                  <a:pt x="323288" y="323289"/>
                </a:lnTo>
                <a:lnTo>
                  <a:pt x="215526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7781" y="2027810"/>
            <a:ext cx="750094" cy="713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7686" y="2159206"/>
            <a:ext cx="317820" cy="309752"/>
          </a:xfrm>
          <a:custGeom>
            <a:avLst/>
            <a:gdLst/>
            <a:ahLst/>
            <a:cxnLst/>
            <a:rect l="l" t="t" r="r" b="b"/>
            <a:pathLst>
              <a:path w="452010" h="452009">
                <a:moveTo>
                  <a:pt x="452010" y="0"/>
                </a:moveTo>
                <a:lnTo>
                  <a:pt x="26940" y="425068"/>
                </a:lnTo>
                <a:lnTo>
                  <a:pt x="0" y="452009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22972" y="2339725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107763" y="0"/>
                </a:moveTo>
                <a:lnTo>
                  <a:pt x="0" y="323289"/>
                </a:lnTo>
                <a:lnTo>
                  <a:pt x="323289" y="215527"/>
                </a:lnTo>
                <a:lnTo>
                  <a:pt x="161644" y="161645"/>
                </a:lnTo>
                <a:lnTo>
                  <a:pt x="10776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0688" y="1644876"/>
            <a:ext cx="732234" cy="7310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7963" y="1851851"/>
            <a:ext cx="317821" cy="309753"/>
          </a:xfrm>
          <a:custGeom>
            <a:avLst/>
            <a:gdLst/>
            <a:ahLst/>
            <a:cxnLst/>
            <a:rect l="l" t="t" r="r" b="b"/>
            <a:pathLst>
              <a:path w="452012" h="452010">
                <a:moveTo>
                  <a:pt x="0" y="452010"/>
                </a:moveTo>
                <a:lnTo>
                  <a:pt x="425070" y="26940"/>
                </a:lnTo>
                <a:lnTo>
                  <a:pt x="452012" y="0"/>
                </a:lnTo>
              </a:path>
            </a:pathLst>
          </a:custGeom>
          <a:ln w="76200">
            <a:solidFill>
              <a:srgbClr val="FF9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3184" y="1759541"/>
            <a:ext cx="227313" cy="221543"/>
          </a:xfrm>
          <a:custGeom>
            <a:avLst/>
            <a:gdLst/>
            <a:ahLst/>
            <a:cxnLst/>
            <a:rect l="l" t="t" r="r" b="b"/>
            <a:pathLst>
              <a:path w="323289" h="323289">
                <a:moveTo>
                  <a:pt x="323289" y="0"/>
                </a:moveTo>
                <a:lnTo>
                  <a:pt x="0" y="107763"/>
                </a:lnTo>
                <a:lnTo>
                  <a:pt x="161644" y="161644"/>
                </a:lnTo>
                <a:lnTo>
                  <a:pt x="215526" y="323289"/>
                </a:lnTo>
                <a:lnTo>
                  <a:pt x="32328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2461" y="1932076"/>
            <a:ext cx="544711" cy="5308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155217" y="0"/>
                </a:moveTo>
                <a:lnTo>
                  <a:pt x="107445" y="6435"/>
                </a:lnTo>
                <a:lnTo>
                  <a:pt x="63271" y="28072"/>
                </a:lnTo>
                <a:lnTo>
                  <a:pt x="27690" y="63489"/>
                </a:lnTo>
                <a:lnTo>
                  <a:pt x="6448" y="106323"/>
                </a:lnTo>
                <a:lnTo>
                  <a:pt x="0" y="153186"/>
                </a:lnTo>
                <a:lnTo>
                  <a:pt x="739" y="165152"/>
                </a:lnTo>
                <a:lnTo>
                  <a:pt x="13258" y="212506"/>
                </a:lnTo>
                <a:lnTo>
                  <a:pt x="32839" y="246071"/>
                </a:lnTo>
                <a:lnTo>
                  <a:pt x="60531" y="274636"/>
                </a:lnTo>
                <a:lnTo>
                  <a:pt x="103520" y="296917"/>
                </a:lnTo>
                <a:lnTo>
                  <a:pt x="150545" y="304314"/>
                </a:lnTo>
                <a:lnTo>
                  <a:pt x="162522" y="303817"/>
                </a:lnTo>
                <a:lnTo>
                  <a:pt x="209665" y="292357"/>
                </a:lnTo>
                <a:lnTo>
                  <a:pt x="252959" y="265609"/>
                </a:lnTo>
                <a:lnTo>
                  <a:pt x="278554" y="236593"/>
                </a:lnTo>
                <a:lnTo>
                  <a:pt x="298722" y="191902"/>
                </a:lnTo>
                <a:lnTo>
                  <a:pt x="303871" y="156056"/>
                </a:lnTo>
                <a:lnTo>
                  <a:pt x="303688" y="143989"/>
                </a:lnTo>
                <a:lnTo>
                  <a:pt x="293452" y="96751"/>
                </a:lnTo>
                <a:lnTo>
                  <a:pt x="268014" y="54087"/>
                </a:lnTo>
                <a:lnTo>
                  <a:pt x="235754" y="25316"/>
                </a:lnTo>
                <a:lnTo>
                  <a:pt x="191063" y="5149"/>
                </a:lnTo>
                <a:lnTo>
                  <a:pt x="15521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28098" y="2053949"/>
            <a:ext cx="213659" cy="208540"/>
          </a:xfrm>
          <a:custGeom>
            <a:avLst/>
            <a:gdLst/>
            <a:ahLst/>
            <a:cxnLst/>
            <a:rect l="l" t="t" r="r" b="b"/>
            <a:pathLst>
              <a:path w="303871" h="304314">
                <a:moveTo>
                  <a:pt x="259279" y="44592"/>
                </a:moveTo>
                <a:lnTo>
                  <a:pt x="288517" y="85504"/>
                </a:lnTo>
                <a:lnTo>
                  <a:pt x="302554" y="131964"/>
                </a:lnTo>
                <a:lnTo>
                  <a:pt x="303871" y="156056"/>
                </a:lnTo>
                <a:lnTo>
                  <a:pt x="303105" y="168105"/>
                </a:lnTo>
                <a:lnTo>
                  <a:pt x="290538" y="214894"/>
                </a:lnTo>
                <a:lnTo>
                  <a:pt x="262770" y="256513"/>
                </a:lnTo>
                <a:lnTo>
                  <a:pt x="232012" y="280905"/>
                </a:lnTo>
                <a:lnTo>
                  <a:pt x="186355" y="299987"/>
                </a:lnTo>
                <a:lnTo>
                  <a:pt x="150545" y="304314"/>
                </a:lnTo>
                <a:lnTo>
                  <a:pt x="138602" y="303870"/>
                </a:lnTo>
                <a:lnTo>
                  <a:pt x="92258" y="292735"/>
                </a:lnTo>
                <a:lnTo>
                  <a:pt x="50825" y="266761"/>
                </a:lnTo>
                <a:lnTo>
                  <a:pt x="25331" y="235169"/>
                </a:lnTo>
                <a:lnTo>
                  <a:pt x="8683" y="200845"/>
                </a:lnTo>
                <a:lnTo>
                  <a:pt x="0" y="153186"/>
                </a:lnTo>
                <a:lnTo>
                  <a:pt x="206" y="141269"/>
                </a:lnTo>
                <a:lnTo>
                  <a:pt x="10385" y="95111"/>
                </a:lnTo>
                <a:lnTo>
                  <a:pt x="35272" y="53788"/>
                </a:lnTo>
                <a:lnTo>
                  <a:pt x="73764" y="21238"/>
                </a:lnTo>
                <a:lnTo>
                  <a:pt x="119202" y="3401"/>
                </a:lnTo>
                <a:lnTo>
                  <a:pt x="155217" y="0"/>
                </a:lnTo>
                <a:lnTo>
                  <a:pt x="167265" y="766"/>
                </a:lnTo>
                <a:lnTo>
                  <a:pt x="214055" y="13332"/>
                </a:lnTo>
                <a:lnTo>
                  <a:pt x="255673" y="41101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72312" y="5213124"/>
            <a:ext cx="1205508" cy="7658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0181" y="5396755"/>
            <a:ext cx="787683" cy="376025"/>
          </a:xfrm>
          <a:custGeom>
            <a:avLst/>
            <a:gdLst/>
            <a:ahLst/>
            <a:cxnLst/>
            <a:rect l="l" t="t" r="r" b="b"/>
            <a:pathLst>
              <a:path w="1120260" h="548718">
                <a:moveTo>
                  <a:pt x="0" y="548718"/>
                </a:moveTo>
                <a:lnTo>
                  <a:pt x="1085989" y="16790"/>
                </a:lnTo>
                <a:lnTo>
                  <a:pt x="112026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8557" y="5337416"/>
            <a:ext cx="239600" cy="187581"/>
          </a:xfrm>
          <a:custGeom>
            <a:avLst/>
            <a:gdLst/>
            <a:ahLst/>
            <a:cxnLst/>
            <a:rect l="l" t="t" r="r" b="b"/>
            <a:pathLst>
              <a:path w="340765" h="273730">
                <a:moveTo>
                  <a:pt x="0" y="0"/>
                </a:moveTo>
                <a:lnTo>
                  <a:pt x="135465" y="103348"/>
                </a:lnTo>
                <a:lnTo>
                  <a:pt x="134067" y="273730"/>
                </a:lnTo>
                <a:lnTo>
                  <a:pt x="340765" y="2797"/>
                </a:lnTo>
                <a:lnTo>
                  <a:pt x="0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6554" y="1383784"/>
            <a:ext cx="2669977" cy="46213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96740" y="1513839"/>
            <a:ext cx="2272060" cy="4210363"/>
          </a:xfrm>
          <a:custGeom>
            <a:avLst/>
            <a:gdLst/>
            <a:ahLst/>
            <a:cxnLst/>
            <a:rect l="l" t="t" r="r" b="b"/>
            <a:pathLst>
              <a:path w="3231374" h="6144011">
                <a:moveTo>
                  <a:pt x="0" y="0"/>
                </a:moveTo>
                <a:lnTo>
                  <a:pt x="3213608" y="6110237"/>
                </a:lnTo>
                <a:lnTo>
                  <a:pt x="3231374" y="6144011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6552" y="5606265"/>
            <a:ext cx="194596" cy="233478"/>
          </a:xfrm>
          <a:custGeom>
            <a:avLst/>
            <a:gdLst/>
            <a:ahLst/>
            <a:cxnLst/>
            <a:rect l="l" t="t" r="r" b="b"/>
            <a:pathLst>
              <a:path w="276759" h="340705">
                <a:moveTo>
                  <a:pt x="269768" y="0"/>
                </a:moveTo>
                <a:lnTo>
                  <a:pt x="170352" y="138380"/>
                </a:lnTo>
                <a:lnTo>
                  <a:pt x="0" y="141876"/>
                </a:lnTo>
                <a:lnTo>
                  <a:pt x="276759" y="340705"/>
                </a:lnTo>
                <a:lnTo>
                  <a:pt x="269768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21906" y="1401191"/>
            <a:ext cx="937617" cy="4638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18647" y="1634203"/>
            <a:ext cx="526564" cy="4200184"/>
          </a:xfrm>
          <a:custGeom>
            <a:avLst/>
            <a:gdLst/>
            <a:ahLst/>
            <a:cxnLst/>
            <a:rect l="l" t="t" r="r" b="b"/>
            <a:pathLst>
              <a:path w="748891" h="6129158">
                <a:moveTo>
                  <a:pt x="748891" y="6129158"/>
                </a:moveTo>
                <a:lnTo>
                  <a:pt x="4622" y="37828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2027" y="1504621"/>
            <a:ext cx="212730" cy="219996"/>
          </a:xfrm>
          <a:custGeom>
            <a:avLst/>
            <a:gdLst/>
            <a:ahLst/>
            <a:cxnLst/>
            <a:rect l="l" t="t" r="r" b="b"/>
            <a:pathLst>
              <a:path w="302550" h="321031">
                <a:moveTo>
                  <a:pt x="114311" y="0"/>
                </a:moveTo>
                <a:lnTo>
                  <a:pt x="0" y="321031"/>
                </a:lnTo>
                <a:lnTo>
                  <a:pt x="142034" y="226912"/>
                </a:lnTo>
                <a:lnTo>
                  <a:pt x="264675" y="226912"/>
                </a:lnTo>
                <a:lnTo>
                  <a:pt x="114311" y="0"/>
                </a:lnTo>
                <a:close/>
              </a:path>
              <a:path w="302550" h="321031">
                <a:moveTo>
                  <a:pt x="264675" y="226912"/>
                </a:moveTo>
                <a:lnTo>
                  <a:pt x="142034" y="226912"/>
                </a:lnTo>
                <a:lnTo>
                  <a:pt x="302550" y="284068"/>
                </a:lnTo>
                <a:lnTo>
                  <a:pt x="264675" y="226912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6930" y="1375081"/>
            <a:ext cx="1437680" cy="8790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98935" y="1503284"/>
            <a:ext cx="1010203" cy="489719"/>
          </a:xfrm>
          <a:custGeom>
            <a:avLst/>
            <a:gdLst/>
            <a:ahLst/>
            <a:cxnLst/>
            <a:rect l="l" t="t" r="r" b="b"/>
            <a:pathLst>
              <a:path w="1436733" h="714627">
                <a:moveTo>
                  <a:pt x="0" y="0"/>
                </a:moveTo>
                <a:lnTo>
                  <a:pt x="1402566" y="697628"/>
                </a:lnTo>
                <a:lnTo>
                  <a:pt x="1436733" y="714627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89460" y="1864613"/>
            <a:ext cx="239608" cy="187019"/>
          </a:xfrm>
          <a:custGeom>
            <a:avLst/>
            <a:gdLst/>
            <a:ahLst/>
            <a:cxnLst/>
            <a:rect l="l" t="t" r="r" b="b"/>
            <a:pathLst>
              <a:path w="340776" h="272909">
                <a:moveTo>
                  <a:pt x="135735" y="0"/>
                </a:moveTo>
                <a:lnTo>
                  <a:pt x="136094" y="170388"/>
                </a:lnTo>
                <a:lnTo>
                  <a:pt x="0" y="272909"/>
                </a:lnTo>
                <a:lnTo>
                  <a:pt x="340776" y="272188"/>
                </a:lnTo>
                <a:lnTo>
                  <a:pt x="13573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0844" y="1296754"/>
            <a:ext cx="517922" cy="4960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8474" y="1403397"/>
            <a:ext cx="213652" cy="208638"/>
          </a:xfrm>
          <a:custGeom>
            <a:avLst/>
            <a:gdLst/>
            <a:ahLst/>
            <a:cxnLst/>
            <a:rect l="l" t="t" r="r" b="b"/>
            <a:pathLst>
              <a:path w="303861" h="304457">
                <a:moveTo>
                  <a:pt x="155192" y="0"/>
                </a:moveTo>
                <a:lnTo>
                  <a:pt x="107425" y="6441"/>
                </a:lnTo>
                <a:lnTo>
                  <a:pt x="63258" y="28088"/>
                </a:lnTo>
                <a:lnTo>
                  <a:pt x="27679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3" y="212643"/>
                </a:lnTo>
                <a:lnTo>
                  <a:pt x="32890" y="246247"/>
                </a:lnTo>
                <a:lnTo>
                  <a:pt x="60604" y="274835"/>
                </a:lnTo>
                <a:lnTo>
                  <a:pt x="103585" y="297087"/>
                </a:lnTo>
                <a:lnTo>
                  <a:pt x="150598" y="304457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6" y="265679"/>
                </a:lnTo>
                <a:lnTo>
                  <a:pt x="278588" y="236643"/>
                </a:lnTo>
                <a:lnTo>
                  <a:pt x="298726" y="191939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02773" y="1818936"/>
            <a:ext cx="51792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19825" y="1925579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02774" y="5117391"/>
            <a:ext cx="508992" cy="496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12207" y="5226209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9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6" y="297088"/>
                </a:lnTo>
                <a:lnTo>
                  <a:pt x="150598" y="304458"/>
                </a:lnTo>
                <a:lnTo>
                  <a:pt x="162572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74086" y="5622167"/>
            <a:ext cx="508992" cy="5047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84889" y="5736425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68328" y="1279348"/>
            <a:ext cx="517922" cy="50477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84453" y="1391430"/>
            <a:ext cx="213653" cy="208639"/>
          </a:xfrm>
          <a:custGeom>
            <a:avLst/>
            <a:gdLst/>
            <a:ahLst/>
            <a:cxnLst/>
            <a:rect l="l" t="t" r="r" b="b"/>
            <a:pathLst>
              <a:path w="303862" h="304458">
                <a:moveTo>
                  <a:pt x="155192" y="0"/>
                </a:moveTo>
                <a:lnTo>
                  <a:pt x="107426" y="6441"/>
                </a:lnTo>
                <a:lnTo>
                  <a:pt x="63258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1" y="246248"/>
                </a:lnTo>
                <a:lnTo>
                  <a:pt x="60606" y="274836"/>
                </a:lnTo>
                <a:lnTo>
                  <a:pt x="103587" y="297088"/>
                </a:lnTo>
                <a:lnTo>
                  <a:pt x="150599" y="304458"/>
                </a:lnTo>
                <a:lnTo>
                  <a:pt x="162573" y="303953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9" y="236643"/>
                </a:lnTo>
                <a:lnTo>
                  <a:pt x="298727" y="191939"/>
                </a:lnTo>
                <a:lnTo>
                  <a:pt x="303862" y="156088"/>
                </a:lnTo>
                <a:lnTo>
                  <a:pt x="303675" y="144019"/>
                </a:lnTo>
                <a:lnTo>
                  <a:pt x="293432" y="96777"/>
                </a:lnTo>
                <a:lnTo>
                  <a:pt x="268000" y="54110"/>
                </a:lnTo>
                <a:lnTo>
                  <a:pt x="235723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39828" y="5622167"/>
            <a:ext cx="508992" cy="4960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50207" y="5730986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6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4" y="212644"/>
                </a:lnTo>
                <a:lnTo>
                  <a:pt x="32891" y="246249"/>
                </a:lnTo>
                <a:lnTo>
                  <a:pt x="60606" y="274837"/>
                </a:lnTo>
                <a:lnTo>
                  <a:pt x="103587" y="297089"/>
                </a:lnTo>
                <a:lnTo>
                  <a:pt x="150599" y="304458"/>
                </a:lnTo>
                <a:lnTo>
                  <a:pt x="162573" y="303954"/>
                </a:lnTo>
                <a:lnTo>
                  <a:pt x="209708" y="292463"/>
                </a:lnTo>
                <a:lnTo>
                  <a:pt x="253007" y="265679"/>
                </a:lnTo>
                <a:lnTo>
                  <a:pt x="278588" y="236643"/>
                </a:lnTo>
                <a:lnTo>
                  <a:pt x="298726" y="191940"/>
                </a:lnTo>
                <a:lnTo>
                  <a:pt x="303861" y="156088"/>
                </a:lnTo>
                <a:lnTo>
                  <a:pt x="303674" y="144019"/>
                </a:lnTo>
                <a:lnTo>
                  <a:pt x="293432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84914" y="3141799"/>
            <a:ext cx="508992" cy="4960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97278" y="3249530"/>
            <a:ext cx="213653" cy="208637"/>
          </a:xfrm>
          <a:custGeom>
            <a:avLst/>
            <a:gdLst/>
            <a:ahLst/>
            <a:cxnLst/>
            <a:rect l="l" t="t" r="r" b="b"/>
            <a:pathLst>
              <a:path w="303862" h="304456">
                <a:moveTo>
                  <a:pt x="155192" y="0"/>
                </a:moveTo>
                <a:lnTo>
                  <a:pt x="107426" y="6441"/>
                </a:lnTo>
                <a:lnTo>
                  <a:pt x="63259" y="28088"/>
                </a:lnTo>
                <a:lnTo>
                  <a:pt x="27680" y="63520"/>
                </a:lnTo>
                <a:lnTo>
                  <a:pt x="6440" y="106378"/>
                </a:lnTo>
                <a:lnTo>
                  <a:pt x="0" y="153271"/>
                </a:lnTo>
                <a:lnTo>
                  <a:pt x="742" y="165246"/>
                </a:lnTo>
                <a:lnTo>
                  <a:pt x="13284" y="212643"/>
                </a:lnTo>
                <a:lnTo>
                  <a:pt x="32890" y="246247"/>
                </a:lnTo>
                <a:lnTo>
                  <a:pt x="60605" y="274835"/>
                </a:lnTo>
                <a:lnTo>
                  <a:pt x="103586" y="297087"/>
                </a:lnTo>
                <a:lnTo>
                  <a:pt x="150599" y="304456"/>
                </a:lnTo>
                <a:lnTo>
                  <a:pt x="162572" y="303952"/>
                </a:lnTo>
                <a:lnTo>
                  <a:pt x="209707" y="292462"/>
                </a:lnTo>
                <a:lnTo>
                  <a:pt x="253007" y="265678"/>
                </a:lnTo>
                <a:lnTo>
                  <a:pt x="278588" y="236642"/>
                </a:lnTo>
                <a:lnTo>
                  <a:pt x="298727" y="191939"/>
                </a:lnTo>
                <a:lnTo>
                  <a:pt x="303862" y="156087"/>
                </a:lnTo>
                <a:lnTo>
                  <a:pt x="303674" y="144018"/>
                </a:lnTo>
                <a:lnTo>
                  <a:pt x="293432" y="96777"/>
                </a:lnTo>
                <a:lnTo>
                  <a:pt x="267999" y="54110"/>
                </a:lnTo>
                <a:lnTo>
                  <a:pt x="235723" y="25316"/>
                </a:lnTo>
                <a:lnTo>
                  <a:pt x="191035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07906" y="5630870"/>
            <a:ext cx="517922" cy="4960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24959" y="5737513"/>
            <a:ext cx="213652" cy="208639"/>
          </a:xfrm>
          <a:custGeom>
            <a:avLst/>
            <a:gdLst/>
            <a:ahLst/>
            <a:cxnLst/>
            <a:rect l="l" t="t" r="r" b="b"/>
            <a:pathLst>
              <a:path w="303861" h="304458">
                <a:moveTo>
                  <a:pt x="155192" y="0"/>
                </a:moveTo>
                <a:lnTo>
                  <a:pt x="107425" y="6441"/>
                </a:lnTo>
                <a:lnTo>
                  <a:pt x="63258" y="28089"/>
                </a:lnTo>
                <a:lnTo>
                  <a:pt x="27680" y="63521"/>
                </a:lnTo>
                <a:lnTo>
                  <a:pt x="6440" y="106379"/>
                </a:lnTo>
                <a:lnTo>
                  <a:pt x="0" y="153272"/>
                </a:lnTo>
                <a:lnTo>
                  <a:pt x="742" y="165247"/>
                </a:lnTo>
                <a:lnTo>
                  <a:pt x="13283" y="212644"/>
                </a:lnTo>
                <a:lnTo>
                  <a:pt x="32890" y="246248"/>
                </a:lnTo>
                <a:lnTo>
                  <a:pt x="60604" y="274835"/>
                </a:lnTo>
                <a:lnTo>
                  <a:pt x="103585" y="297088"/>
                </a:lnTo>
                <a:lnTo>
                  <a:pt x="150598" y="304458"/>
                </a:lnTo>
                <a:lnTo>
                  <a:pt x="162571" y="303953"/>
                </a:lnTo>
                <a:lnTo>
                  <a:pt x="209707" y="292463"/>
                </a:lnTo>
                <a:lnTo>
                  <a:pt x="253006" y="265680"/>
                </a:lnTo>
                <a:lnTo>
                  <a:pt x="278587" y="236644"/>
                </a:lnTo>
                <a:lnTo>
                  <a:pt x="298726" y="191940"/>
                </a:lnTo>
                <a:lnTo>
                  <a:pt x="303861" y="156089"/>
                </a:lnTo>
                <a:lnTo>
                  <a:pt x="303674" y="144020"/>
                </a:lnTo>
                <a:lnTo>
                  <a:pt x="293431" y="96778"/>
                </a:lnTo>
                <a:lnTo>
                  <a:pt x="267999" y="54111"/>
                </a:lnTo>
                <a:lnTo>
                  <a:pt x="235722" y="25316"/>
                </a:lnTo>
                <a:lnTo>
                  <a:pt x="191034" y="5147"/>
                </a:lnTo>
                <a:lnTo>
                  <a:pt x="155192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3242" y="1279348"/>
            <a:ext cx="8090297" cy="22889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1257" y="1465610"/>
            <a:ext cx="7649226" cy="1902300"/>
          </a:xfrm>
          <a:custGeom>
            <a:avLst/>
            <a:gdLst/>
            <a:ahLst/>
            <a:cxnLst/>
            <a:rect l="l" t="t" r="r" b="b"/>
            <a:pathLst>
              <a:path w="10878899" h="2775949">
                <a:moveTo>
                  <a:pt x="10878899" y="2775949"/>
                </a:moveTo>
                <a:lnTo>
                  <a:pt x="36950" y="9432"/>
                </a:lnTo>
                <a:lnTo>
                  <a:pt x="0" y="0"/>
                </a:lnTo>
              </a:path>
            </a:pathLst>
          </a:custGeom>
          <a:ln w="76200">
            <a:solidFill>
              <a:srgbClr val="4F8F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1469" y="1383779"/>
            <a:ext cx="234151" cy="202389"/>
          </a:xfrm>
          <a:custGeom>
            <a:avLst/>
            <a:gdLst/>
            <a:ahLst/>
            <a:cxnLst/>
            <a:rect l="l" t="t" r="r" b="b"/>
            <a:pathLst>
              <a:path w="333015" h="295338">
                <a:moveTo>
                  <a:pt x="333015" y="0"/>
                </a:moveTo>
                <a:lnTo>
                  <a:pt x="0" y="72315"/>
                </a:lnTo>
                <a:lnTo>
                  <a:pt x="257661" y="295338"/>
                </a:lnTo>
                <a:lnTo>
                  <a:pt x="221503" y="128831"/>
                </a:lnTo>
                <a:lnTo>
                  <a:pt x="333015" y="0"/>
                </a:lnTo>
                <a:close/>
              </a:path>
            </a:pathLst>
          </a:custGeom>
          <a:solidFill>
            <a:srgbClr val="4F8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46485" y="2132246"/>
            <a:ext cx="3591967" cy="1762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Emi</a:t>
            </a:r>
            <a:r>
              <a:rPr sz="3500" spc="-10" dirty="0">
                <a:latin typeface="Arial"/>
                <a:cs typeface="Arial"/>
              </a:rPr>
              <a:t>t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dirty="0">
                <a:latin typeface="Arial"/>
                <a:cs typeface="Arial"/>
              </a:rPr>
              <a:t>Sca</a:t>
            </a:r>
            <a:r>
              <a:rPr sz="3500" spc="-14" dirty="0">
                <a:latin typeface="Arial"/>
                <a:cs typeface="Arial"/>
              </a:rPr>
              <a:t>tt</a:t>
            </a:r>
            <a:r>
              <a:rPr sz="3500" dirty="0">
                <a:latin typeface="Arial"/>
                <a:cs typeface="Arial"/>
              </a:rPr>
              <a:t>er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  <a:p>
            <a:pPr>
              <a:lnSpc>
                <a:spcPts val="695"/>
              </a:lnSpc>
              <a:buFont typeface="Arial"/>
              <a:buAutoNum type="arabicParenR"/>
            </a:pPr>
            <a:endParaRPr sz="700"/>
          </a:p>
          <a:p>
            <a:pPr marL="450346" indent="-441516">
              <a:buFont typeface="Arial"/>
              <a:buAutoNum type="arabicParenR"/>
              <a:tabLst>
                <a:tab pos="450346" algn="l"/>
              </a:tabLst>
            </a:pPr>
            <a:r>
              <a:rPr sz="3500" spc="-24" dirty="0">
                <a:latin typeface="Arial"/>
                <a:cs typeface="Arial"/>
              </a:rPr>
              <a:t>S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ore</a:t>
            </a:r>
            <a:r>
              <a:rPr sz="3500" spc="-3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pho</a:t>
            </a:r>
            <a:r>
              <a:rPr sz="3500" spc="-14" dirty="0">
                <a:latin typeface="Arial"/>
                <a:cs typeface="Arial"/>
              </a:rPr>
              <a:t>t</a:t>
            </a:r>
            <a:r>
              <a:rPr sz="3500" dirty="0">
                <a:latin typeface="Arial"/>
                <a:cs typeface="Arial"/>
              </a:rPr>
              <a:t>ons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4294967295"/>
          </p:nvPr>
        </p:nvSpPr>
        <p:spPr>
          <a:xfrm>
            <a:off x="53578" y="6692642"/>
            <a:ext cx="990785" cy="137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30"/>
            <a:r>
              <a:rPr sz="800" spc="7" dirty="0">
                <a:latin typeface="Arial"/>
                <a:cs typeface="Arial"/>
              </a:rPr>
              <a:t>Tuesda</a:t>
            </a:r>
            <a:r>
              <a:rPr sz="800" dirty="0">
                <a:latin typeface="Arial"/>
                <a:cs typeface="Arial"/>
              </a:rPr>
              <a:t>y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2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Apri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7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3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1215</Words>
  <Application>Microsoft Macintosh PowerPoint</Application>
  <PresentationFormat>On-screen Show (4:3)</PresentationFormat>
  <Paragraphs>336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Cambria</vt:lpstr>
      <vt:lpstr>Tema de Office</vt:lpstr>
      <vt:lpstr>Photon Mapping</vt:lpstr>
      <vt:lpstr>Photon Mapping</vt:lpstr>
      <vt:lpstr>Motivation - Global Illumination</vt:lpstr>
      <vt:lpstr>Motivation - Direct Illumination</vt:lpstr>
      <vt:lpstr>Bunch of methods out there…</vt:lpstr>
      <vt:lpstr>Photon Mapping</vt:lpstr>
      <vt:lpstr>The Photon Map</vt:lpstr>
      <vt:lpstr>Photon Mapping (Photon Tracing)</vt:lpstr>
      <vt:lpstr>Photon Mapping (Photon Tracing)</vt:lpstr>
      <vt:lpstr>Photon Mapping (Photon Tracing)</vt:lpstr>
      <vt:lpstr>Photon Mapping (Photon Tracing)</vt:lpstr>
      <vt:lpstr>Photon Mapping</vt:lpstr>
      <vt:lpstr>Photon Mapping (Rendering)</vt:lpstr>
      <vt:lpstr>The Photon Map</vt:lpstr>
      <vt:lpstr>Photon Mapping (Rendering)</vt:lpstr>
      <vt:lpstr>The Radiance Estimate</vt:lpstr>
      <vt:lpstr>The Radiance Estimate</vt:lpstr>
      <vt:lpstr>Why Photon Mapping?</vt:lpstr>
      <vt:lpstr>Path Tracing</vt:lpstr>
      <vt:lpstr>Path Tracing Caustics</vt:lpstr>
      <vt:lpstr>Path Tracing Caustics</vt:lpstr>
      <vt:lpstr>Path Tracing Caustics</vt:lpstr>
      <vt:lpstr>Path Tracing Caustics</vt:lpstr>
      <vt:lpstr>Why Photon Mapping?</vt:lpstr>
      <vt:lpstr>The Work</vt:lpstr>
      <vt:lpstr>Mandatory Part</vt:lpstr>
      <vt:lpstr>Before entering in details…</vt:lpstr>
      <vt:lpstr>Mandatory Part</vt:lpstr>
      <vt:lpstr>Photon Map Generation</vt:lpstr>
      <vt:lpstr>Photon Mapping (Photon Tracing)</vt:lpstr>
      <vt:lpstr>Photon Mapping (Photon Tracing)</vt:lpstr>
      <vt:lpstr>Photon Mapping (Photon Tracing)</vt:lpstr>
      <vt:lpstr>Photon Mapping (Photon Tracing)</vt:lpstr>
      <vt:lpstr>Photon Map Generation</vt:lpstr>
      <vt:lpstr>Photon Map Generation</vt:lpstr>
      <vt:lpstr>Photon Map Generation</vt:lpstr>
      <vt:lpstr>So… Test Question!</vt:lpstr>
      <vt:lpstr>Radiance Estimation</vt:lpstr>
      <vt:lpstr>The Radiance Estimate</vt:lpstr>
      <vt:lpstr>The Photon Map</vt:lpstr>
      <vt:lpstr>The Photon Map</vt:lpstr>
      <vt:lpstr>The Photon Map</vt:lpstr>
      <vt:lpstr>So… Test Question!</vt:lpstr>
      <vt:lpstr>So… Test Question!</vt:lpstr>
      <vt:lpstr>So… Test Question!</vt:lpstr>
      <vt:lpstr>So… Test Question!</vt:lpstr>
      <vt:lpstr>So… Test Question!</vt:lpstr>
      <vt:lpstr>So… Test Question!</vt:lpstr>
      <vt:lpstr>Radiance Estimation</vt:lpstr>
      <vt:lpstr>Motivation - Direct Illumination</vt:lpstr>
      <vt:lpstr>Motivation - Global Illumination</vt:lpstr>
      <vt:lpstr>So… Test Question!</vt:lpstr>
      <vt:lpstr>Mandatory Part</vt:lpstr>
      <vt:lpstr>The Work</vt:lpstr>
      <vt:lpstr>Optional Exercises</vt:lpstr>
      <vt:lpstr>Optional Exercises</vt:lpstr>
      <vt:lpstr>Deliverables</vt:lpstr>
      <vt:lpstr>Evaluation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Photon Mapping</dc:title>
  <dc:creator>Adrian</dc:creator>
  <cp:lastModifiedBy>Microsoft Office User</cp:lastModifiedBy>
  <cp:revision>15</cp:revision>
  <dcterms:created xsi:type="dcterms:W3CDTF">2016-11-30T07:04:18Z</dcterms:created>
  <dcterms:modified xsi:type="dcterms:W3CDTF">2018-11-20T17:10:06Z</dcterms:modified>
</cp:coreProperties>
</file>