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7559675" cy="10691813"/>
  <p:notesSz cx="6669088" cy="99282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550" y="77"/>
      </p:cViewPr>
      <p:guideLst>
        <p:guide orient="horz" pos="3368"/>
        <p:guide pos="23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17713" y="744538"/>
            <a:ext cx="2633662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66900" y="4715900"/>
            <a:ext cx="5335250" cy="4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66900" y="4715900"/>
            <a:ext cx="5335250" cy="4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17713" y="744538"/>
            <a:ext cx="2633662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66976" y="3321397"/>
            <a:ext cx="6425724" cy="229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5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33952" y="6058695"/>
            <a:ext cx="5291773" cy="2732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55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7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74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5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1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4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1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4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1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4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1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4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1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4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1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4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377984" y="9909730"/>
            <a:ext cx="1763924" cy="5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2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2582890" y="9909730"/>
            <a:ext cx="2393897" cy="5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2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5417767" y="9909730"/>
            <a:ext cx="1763924" cy="5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2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2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2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2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2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2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2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2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2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5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51787" y="2620956"/>
            <a:ext cx="7056102" cy="6803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68264" marR="0" lvl="0" indent="-442250" algn="l" rtl="0">
              <a:spcBef>
                <a:spcPts val="65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36528" marR="0" lvl="1" indent="-416235" algn="l" rtl="0">
              <a:spcBef>
                <a:spcPts val="574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04793" marR="0" lvl="2" indent="-390220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3057" marR="0" lvl="3" indent="-364206" algn="l" rtl="0"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41321" marR="0" lvl="4" indent="-364206" algn="l" rtl="0"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809585" marR="0" lvl="5" indent="-364206" algn="l" rtl="0"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77850" marR="0" lvl="6" indent="-364206" algn="l" rtl="0"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746114" marR="0" lvl="7" indent="-364206" algn="l" rtl="0"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214378" marR="0" lvl="8" indent="-364206" algn="l" rtl="0"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377984" y="9909730"/>
            <a:ext cx="1763924" cy="5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2582890" y="9909730"/>
            <a:ext cx="2393897" cy="5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5417767" y="9909730"/>
            <a:ext cx="1763924" cy="5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-1839914" y="6569226"/>
            <a:ext cx="13176670" cy="127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5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-4454300" y="5356531"/>
            <a:ext cx="13176670" cy="3701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68264" marR="0" lvl="0" indent="-442250" algn="l" rtl="0">
              <a:spcBef>
                <a:spcPts val="65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36528" marR="0" lvl="1" indent="-416235" algn="l" rtl="0">
              <a:spcBef>
                <a:spcPts val="574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04793" marR="0" lvl="2" indent="-390220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3057" marR="0" lvl="3" indent="-364206" algn="l" rtl="0"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41321" marR="0" lvl="4" indent="-364206" algn="l" rtl="0"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809585" marR="0" lvl="5" indent="-364206" algn="l" rtl="0"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77850" marR="0" lvl="6" indent="-364206" algn="l" rtl="0"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746114" marR="0" lvl="7" indent="-364206" algn="l" rtl="0"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214378" marR="0" lvl="8" indent="-364206" algn="l" rtl="0"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377984" y="9909730"/>
            <a:ext cx="1763924" cy="5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2582890" y="9909730"/>
            <a:ext cx="2393897" cy="5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5417767" y="9909730"/>
            <a:ext cx="1763924" cy="5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5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377984" y="2494759"/>
            <a:ext cx="6803708" cy="7056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68264" marR="0" lvl="0" indent="-442250" algn="l" rtl="0">
              <a:spcBef>
                <a:spcPts val="65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36528" marR="0" lvl="1" indent="-416235" algn="l" rtl="0">
              <a:spcBef>
                <a:spcPts val="574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04793" marR="0" lvl="2" indent="-390220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3057" marR="0" lvl="3" indent="-364206" algn="l" rtl="0"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41321" marR="0" lvl="4" indent="-364206" algn="l" rtl="0"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809585" marR="0" lvl="5" indent="-364206" algn="l" rtl="0"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77850" marR="0" lvl="6" indent="-364206" algn="l" rtl="0"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746114" marR="0" lvl="7" indent="-364206" algn="l" rtl="0"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214378" marR="0" lvl="8" indent="-364206" algn="l" rtl="0"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377984" y="9909730"/>
            <a:ext cx="1763924" cy="5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2582890" y="9909730"/>
            <a:ext cx="2393897" cy="5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5417767" y="9909730"/>
            <a:ext cx="1763924" cy="5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597162" y="6870482"/>
            <a:ext cx="6425724" cy="212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9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597162" y="4531652"/>
            <a:ext cx="6425724" cy="2338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68264" marR="0" lvl="0" indent="-234132" algn="l" rtl="0">
              <a:spcBef>
                <a:spcPts val="41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4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36528" marR="0" lvl="1" indent="-234132" algn="l" rtl="0">
              <a:spcBef>
                <a:spcPts val="369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4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04793" marR="0" lvl="2" indent="-234132" algn="l" rtl="0">
              <a:spcBef>
                <a:spcPts val="328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3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3057" marR="0" lvl="3" indent="-234132" algn="l" rtl="0">
              <a:spcBef>
                <a:spcPts val="287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41321" marR="0" lvl="4" indent="-234132" algn="l" rtl="0">
              <a:spcBef>
                <a:spcPts val="287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809585" marR="0" lvl="5" indent="-234132" algn="l" rtl="0">
              <a:spcBef>
                <a:spcPts val="287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77850" marR="0" lvl="6" indent="-234132" algn="l" rtl="0">
              <a:spcBef>
                <a:spcPts val="287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746114" marR="0" lvl="7" indent="-234132" algn="l" rtl="0">
              <a:spcBef>
                <a:spcPts val="287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214378" marR="0" lvl="8" indent="-234132" algn="l" rtl="0">
              <a:spcBef>
                <a:spcPts val="287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377984" y="9909730"/>
            <a:ext cx="1763924" cy="5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2582890" y="9909730"/>
            <a:ext cx="2393897" cy="5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5417767" y="9909730"/>
            <a:ext cx="1763924" cy="5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5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283492" y="3603541"/>
            <a:ext cx="2488393" cy="1019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68264" marR="0" lvl="0" indent="-416235" algn="l" rtl="0">
              <a:spcBef>
                <a:spcPts val="574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36528" marR="0" lvl="1" indent="-390220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04793" marR="0" lvl="2" indent="-364206" algn="l" rtl="0"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3057" marR="0" lvl="3" indent="-351198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41321" marR="0" lvl="4" indent="-351198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809585" marR="0" lvl="5" indent="-351198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77850" marR="0" lvl="6" indent="-351198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746114" marR="0" lvl="7" indent="-351198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214378" marR="0" lvl="8" indent="-351198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2897879" y="3603541"/>
            <a:ext cx="2488393" cy="1019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68264" marR="0" lvl="0" indent="-416235" algn="l" rtl="0">
              <a:spcBef>
                <a:spcPts val="574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36528" marR="0" lvl="1" indent="-390220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04793" marR="0" lvl="2" indent="-364206" algn="l" rtl="0"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3057" marR="0" lvl="3" indent="-351198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41321" marR="0" lvl="4" indent="-351198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809585" marR="0" lvl="5" indent="-351198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77850" marR="0" lvl="6" indent="-351198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746114" marR="0" lvl="7" indent="-351198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214378" marR="0" lvl="8" indent="-351198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377984" y="9909730"/>
            <a:ext cx="1763924" cy="5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2582890" y="9909730"/>
            <a:ext cx="2393897" cy="5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5417767" y="9909730"/>
            <a:ext cx="1763924" cy="5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5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377988" y="2393284"/>
            <a:ext cx="3340169" cy="997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68264" marR="0" lvl="0" indent="-234132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5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36528" marR="0" lvl="1" indent="-234132" algn="l" rtl="0"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4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04793" marR="0" lvl="2" indent="-234132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4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3057" marR="0" lvl="3" indent="-234132" algn="l" rtl="0"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3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41321" marR="0" lvl="4" indent="-234132" algn="l" rtl="0"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3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809585" marR="0" lvl="5" indent="-234132" algn="l" rtl="0"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3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77850" marR="0" lvl="6" indent="-234132" algn="l" rtl="0"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3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746114" marR="0" lvl="7" indent="-234132" algn="l" rtl="0"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3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214378" marR="0" lvl="8" indent="-234132" algn="l" rtl="0"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3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377988" y="3390690"/>
            <a:ext cx="3340169" cy="6160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68264" marR="0" lvl="0" indent="-390220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36528" marR="0" lvl="1" indent="-364206" algn="l" rtl="0"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04793" marR="0" lvl="2" indent="-351198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3057" marR="0" lvl="3" indent="-338191" algn="l" rtl="0"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41321" marR="0" lvl="4" indent="-338191" algn="l" rtl="0"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809585" marR="0" lvl="5" indent="-338191" algn="l" rtl="0"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77850" marR="0" lvl="6" indent="-338191" algn="l" rtl="0"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746114" marR="0" lvl="7" indent="-338191" algn="l" rtl="0"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214378" marR="0" lvl="8" indent="-338191" algn="l" rtl="0"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3840214" y="2393284"/>
            <a:ext cx="3341481" cy="997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68264" marR="0" lvl="0" indent="-234132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5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36528" marR="0" lvl="1" indent="-234132" algn="l" rtl="0"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4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04793" marR="0" lvl="2" indent="-234132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4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3057" marR="0" lvl="3" indent="-234132" algn="l" rtl="0"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3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41321" marR="0" lvl="4" indent="-234132" algn="l" rtl="0"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3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809585" marR="0" lvl="5" indent="-234132" algn="l" rtl="0"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3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77850" marR="0" lvl="6" indent="-234132" algn="l" rtl="0"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3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746114" marR="0" lvl="7" indent="-234132" algn="l" rtl="0"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3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214378" marR="0" lvl="8" indent="-234132" algn="l" rtl="0"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3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3840214" y="3390690"/>
            <a:ext cx="3341481" cy="6160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68264" marR="0" lvl="0" indent="-390220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36528" marR="0" lvl="1" indent="-364206" algn="l" rtl="0"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04793" marR="0" lvl="2" indent="-351198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3057" marR="0" lvl="3" indent="-338191" algn="l" rtl="0"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41321" marR="0" lvl="4" indent="-338191" algn="l" rtl="0"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809585" marR="0" lvl="5" indent="-338191" algn="l" rtl="0"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77850" marR="0" lvl="6" indent="-338191" algn="l" rtl="0"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746114" marR="0" lvl="7" indent="-338191" algn="l" rtl="0"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214378" marR="0" lvl="8" indent="-338191" algn="l" rtl="0"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377984" y="9909730"/>
            <a:ext cx="1763924" cy="5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2582890" y="9909730"/>
            <a:ext cx="2393897" cy="5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5417767" y="9909730"/>
            <a:ext cx="1763924" cy="5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5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377984" y="9909730"/>
            <a:ext cx="1763924" cy="5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2582890" y="9909730"/>
            <a:ext cx="2393897" cy="5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5417767" y="9909730"/>
            <a:ext cx="1763924" cy="5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377984" y="9909730"/>
            <a:ext cx="1763924" cy="5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2582890" y="9909730"/>
            <a:ext cx="2393897" cy="5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5417767" y="9909730"/>
            <a:ext cx="1763924" cy="5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377988" y="425693"/>
            <a:ext cx="2487081" cy="1811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4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2955626" y="425697"/>
            <a:ext cx="4226069" cy="9125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68264" marR="0" lvl="0" indent="-442250" algn="l" rtl="0">
              <a:spcBef>
                <a:spcPts val="65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36528" marR="0" lvl="1" indent="-416235" algn="l" rtl="0">
              <a:spcBef>
                <a:spcPts val="574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04793" marR="0" lvl="2" indent="-390220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3057" marR="0" lvl="3" indent="-364206" algn="l" rtl="0"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41321" marR="0" lvl="4" indent="-364206" algn="l" rtl="0"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809585" marR="0" lvl="5" indent="-364206" algn="l" rtl="0"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77850" marR="0" lvl="6" indent="-364206" algn="l" rtl="0"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746114" marR="0" lvl="7" indent="-364206" algn="l" rtl="0"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214378" marR="0" lvl="8" indent="-364206" algn="l" rtl="0"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377988" y="2237363"/>
            <a:ext cx="2487081" cy="7313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68264" marR="0" lvl="0" indent="-234132" algn="l" rtl="0">
              <a:spcBef>
                <a:spcPts val="2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36528" marR="0" lvl="1" indent="-234132" algn="l" rtl="0">
              <a:spcBef>
                <a:spcPts val="246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2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04793" marR="0" lvl="2" indent="-234132" algn="l" rtl="0">
              <a:spcBef>
                <a:spcPts val="20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2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3057" marR="0" lvl="3" indent="-234132" algn="l" rtl="0"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41321" marR="0" lvl="4" indent="-234132" algn="l" rtl="0"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809585" marR="0" lvl="5" indent="-234132" algn="l" rtl="0"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77850" marR="0" lvl="6" indent="-234132" algn="l" rtl="0"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746114" marR="0" lvl="7" indent="-234132" algn="l" rtl="0"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214378" marR="0" lvl="8" indent="-234132" algn="l" rtl="0"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377984" y="9909730"/>
            <a:ext cx="1763924" cy="5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2582890" y="9909730"/>
            <a:ext cx="2393897" cy="5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5417767" y="9909730"/>
            <a:ext cx="1763924" cy="5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481750" y="7484269"/>
            <a:ext cx="4535805" cy="883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4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44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481750" y="955332"/>
            <a:ext cx="4535805" cy="6415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5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74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481750" y="8367830"/>
            <a:ext cx="4535805" cy="125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68264" marR="0" lvl="0" indent="-234132" algn="l" rtl="0">
              <a:spcBef>
                <a:spcPts val="2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36528" marR="0" lvl="1" indent="-234132" algn="l" rtl="0">
              <a:spcBef>
                <a:spcPts val="246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2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04793" marR="0" lvl="2" indent="-234132" algn="l" rtl="0">
              <a:spcBef>
                <a:spcPts val="20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2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3057" marR="0" lvl="3" indent="-234132" algn="l" rtl="0"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41321" marR="0" lvl="4" indent="-234132" algn="l" rtl="0"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809585" marR="0" lvl="5" indent="-234132" algn="l" rtl="0"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77850" marR="0" lvl="6" indent="-234132" algn="l" rtl="0"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746114" marR="0" lvl="7" indent="-234132" algn="l" rtl="0"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214378" marR="0" lvl="8" indent="-234132" algn="l" rtl="0"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377984" y="9909730"/>
            <a:ext cx="1763924" cy="5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2582890" y="9909730"/>
            <a:ext cx="2393897" cy="5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5417767" y="9909730"/>
            <a:ext cx="1763924" cy="5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2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9C3">
            <a:alpha val="4000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77984" y="2494759"/>
            <a:ext cx="6803708" cy="7056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377984" y="9909730"/>
            <a:ext cx="1763924" cy="5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2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582890" y="9909730"/>
            <a:ext cx="2393897" cy="5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2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5417767" y="9909730"/>
            <a:ext cx="1763924" cy="5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2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2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2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2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2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2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2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2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2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5F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8853054"/>
            <a:ext cx="6203393" cy="1312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3636" tIns="46805" rIns="93636" bIns="46805" anchor="ctr" anchorCtr="0">
            <a:noAutofit/>
          </a:bodyPr>
          <a:lstStyle/>
          <a:p>
            <a:pPr algn="ctr">
              <a:lnSpc>
                <a:spcPct val="60000"/>
              </a:lnSpc>
            </a:pPr>
            <a:endParaRPr sz="64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267928" y="273148"/>
            <a:ext cx="7023818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36" tIns="46805" rIns="93636" bIns="46805" anchor="ctr" anchorCtr="0">
            <a:noAutofit/>
          </a:bodyPr>
          <a:lstStyle/>
          <a:p>
            <a:endParaRPr sz="18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 rot="-5400000">
            <a:off x="1523668" y="4564376"/>
            <a:ext cx="10691776" cy="156302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01957" tIns="50979" rIns="101957" bIns="50979" anchor="ctr" anchorCtr="0">
            <a:noAutofit/>
          </a:bodyPr>
          <a:lstStyle/>
          <a:p>
            <a:r>
              <a:rPr lang="es-ES" sz="5121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        </a:t>
            </a:r>
            <a:r>
              <a:rPr lang="es-ES" sz="3687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UNIVERSIDAD DE ALMERÍA</a:t>
            </a:r>
            <a:r>
              <a:rPr lang="es-ES" sz="4506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5121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96550" y="657011"/>
            <a:ext cx="2129667" cy="386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957" tIns="50979" rIns="101957" bIns="50979" anchor="t" anchorCtr="0">
            <a:noAutofit/>
          </a:bodyPr>
          <a:lstStyle/>
          <a:p>
            <a:r>
              <a:rPr lang="es-ES" sz="184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Resumen/</a:t>
            </a:r>
            <a:r>
              <a:rPr lang="es-ES" sz="1844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  <a:endParaRPr sz="1539" dirty="0"/>
          </a:p>
        </p:txBody>
      </p:sp>
      <p:sp>
        <p:nvSpPr>
          <p:cNvPr id="88" name="Google Shape;88;p13"/>
          <p:cNvSpPr txBox="1"/>
          <p:nvPr/>
        </p:nvSpPr>
        <p:spPr>
          <a:xfrm>
            <a:off x="176182" y="9745870"/>
            <a:ext cx="5854188" cy="339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957" tIns="50979" rIns="101957" bIns="50979" anchor="t" anchorCtr="0">
            <a:noAutofit/>
          </a:bodyPr>
          <a:lstStyle/>
          <a:p>
            <a:pPr algn="ctr"/>
            <a:r>
              <a:rPr lang="es-ES" sz="14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MÁSTER EN TECNOLOGÍAS Y APLICACIONES EN INGENIERÍA INFORMÁTICA</a:t>
            </a:r>
            <a:endParaRPr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3393" y="9183937"/>
            <a:ext cx="1261379" cy="123526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396551" y="1221787"/>
            <a:ext cx="5460796" cy="7443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36" tIns="46805" rIns="93636" bIns="46805" anchor="t" anchorCtr="0">
            <a:noAutofit/>
          </a:bodyPr>
          <a:lstStyle/>
          <a:p>
            <a:pPr algn="r">
              <a:buSzPts val="1400"/>
            </a:pPr>
            <a:endParaRPr sz="143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</Words>
  <Application>Microsoft Office PowerPoint</Application>
  <PresentationFormat>Personalizado</PresentationFormat>
  <Paragraphs>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Viktor Sobolyev</cp:lastModifiedBy>
  <cp:revision>7</cp:revision>
  <dcterms:modified xsi:type="dcterms:W3CDTF">2021-05-18T16:41:13Z</dcterms:modified>
</cp:coreProperties>
</file>