
<file path=[Content_Types].xml><?xml version="1.0" encoding="utf-8"?>
<Types xmlns="http://schemas.openxmlformats.org/package/2006/content-types"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" cy="10693400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96888" indent="-396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95363" indent="-8096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492250" indent="-1206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990725" indent="-1619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1F497D"/>
    <a:srgbClr val="37208D"/>
    <a:srgbClr val="FF7D02"/>
    <a:srgbClr val="F9C7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6199" autoAdjust="0"/>
    <p:restoredTop sz="94595"/>
  </p:normalViewPr>
  <p:slideViewPr>
    <p:cSldViewPr>
      <p:cViewPr varScale="1">
        <p:scale>
          <a:sx n="70" d="100"/>
          <a:sy n="70" d="100"/>
        </p:scale>
        <p:origin x="-4506" y="-102"/>
      </p:cViewPr>
      <p:guideLst>
        <p:guide orient="horz" pos="3368"/>
        <p:guide pos="28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584" y="20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xmlns="" id="{A2D6C9D2-4ADC-4861-A23B-2C846A3DAF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_tradnl" alt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96159CA1-AE88-41B7-B7F9-8DF0D363970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2627251-56CE-4EF3-BF57-3A5771F94E9D}" type="datetimeFigureOut">
              <a:rPr lang="es-ES_tradnl" altLang="es-ES_tradnl"/>
              <a:pPr>
                <a:defRPr/>
              </a:pPr>
              <a:t>02/10/2018</a:t>
            </a:fld>
            <a:endParaRPr lang="es-ES_tradnl" alt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26575E44-5668-4013-AA27-D572B292ED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_tradnl" alt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CB78EBD3-4B8F-470A-89EC-EBE9789C57A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C156FF0-F559-4D51-8E1A-50E5E18EAA60}" type="slidenum">
              <a:rPr lang="es-ES_tradnl" altLang="es-ES_tradnl"/>
              <a:pPr/>
              <a:t>‹Nº›</a:t>
            </a:fld>
            <a:endParaRPr lang="es-ES_tradnl" alt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xmlns="" id="{4305F4DB-EC66-4EF3-82D9-CB0EA9F5901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_tradnl" alt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49B3B686-6B52-4530-BA3E-A140030EE4B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ACE5BCC-EDBA-4231-99BE-E0300236E4D6}" type="datetimeFigureOut">
              <a:rPr lang="es-ES" altLang="es-ES_tradnl"/>
              <a:pPr>
                <a:defRPr/>
              </a:pPr>
              <a:t>02/10/2018</a:t>
            </a:fld>
            <a:endParaRPr lang="es-ES" altLang="es-ES_tradnl"/>
          </a:p>
        </p:txBody>
      </p:sp>
      <p:sp>
        <p:nvSpPr>
          <p:cNvPr id="4" name="Marcador de imagen de diapositiva 3">
            <a:extLst>
              <a:ext uri="{FF2B5EF4-FFF2-40B4-BE49-F238E27FC236}">
                <a16:creationId xmlns:a16="http://schemas.microsoft.com/office/drawing/2014/main" xmlns="" id="{D02F83A2-C791-4CB4-A526-63583B66BD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297238" y="1143000"/>
            <a:ext cx="2635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Marcador de notas 4">
            <a:extLst>
              <a:ext uri="{FF2B5EF4-FFF2-40B4-BE49-F238E27FC236}">
                <a16:creationId xmlns:a16="http://schemas.microsoft.com/office/drawing/2014/main" xmlns="" id="{BAB449D5-6994-4873-AD7D-74C6D883FB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noProof="0"/>
              <a:t>Haga clic para modificar el estilo de texto del patrón</a:t>
            </a:r>
          </a:p>
          <a:p>
            <a:pPr lvl="1"/>
            <a:r>
              <a:rPr lang="es-ES" altLang="es-ES" noProof="0"/>
              <a:t>Segundo nivel</a:t>
            </a:r>
          </a:p>
          <a:p>
            <a:pPr lvl="2"/>
            <a:r>
              <a:rPr lang="es-ES" altLang="es-ES" noProof="0"/>
              <a:t>Tercer nivel</a:t>
            </a:r>
          </a:p>
          <a:p>
            <a:pPr lvl="3"/>
            <a:r>
              <a:rPr lang="es-ES" altLang="es-ES" noProof="0"/>
              <a:t>Cuarto nivel</a:t>
            </a:r>
          </a:p>
          <a:p>
            <a:pPr lvl="4"/>
            <a:r>
              <a:rPr lang="es-ES" altLang="es-ES" noProof="0"/>
              <a:t>Quinto nivel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647D4601-C626-4BED-95F0-22B0EDD2A53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_tradnl" alt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4FA3ECCE-4404-4169-8B0D-C431E963E7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60D65A-B139-42A9-95A2-0C25C313D3B1}" type="slidenum">
              <a:rPr lang="es-ES" altLang="es-ES"/>
              <a:pPr/>
              <a:t>‹Nº›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 altLang="es-ES" smtClean="0"/>
          </a:p>
        </p:txBody>
      </p:sp>
      <p:sp>
        <p:nvSpPr>
          <p:cNvPr id="5124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58AF73-96D1-4949-B0C7-9613D8511A0A}" type="slidenum">
              <a:rPr lang="es-ES" altLang="es-ES"/>
              <a:pPr/>
              <a:t>1</a:t>
            </a:fld>
            <a:endParaRPr lang="es-ES" alt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 userDrawn="1"/>
        </p:nvSpPr>
        <p:spPr>
          <a:xfrm rot="16200000">
            <a:off x="-2721949" y="5151943"/>
            <a:ext cx="6347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>
                <a:solidFill>
                  <a:schemeClr val="bg1"/>
                </a:solidFill>
                <a:latin typeface="Georgia" pitchFamily="18" charset="0"/>
              </a:rPr>
              <a:t>Título  del  TFM</a:t>
            </a:r>
            <a:endParaRPr lang="es-ES" sz="2000" b="1" dirty="0">
              <a:solidFill>
                <a:schemeClr val="bg1"/>
              </a:solidFill>
              <a:latin typeface="Georgia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 Título">
            <a:extLst>
              <a:ext uri="{FF2B5EF4-FFF2-40B4-BE49-F238E27FC236}">
                <a16:creationId xmlns:a16="http://schemas.microsoft.com/office/drawing/2014/main" xmlns="" id="{40CC0D67-ED99-432B-96D1-0E76761A3D5D}"/>
              </a:ext>
            </a:extLst>
          </p:cNvPr>
          <p:cNvSpPr txBox="1">
            <a:spLocks/>
          </p:cNvSpPr>
          <p:nvPr userDrawn="1"/>
        </p:nvSpPr>
        <p:spPr>
          <a:xfrm rot="5400000">
            <a:off x="70670" y="8802611"/>
            <a:ext cx="758771" cy="769938"/>
          </a:xfrm>
          <a:prstGeom prst="rect">
            <a:avLst/>
          </a:prstGeom>
          <a:noFill/>
        </p:spPr>
        <p:txBody>
          <a:bodyPr vert="vert270" lIns="99569" tIns="49785" rIns="99569" bIns="49785" anchor="ctr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2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eorgia" pitchFamily="18" charset="0"/>
                <a:ea typeface="+mj-ea"/>
                <a:cs typeface="+mj-cs"/>
              </a:rPr>
              <a:t>TFM</a:t>
            </a:r>
          </a:p>
        </p:txBody>
      </p:sp>
      <p:sp>
        <p:nvSpPr>
          <p:cNvPr id="15" name="1 Título">
            <a:extLst>
              <a:ext uri="{FF2B5EF4-FFF2-40B4-BE49-F238E27FC236}">
                <a16:creationId xmlns:a16="http://schemas.microsoft.com/office/drawing/2014/main" xmlns="" id="{77AF6678-C06E-4C6E-A9EA-6A0D6F477E02}"/>
              </a:ext>
            </a:extLst>
          </p:cNvPr>
          <p:cNvSpPr txBox="1">
            <a:spLocks/>
          </p:cNvSpPr>
          <p:nvPr userDrawn="1"/>
        </p:nvSpPr>
        <p:spPr>
          <a:xfrm rot="5400000">
            <a:off x="118360" y="939449"/>
            <a:ext cx="689543" cy="901732"/>
          </a:xfrm>
          <a:prstGeom prst="rect">
            <a:avLst/>
          </a:prstGeom>
          <a:noFill/>
        </p:spPr>
        <p:txBody>
          <a:bodyPr vert="vert270" lIns="99569" tIns="49785" rIns="99569" bIns="49785"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s-E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eorgia" pitchFamily="18" charset="0"/>
                <a:ea typeface="+mj-ea"/>
                <a:cs typeface="+mj-cs"/>
              </a:rPr>
              <a:t>ESI</a:t>
            </a:r>
          </a:p>
        </p:txBody>
      </p:sp>
      <p:pic>
        <p:nvPicPr>
          <p:cNvPr id="1028" name="Imagen 1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88" y="161925"/>
            <a:ext cx="769937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1 Título">
            <a:extLst>
              <a:ext uri="{FF2B5EF4-FFF2-40B4-BE49-F238E27FC236}">
                <a16:creationId xmlns:a16="http://schemas.microsoft.com/office/drawing/2014/main" xmlns="" id="{27ECE423-5042-4233-96F0-741A60BAEC8E}"/>
              </a:ext>
            </a:extLst>
          </p:cNvPr>
          <p:cNvSpPr txBox="1">
            <a:spLocks/>
          </p:cNvSpPr>
          <p:nvPr userDrawn="1"/>
        </p:nvSpPr>
        <p:spPr>
          <a:xfrm rot="5400000">
            <a:off x="58404" y="9691181"/>
            <a:ext cx="783302" cy="914401"/>
          </a:xfrm>
          <a:prstGeom prst="rect">
            <a:avLst/>
          </a:prstGeom>
          <a:noFill/>
        </p:spPr>
        <p:txBody>
          <a:bodyPr vert="vert270" lIns="99569" tIns="49785" rIns="99569" bIns="49785"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s-E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eorgia" pitchFamily="18" charset="0"/>
                <a:ea typeface="+mj-ea"/>
                <a:cs typeface="+mj-cs"/>
              </a:rPr>
              <a:t>Máster 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s-E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eorgia" pitchFamily="18" charset="0"/>
                <a:ea typeface="+mj-ea"/>
                <a:cs typeface="+mj-cs"/>
              </a:rPr>
              <a:t>TAII</a:t>
            </a:r>
            <a:r>
              <a:rPr lang="es-E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eorgia" pitchFamily="18" charset="0"/>
                <a:ea typeface="+mj-ea"/>
                <a:cs typeface="+mj-cs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5pPr>
      <a:lvl6pPr marL="497845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6pPr>
      <a:lvl7pPr marL="99569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7pPr>
      <a:lvl8pPr marL="1493535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8pPr>
      <a:lvl9pPr marL="199138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9pPr>
    </p:titleStyle>
    <p:bodyStyle>
      <a:lvl1pPr marL="373063" indent="-3730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8038" indent="-3111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600" indent="-2476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1488" indent="-2476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39963" indent="-2476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148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9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38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8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Título"/>
          <p:cNvSpPr txBox="1">
            <a:spLocks/>
          </p:cNvSpPr>
          <p:nvPr/>
        </p:nvSpPr>
        <p:spPr bwMode="auto">
          <a:xfrm rot="-5400000">
            <a:off x="-3132931" y="5063332"/>
            <a:ext cx="71755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569" tIns="49785" rIns="99569" bIns="49785" anchor="ctr"/>
          <a:lstStyle/>
          <a:p>
            <a:pPr algn="ctr"/>
            <a:r>
              <a:rPr lang="es-ES" altLang="es-ES" sz="2600">
                <a:solidFill>
                  <a:schemeClr val="bg1"/>
                </a:solidFill>
                <a:latin typeface="Calibri" pitchFamily="34" charset="0"/>
              </a:rPr>
              <a:t>Título TFM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3</Words>
  <Application>Microsoft Office PowerPoint</Application>
  <PresentationFormat>Personalizado</PresentationFormat>
  <Paragraphs>2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Jorge Sanchez</dc:creator>
  <cp:lastModifiedBy>Rafa</cp:lastModifiedBy>
  <cp:revision>57</cp:revision>
  <dcterms:created xsi:type="dcterms:W3CDTF">2009-08-08T14:05:54Z</dcterms:created>
  <dcterms:modified xsi:type="dcterms:W3CDTF">2018-10-02T11:07:43Z</dcterms:modified>
</cp:coreProperties>
</file>