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-2683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6976" y="3321396"/>
            <a:ext cx="6425724" cy="229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91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604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0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18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59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1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1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1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1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1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1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51787" y="2620956"/>
            <a:ext cx="7056102" cy="6803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466042" algn="l" rtl="0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4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43862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0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411213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-1839914" y="6569226"/>
            <a:ext cx="13176670" cy="12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4454300" y="5356530"/>
            <a:ext cx="13176670" cy="3701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466042" algn="l" rtl="0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4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43862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0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411213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77984" y="2494759"/>
            <a:ext cx="6803708" cy="705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466042" algn="l" rtl="0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4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43862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0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411213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97162" y="6870482"/>
            <a:ext cx="6425724" cy="212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31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97162" y="4531651"/>
            <a:ext cx="6425724" cy="233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93456" marR="0" lvl="0" indent="-246728" algn="l" rtl="0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1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246728" algn="l" rtl="0">
              <a:spcBef>
                <a:spcPts val="389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4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246728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72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246728" algn="l" rtl="0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1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246728" algn="l" rtl="0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1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246728" algn="l" rtl="0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1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246728" algn="l" rtl="0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1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246728" algn="l" rtl="0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1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246728" algn="l" rtl="0">
              <a:spcBef>
                <a:spcPts val="302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1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83491" y="3603541"/>
            <a:ext cx="2488393" cy="1019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43862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411213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897878" y="3603541"/>
            <a:ext cx="2488393" cy="1019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43862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411213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77987" y="2393284"/>
            <a:ext cx="3340169" cy="99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93456" marR="0" lvl="0" indent="-246728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246728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246728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4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77987" y="3390691"/>
            <a:ext cx="3340169" cy="61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411213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840213" y="2393284"/>
            <a:ext cx="3341481" cy="99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93456" marR="0" lvl="0" indent="-246728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246728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246728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94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246728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2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840213" y="3390691"/>
            <a:ext cx="3341481" cy="61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411213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370092" algn="l" rtl="0"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356385" algn="l" rtl="0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7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77987" y="425692"/>
            <a:ext cx="2487081" cy="181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1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55625" y="425697"/>
            <a:ext cx="4226069" cy="912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466042" algn="l" rtl="0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4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43862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0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411213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38379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77987" y="2237363"/>
            <a:ext cx="2487081" cy="731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246728" algn="l" rtl="0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246728" algn="l" rtl="0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246728" algn="l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81749" y="7484269"/>
            <a:ext cx="4535805" cy="88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1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943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4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93456" marR="0" lvl="0" indent="-246728" algn="l" rtl="0">
              <a:spcBef>
                <a:spcPts val="30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86912" marR="0" lvl="1" indent="-246728" algn="l" rtl="0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0368" marR="0" lvl="2" indent="-246728" algn="l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3824" marR="0" lvl="3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67280" marR="0" lvl="4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60736" marR="0" lvl="5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54192" marR="0" lvl="6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47648" marR="0" lvl="7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441104" marR="0" lvl="8" indent="-246728" algn="l" rtl="0">
              <a:spcBef>
                <a:spcPts val="19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>
            <a:alpha val="4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984" y="2494759"/>
            <a:ext cx="6803708" cy="705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77984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582889" y="9909731"/>
            <a:ext cx="239389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17767" y="9909731"/>
            <a:ext cx="1763924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9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>
            <a:alpha val="4000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9052771"/>
            <a:ext cx="7559673" cy="71273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8677" tIns="49325" rIns="98677" bIns="49325" anchor="ctr" anchorCtr="0">
            <a:noAutofit/>
          </a:bodyPr>
          <a:lstStyle/>
          <a:p>
            <a:pPr algn="ctr">
              <a:lnSpc>
                <a:spcPct val="60000"/>
              </a:lnSpc>
            </a:pPr>
            <a:endParaRPr sz="67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3" descr="C:\Users\Jorge\Documents\Mis cosas\00 Proyecto\Presentacion\CIV\escudo_NB.png"/>
          <p:cNvPicPr preferRelativeResize="0"/>
          <p:nvPr/>
        </p:nvPicPr>
        <p:blipFill rotWithShape="1">
          <a:blip r:embed="rId3">
            <a:alphaModFix amt="27000"/>
          </a:blip>
          <a:srcRect r="48414"/>
          <a:stretch/>
        </p:blipFill>
        <p:spPr>
          <a:xfrm>
            <a:off x="4168438" y="1926218"/>
            <a:ext cx="3297633" cy="629895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 rot="-5400000">
            <a:off x="-4434578" y="4434578"/>
            <a:ext cx="10691813" cy="1822656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8677" tIns="49325" rIns="98677" bIns="49325" anchor="ctr" anchorCtr="0">
            <a:noAutofit/>
          </a:bodyPr>
          <a:lstStyle/>
          <a:p>
            <a:pPr>
              <a:buClr>
                <a:srgbClr val="FFFFFF"/>
              </a:buClr>
              <a:buSzPts val="4600"/>
            </a:pPr>
            <a:r>
              <a:rPr lang="es-ES" sz="496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25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MÁSTER EN TECNOLOGÍAS Y APLICACIONES EN</a:t>
            </a:r>
            <a:br>
              <a:rPr lang="es-ES" sz="25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s-ES" sz="25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INGENIERÍA INFORMÁTICA</a:t>
            </a:r>
            <a:endParaRPr sz="2590"/>
          </a:p>
        </p:txBody>
      </p:sp>
      <p:sp>
        <p:nvSpPr>
          <p:cNvPr id="87" name="Google Shape;87;p13"/>
          <p:cNvSpPr txBox="1"/>
          <p:nvPr/>
        </p:nvSpPr>
        <p:spPr>
          <a:xfrm>
            <a:off x="1852249" y="1107046"/>
            <a:ext cx="5628582" cy="94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77" tIns="49325" rIns="98677" bIns="49325" anchor="t" anchorCtr="0">
            <a:noAutofit/>
          </a:bodyPr>
          <a:lstStyle/>
          <a:p>
            <a:pPr algn="ctr"/>
            <a:r>
              <a:rPr lang="es-ES" sz="3022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UNIVERSIDAD DE ALMERÍA</a:t>
            </a:r>
            <a:endParaRPr sz="1645" dirty="0"/>
          </a:p>
          <a:p>
            <a:pPr algn="ctr">
              <a:spcBef>
                <a:spcPts val="648"/>
              </a:spcBef>
            </a:pPr>
            <a:r>
              <a:rPr lang="es-ES" sz="1943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ESCUELA SUPERIOR DE INGENIERÍA</a:t>
            </a:r>
            <a:endParaRPr sz="1645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816352" y="0"/>
            <a:ext cx="5743322" cy="796867"/>
          </a:xfrm>
          <a:prstGeom prst="rect">
            <a:avLst/>
          </a:prstGeom>
          <a:solidFill>
            <a:srgbClr val="1D1B1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8677" tIns="49325" rIns="98677" bIns="49325" anchor="ctr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720"/>
            </a:pPr>
            <a:r>
              <a:rPr lang="es-ES" sz="2936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TRABAJO FIN DE MÁSTER</a:t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78825" y="0"/>
            <a:ext cx="952648" cy="719610"/>
            <a:chOff x="0" y="0"/>
            <a:chExt cx="882632" cy="666721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0" y="1"/>
              <a:ext cx="357166" cy="666720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8677" tIns="49325" rIns="98677" bIns="493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3200"/>
              </a:pPr>
              <a:endParaRPr sz="3454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357166" y="0"/>
              <a:ext cx="142852" cy="16665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8677" tIns="49325" rIns="98677" bIns="49325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chemeClr val="dk1"/>
                </a:buClr>
                <a:buSzPts val="800"/>
              </a:pPr>
              <a:endParaRPr sz="863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520680" y="12700"/>
              <a:ext cx="214314" cy="21431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8677" tIns="49325" rIns="98677" bIns="49325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chemeClr val="dk1"/>
                </a:buClr>
                <a:buSzPts val="1040"/>
              </a:pPr>
              <a:endParaRPr sz="1122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415904" y="322230"/>
              <a:ext cx="214314" cy="21431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8677" tIns="49325" rIns="98677" bIns="49325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chemeClr val="dk1"/>
                </a:buClr>
                <a:buSzPts val="1040"/>
              </a:pPr>
              <a:endParaRPr sz="1122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74632" y="58654"/>
              <a:ext cx="108000" cy="108000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8677" tIns="49325" rIns="98677" bIns="49325" anchor="ctr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chemeClr val="dk1"/>
                </a:buClr>
                <a:buSzPts val="800"/>
              </a:pPr>
              <a:endParaRPr sz="863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1852213" y="3438938"/>
            <a:ext cx="5628636" cy="30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77" tIns="49325" rIns="98677" bIns="49325" anchor="t" anchorCtr="0">
            <a:noAutofit/>
          </a:bodyPr>
          <a:lstStyle/>
          <a:p>
            <a:pPr algn="ctr"/>
            <a:r>
              <a:rPr lang="es-ES" sz="2374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sz="2374" b="1" dirty="0">
                <a:latin typeface="Calibri"/>
                <a:ea typeface="Calibri"/>
                <a:cs typeface="Calibri"/>
                <a:sym typeface="Calibri"/>
              </a:rPr>
              <a:t>Título completo del Trabajo Fin de Máster en </a:t>
            </a:r>
            <a:endParaRPr sz="1645" b="1" dirty="0"/>
          </a:p>
          <a:p>
            <a:pPr algn="ctr">
              <a:spcBef>
                <a:spcPts val="648"/>
              </a:spcBef>
            </a:pPr>
            <a:r>
              <a:rPr lang="es-ES" sz="2374" b="1" dirty="0">
                <a:latin typeface="Calibri"/>
                <a:ea typeface="Calibri"/>
                <a:cs typeface="Calibri"/>
                <a:sym typeface="Calibri"/>
              </a:rPr>
              <a:t>Tecnologías y Aplicaciones </a:t>
            </a:r>
            <a:endParaRPr sz="1645" b="1" dirty="0"/>
          </a:p>
          <a:p>
            <a:pPr algn="ctr">
              <a:spcBef>
                <a:spcPts val="648"/>
              </a:spcBef>
            </a:pPr>
            <a:r>
              <a:rPr lang="es-ES" sz="2374" b="1" dirty="0">
                <a:latin typeface="Calibri"/>
                <a:ea typeface="Calibri"/>
                <a:cs typeface="Calibri"/>
                <a:sym typeface="Calibri"/>
              </a:rPr>
              <a:t>en </a:t>
            </a:r>
            <a:endParaRPr sz="1645" b="1" dirty="0"/>
          </a:p>
          <a:p>
            <a:pPr algn="ctr">
              <a:spcBef>
                <a:spcPts val="648"/>
              </a:spcBef>
            </a:pPr>
            <a:r>
              <a:rPr lang="es-ES" sz="2374" b="1" dirty="0">
                <a:latin typeface="Calibri"/>
                <a:ea typeface="Calibri"/>
                <a:cs typeface="Calibri"/>
                <a:sym typeface="Calibri"/>
              </a:rPr>
              <a:t>Ingeniería Informática</a:t>
            </a:r>
            <a:endParaRPr sz="1645" b="1" dirty="0"/>
          </a:p>
          <a:p>
            <a:pPr algn="ctr">
              <a:spcBef>
                <a:spcPts val="648"/>
              </a:spcBef>
            </a:pPr>
            <a:r>
              <a:rPr lang="es-ES" sz="2374" b="1" dirty="0">
                <a:latin typeface="Calibri"/>
                <a:ea typeface="Calibri"/>
                <a:cs typeface="Calibri"/>
                <a:sym typeface="Calibri"/>
              </a:rPr>
              <a:t> de la </a:t>
            </a:r>
            <a:endParaRPr sz="1645" b="1" dirty="0"/>
          </a:p>
          <a:p>
            <a:pPr algn="ctr">
              <a:spcBef>
                <a:spcPts val="648"/>
              </a:spcBef>
            </a:pPr>
            <a:r>
              <a:rPr lang="es-ES" sz="2374" b="1" dirty="0">
                <a:latin typeface="Calibri"/>
                <a:ea typeface="Calibri"/>
                <a:cs typeface="Calibri"/>
                <a:sym typeface="Calibri"/>
              </a:rPr>
              <a:t>Universidad de Almería</a:t>
            </a:r>
            <a:r>
              <a:rPr lang="es-ES" sz="2374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645" dirty="0"/>
          </a:p>
        </p:txBody>
      </p:sp>
      <p:sp>
        <p:nvSpPr>
          <p:cNvPr id="96" name="Google Shape;96;p13"/>
          <p:cNvSpPr txBox="1"/>
          <p:nvPr/>
        </p:nvSpPr>
        <p:spPr>
          <a:xfrm>
            <a:off x="1929344" y="9124049"/>
            <a:ext cx="5397321" cy="151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77" tIns="49325" rIns="98677" bIns="49325" anchor="t" anchorCtr="0">
            <a:noAutofit/>
          </a:bodyPr>
          <a:lstStyle/>
          <a:p>
            <a:r>
              <a:rPr lang="es-ES" sz="1727" b="1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Alumno/a:</a:t>
            </a:r>
            <a:endParaRPr sz="1645" dirty="0"/>
          </a:p>
          <a:p>
            <a:r>
              <a:rPr lang="es-ES" sz="1727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Nombre apellido </a:t>
            </a:r>
            <a:r>
              <a:rPr lang="es-ES" sz="1727" dirty="0" err="1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apellido</a:t>
            </a:r>
            <a:endParaRPr sz="1645" dirty="0"/>
          </a:p>
          <a:p>
            <a:pPr algn="r">
              <a:spcBef>
                <a:spcPts val="648"/>
              </a:spcBef>
            </a:pPr>
            <a:r>
              <a:rPr lang="es-ES" sz="1727" b="1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Director/es:</a:t>
            </a:r>
            <a:endParaRPr sz="1645" dirty="0"/>
          </a:p>
          <a:p>
            <a:pPr algn="r"/>
            <a:r>
              <a:rPr lang="es-ES" sz="1727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Nombre apellido </a:t>
            </a:r>
            <a:r>
              <a:rPr lang="es-ES" sz="1727" dirty="0" err="1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apellido</a:t>
            </a:r>
            <a:endParaRPr sz="1645" dirty="0"/>
          </a:p>
          <a:p>
            <a:pPr algn="r"/>
            <a:r>
              <a:rPr lang="es-ES" sz="1727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Nombre apellido </a:t>
            </a:r>
            <a:r>
              <a:rPr lang="es-ES" sz="1727" dirty="0" err="1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apellido</a:t>
            </a:r>
            <a:endParaRPr sz="1645"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852213" y="8476304"/>
            <a:ext cx="5628582" cy="4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77" tIns="49325" rIns="98677" bIns="49325" anchor="t" anchorCtr="0">
            <a:noAutofit/>
          </a:bodyPr>
          <a:lstStyle/>
          <a:p>
            <a:r>
              <a:rPr lang="es-ES" sz="2159" b="1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Curso 2018/2019</a:t>
            </a:r>
            <a:endParaRPr sz="2159" b="1">
              <a:solidFill>
                <a:srgbClr val="1D1B1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8825" y="0"/>
            <a:ext cx="7402024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77" tIns="49325" rIns="98677" bIns="49325" anchor="ctr" anchorCtr="0">
            <a:noAutofit/>
          </a:bodyPr>
          <a:lstStyle/>
          <a:p>
            <a:endParaRPr sz="194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Personalizado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  MÁSTER EN TECNOLOGÍAS Y APLICACIONES EN INGENIERÍA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MÁSTER EN TECNOLOGÍAS Y APLICACIONES EN INGENIERÍA INFORMÁTICA</dc:title>
  <cp:lastModifiedBy>Viktor Sobolyev</cp:lastModifiedBy>
  <cp:revision>2</cp:revision>
  <dcterms:modified xsi:type="dcterms:W3CDTF">2021-05-18T16:44:12Z</dcterms:modified>
</cp:coreProperties>
</file>