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77" r:id="rId10"/>
    <p:sldId id="27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72EF-8875-493A-9C78-07CFA7DF19DD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0A94-D10B-4A57-BD2E-9E4F10102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1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72EF-8875-493A-9C78-07CFA7DF19DD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0A94-D10B-4A57-BD2E-9E4F10102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66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72EF-8875-493A-9C78-07CFA7DF19DD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0A94-D10B-4A57-BD2E-9E4F10102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65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72EF-8875-493A-9C78-07CFA7DF19DD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0A94-D10B-4A57-BD2E-9E4F10102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04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72EF-8875-493A-9C78-07CFA7DF19DD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0A94-D10B-4A57-BD2E-9E4F10102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63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72EF-8875-493A-9C78-07CFA7DF19DD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0A94-D10B-4A57-BD2E-9E4F10102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13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72EF-8875-493A-9C78-07CFA7DF19DD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0A94-D10B-4A57-BD2E-9E4F10102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78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72EF-8875-493A-9C78-07CFA7DF19DD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0A94-D10B-4A57-BD2E-9E4F10102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38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72EF-8875-493A-9C78-07CFA7DF19DD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0A94-D10B-4A57-BD2E-9E4F10102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96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72EF-8875-493A-9C78-07CFA7DF19DD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0A94-D10B-4A57-BD2E-9E4F10102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37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72EF-8875-493A-9C78-07CFA7DF19DD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0A94-D10B-4A57-BD2E-9E4F10102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56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2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A72EF-8875-493A-9C78-07CFA7DF19DD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10A94-D10B-4A57-BD2E-9E4F10102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59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tianovale/curso_git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tianovale/curso_git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l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tianovale/curso_git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hristiano\curso GIT\iI.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27784" y="4407247"/>
            <a:ext cx="6620272" cy="2694161"/>
          </a:xfrm>
        </p:spPr>
        <p:txBody>
          <a:bodyPr>
            <a:normAutofit fontScale="90000"/>
          </a:bodyPr>
          <a:lstStyle/>
          <a:p>
            <a:r>
              <a:rPr lang="pt-BR" sz="2700" dirty="0" smtClean="0"/>
              <a:t>Empresa </a:t>
            </a:r>
            <a:r>
              <a:rPr lang="pt-BR" sz="2700" dirty="0"/>
              <a:t>de Informática e Informação do Município de Belo Horizonte S/A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 smtClean="0"/>
              <a:t>PRODABEL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3600" b="1" dirty="0" smtClean="0"/>
              <a:t>Instrutor: </a:t>
            </a:r>
            <a:r>
              <a:rPr lang="pt-BR" sz="3600" dirty="0" smtClean="0"/>
              <a:t>Christiano </a:t>
            </a:r>
            <a:r>
              <a:rPr lang="pt-BR" sz="3600" dirty="0" err="1" smtClean="0"/>
              <a:t>Rodarte</a:t>
            </a:r>
            <a:r>
              <a:rPr lang="pt-BR" sz="3600" dirty="0" smtClean="0"/>
              <a:t> Vale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5841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Fazendo </a:t>
            </a:r>
            <a:r>
              <a:rPr lang="pt-BR" b="1" dirty="0" err="1" smtClean="0"/>
              <a:t>Stash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Fazer </a:t>
            </a:r>
            <a:r>
              <a:rPr lang="pt-BR" sz="2000" dirty="0" err="1"/>
              <a:t>Stash</a:t>
            </a:r>
            <a:r>
              <a:rPr lang="pt-BR" sz="2000" dirty="0"/>
              <a:t> é tirar o estado sujo do seu diretório de </a:t>
            </a:r>
            <a:r>
              <a:rPr lang="pt-BR" sz="2000" dirty="0" smtClean="0"/>
              <a:t>trabalho</a:t>
            </a:r>
          </a:p>
          <a:p>
            <a:endParaRPr lang="pt-BR" sz="2000" dirty="0" smtClean="0"/>
          </a:p>
          <a:p>
            <a:r>
              <a:rPr lang="pt-BR" sz="2000" dirty="0"/>
              <a:t>I</a:t>
            </a:r>
            <a:r>
              <a:rPr lang="pt-BR" sz="2000" dirty="0" smtClean="0"/>
              <a:t>sto </a:t>
            </a:r>
            <a:r>
              <a:rPr lang="pt-BR" sz="2000" dirty="0"/>
              <a:t>é, seus arquivos modificados que estão sendo rastreados e mudanças na área de </a:t>
            </a:r>
            <a:r>
              <a:rPr lang="pt-BR" sz="2000" dirty="0" err="1" smtClean="0"/>
              <a:t>Staging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Salva </a:t>
            </a:r>
            <a:r>
              <a:rPr lang="pt-BR" sz="2000" dirty="0"/>
              <a:t>em uma pilha de modificações inacabadas que você pode voltar a qualquer momento</a:t>
            </a:r>
            <a:r>
              <a:rPr lang="pt-BR" sz="2000" dirty="0" smtClean="0"/>
              <a:t>.</a:t>
            </a:r>
          </a:p>
          <a:p>
            <a:endParaRPr lang="pt-BR" sz="2000" dirty="0" smtClean="0"/>
          </a:p>
          <a:p>
            <a:r>
              <a:rPr lang="pt-BR" sz="2000" b="1" dirty="0" err="1"/>
              <a:t>git</a:t>
            </a:r>
            <a:r>
              <a:rPr lang="pt-BR" sz="2000" b="1" dirty="0"/>
              <a:t> </a:t>
            </a:r>
            <a:r>
              <a:rPr lang="pt-BR" sz="2000" b="1" dirty="0" err="1" smtClean="0"/>
              <a:t>stash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i="1" dirty="0"/>
              <a:t>Faz o envio para </a:t>
            </a:r>
            <a:r>
              <a:rPr lang="pt-BR" sz="2000" i="1" dirty="0" smtClean="0"/>
              <a:t>a pilha</a:t>
            </a:r>
          </a:p>
          <a:p>
            <a:r>
              <a:rPr lang="pt-BR" sz="2000" b="1" dirty="0" err="1"/>
              <a:t>git</a:t>
            </a:r>
            <a:r>
              <a:rPr lang="pt-BR" sz="2000" b="1" dirty="0"/>
              <a:t> </a:t>
            </a:r>
            <a:r>
              <a:rPr lang="pt-BR" sz="2000" b="1" dirty="0" err="1" smtClean="0"/>
              <a:t>stash</a:t>
            </a:r>
            <a:r>
              <a:rPr lang="pt-BR" sz="2000" b="1" dirty="0" smtClean="0"/>
              <a:t> lista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i="1" dirty="0" smtClean="0"/>
              <a:t>Para ver </a:t>
            </a:r>
            <a:r>
              <a:rPr lang="pt-BR" sz="2000" i="1" dirty="0" err="1" smtClean="0"/>
              <a:t>staches</a:t>
            </a:r>
            <a:r>
              <a:rPr lang="pt-BR" sz="2000" i="1" dirty="0" smtClean="0"/>
              <a:t> que você guardou</a:t>
            </a:r>
          </a:p>
          <a:p>
            <a:r>
              <a:rPr lang="pt-BR" sz="2000" b="1" dirty="0" err="1"/>
              <a:t>git</a:t>
            </a:r>
            <a:r>
              <a:rPr lang="pt-BR" sz="2000" b="1" dirty="0"/>
              <a:t> </a:t>
            </a:r>
            <a:r>
              <a:rPr lang="pt-BR" sz="2000" b="1" dirty="0" err="1" smtClean="0"/>
              <a:t>stash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apply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i="1" dirty="0" smtClean="0"/>
              <a:t>Volta as alterações para o diretório de trabalho</a:t>
            </a:r>
            <a:endParaRPr lang="pt-BR" sz="2000" dirty="0"/>
          </a:p>
          <a:p>
            <a:r>
              <a:rPr lang="pt-BR" sz="2000" b="1" dirty="0" err="1"/>
              <a:t>git</a:t>
            </a:r>
            <a:r>
              <a:rPr lang="pt-BR" sz="2000" b="1" dirty="0"/>
              <a:t> </a:t>
            </a:r>
            <a:r>
              <a:rPr lang="pt-BR" sz="2000" b="1" dirty="0" err="1"/>
              <a:t>stash</a:t>
            </a:r>
            <a:r>
              <a:rPr lang="pt-BR" sz="2000" b="1" dirty="0"/>
              <a:t> </a:t>
            </a:r>
            <a:r>
              <a:rPr lang="pt-BR" sz="2000" b="1" dirty="0" err="1" smtClean="0"/>
              <a:t>drop</a:t>
            </a:r>
            <a:r>
              <a:rPr lang="pt-BR" sz="2000" b="1" dirty="0" smtClean="0"/>
              <a:t> &lt;</a:t>
            </a:r>
            <a:r>
              <a:rPr lang="pt-BR" sz="2000" b="1" dirty="0" err="1" smtClean="0"/>
              <a:t>nome_da_stash</a:t>
            </a:r>
            <a:r>
              <a:rPr lang="pt-BR" sz="2000" b="1" dirty="0" smtClean="0"/>
              <a:t>&gt;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i="1" dirty="0"/>
              <a:t>Para </a:t>
            </a:r>
            <a:r>
              <a:rPr lang="pt-BR" sz="2000" i="1" dirty="0" smtClean="0"/>
              <a:t>apagar as </a:t>
            </a:r>
            <a:r>
              <a:rPr lang="pt-BR" sz="2000" i="1" dirty="0" err="1" smtClean="0"/>
              <a:t>staches</a:t>
            </a:r>
            <a:endParaRPr lang="pt-BR" sz="2000" i="1" dirty="0" smtClean="0"/>
          </a:p>
          <a:p>
            <a:r>
              <a:rPr lang="pt-BR" sz="2000" dirty="0"/>
              <a:t>Você também pode executar </a:t>
            </a:r>
            <a:r>
              <a:rPr lang="pt-BR" sz="2000" b="1" dirty="0" err="1"/>
              <a:t>git</a:t>
            </a:r>
            <a:r>
              <a:rPr lang="pt-BR" sz="2000" b="1" dirty="0"/>
              <a:t> </a:t>
            </a:r>
            <a:r>
              <a:rPr lang="pt-BR" sz="2000" b="1" dirty="0" err="1"/>
              <a:t>stash</a:t>
            </a:r>
            <a:r>
              <a:rPr lang="pt-BR" sz="2000" b="1" dirty="0"/>
              <a:t> pop</a:t>
            </a:r>
            <a:r>
              <a:rPr lang="pt-BR" sz="2000" dirty="0"/>
              <a:t> para aplicar o </a:t>
            </a:r>
            <a:r>
              <a:rPr lang="pt-BR" sz="2000" i="1" dirty="0" err="1"/>
              <a:t>stash</a:t>
            </a:r>
            <a:r>
              <a:rPr lang="pt-BR" sz="2000" dirty="0"/>
              <a:t> e logo em seguida apagá-lo da sua pilha.</a:t>
            </a:r>
            <a:endParaRPr lang="pt-BR" sz="2000" i="1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1213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/>
              <a:t>Copiando o projeto para sua máquina: o comando clone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rmAutofit/>
          </a:bodyPr>
          <a:lstStyle/>
          <a:p>
            <a:r>
              <a:rPr lang="pt-BR" sz="2000" dirty="0"/>
              <a:t>O repositório que vamos copiar está hospedado no </a:t>
            </a:r>
            <a:r>
              <a:rPr lang="pt-BR" sz="2000" dirty="0" err="1" smtClean="0"/>
              <a:t>Github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391663" cy="40324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4143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 smtClean="0"/>
              <a:t>Copiando o projeto para sua máquina: o comando clone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Abra o </a:t>
            </a:r>
            <a:r>
              <a:rPr lang="pt-BR" sz="2000" dirty="0" err="1"/>
              <a:t>prompt</a:t>
            </a:r>
            <a:r>
              <a:rPr lang="pt-BR" sz="2000" dirty="0"/>
              <a:t> de comando do computador e navegue até uma pasta que será a pasta "pai" do seu repositório local, por exemplo:</a:t>
            </a:r>
          </a:p>
          <a:p>
            <a:pPr marL="0" indent="0">
              <a:buNone/>
            </a:pPr>
            <a:r>
              <a:rPr lang="pt-BR" sz="2000" dirty="0" smtClean="0"/>
              <a:t>		</a:t>
            </a:r>
            <a:r>
              <a:rPr lang="pt-BR" sz="2000" b="1" i="1" dirty="0" err="1" smtClean="0"/>
              <a:t>cd</a:t>
            </a:r>
            <a:r>
              <a:rPr lang="pt-BR" sz="2000" b="1" i="1" dirty="0" smtClean="0"/>
              <a:t> </a:t>
            </a:r>
            <a:r>
              <a:rPr lang="pt-BR" sz="2000" b="1" i="1" dirty="0" err="1" smtClean="0"/>
              <a:t>workspace</a:t>
            </a:r>
            <a:endParaRPr lang="pt-BR" sz="2000" b="1" i="1" dirty="0" smtClean="0"/>
          </a:p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/>
              <a:t>Agora vamos executar o comando que copiará o repositório para essa pasta: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i="1" dirty="0" err="1" smtClean="0"/>
              <a:t>git</a:t>
            </a:r>
            <a:r>
              <a:rPr lang="en-US" sz="2000" b="1" i="1" dirty="0" smtClean="0"/>
              <a:t> </a:t>
            </a:r>
            <a:r>
              <a:rPr lang="en-US" sz="2000" b="1" i="1" dirty="0"/>
              <a:t>clone </a:t>
            </a:r>
            <a:r>
              <a:rPr lang="en-US" sz="2000" b="1" i="1" dirty="0">
                <a:hlinkClick r:id="rId2"/>
              </a:rPr>
              <a:t>https://</a:t>
            </a:r>
            <a:r>
              <a:rPr lang="en-US" sz="2000" b="1" i="1" dirty="0" smtClean="0">
                <a:hlinkClick r:id="rId2"/>
              </a:rPr>
              <a:t>github.com/nome_da_sua_conta/curso_git.git</a:t>
            </a:r>
            <a:endParaRPr lang="en-US" sz="2000" b="1" i="1" dirty="0" smtClean="0"/>
          </a:p>
          <a:p>
            <a:pPr marL="0" indent="0">
              <a:buNone/>
            </a:pPr>
            <a:endParaRPr lang="en-US" sz="2000" b="1" i="1" dirty="0"/>
          </a:p>
          <a:p>
            <a:r>
              <a:rPr lang="pt-BR" sz="2000" dirty="0"/>
              <a:t>Esse comando </a:t>
            </a:r>
            <a:r>
              <a:rPr lang="pt-BR" sz="2000" b="1" dirty="0"/>
              <a:t>clone</a:t>
            </a:r>
            <a:r>
              <a:rPr lang="pt-BR" sz="2000" dirty="0"/>
              <a:t> criará uma pasta com o mesmo nome padrão do repositório (que no caso é "</a:t>
            </a:r>
            <a:r>
              <a:rPr lang="pt-BR" sz="2000" dirty="0" err="1"/>
              <a:t>curso_git</a:t>
            </a:r>
            <a:r>
              <a:rPr lang="pt-BR" sz="2000" dirty="0"/>
              <a:t>") e copiará para esse diretório todos os arquivos que estavam disponíveis nele.</a:t>
            </a:r>
          </a:p>
          <a:p>
            <a:endParaRPr lang="pt-BR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05407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 smtClean="0"/>
              <a:t>Copiando o projeto para sua máquina: o comando clone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Seu </a:t>
            </a:r>
            <a:r>
              <a:rPr lang="pt-BR" sz="2000" dirty="0"/>
              <a:t>computador e agora possui todos os arquivos </a:t>
            </a:r>
            <a:r>
              <a:rPr lang="pt-BR" sz="2000" dirty="0" smtClean="0"/>
              <a:t>localmente.</a:t>
            </a:r>
          </a:p>
          <a:p>
            <a:r>
              <a:rPr lang="pt-BR" sz="2000" dirty="0" smtClean="0"/>
              <a:t>As </a:t>
            </a:r>
            <a:r>
              <a:rPr lang="pt-BR" sz="2000" dirty="0"/>
              <a:t>alterações desejadas por ele serão feitas </a:t>
            </a:r>
            <a:r>
              <a:rPr lang="pt-BR" sz="2000" dirty="0" smtClean="0"/>
              <a:t>localmente</a:t>
            </a:r>
          </a:p>
          <a:p>
            <a:r>
              <a:rPr lang="pt-BR" sz="2000" dirty="0"/>
              <a:t>Ao final das alterações, ele realizará o envio dos </a:t>
            </a:r>
            <a:r>
              <a:rPr lang="pt-BR" sz="2000" dirty="0" err="1"/>
              <a:t>commits</a:t>
            </a:r>
            <a:r>
              <a:rPr lang="pt-BR" sz="2000" dirty="0"/>
              <a:t> para o repositório remoto através da execução do comando 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b="1" i="1" dirty="0"/>
              <a:t>	</a:t>
            </a:r>
            <a:r>
              <a:rPr lang="pt-BR" sz="2000" b="1" i="1" dirty="0" err="1" smtClean="0"/>
              <a:t>git</a:t>
            </a:r>
            <a:r>
              <a:rPr lang="pt-BR" sz="2000" b="1" i="1" dirty="0" smtClean="0"/>
              <a:t> </a:t>
            </a:r>
            <a:r>
              <a:rPr lang="pt-BR" sz="2000" b="1" i="1" dirty="0" err="1"/>
              <a:t>push</a:t>
            </a:r>
            <a:r>
              <a:rPr lang="pt-BR" sz="2000" b="1" i="1" dirty="0"/>
              <a:t> </a:t>
            </a:r>
            <a:r>
              <a:rPr lang="pt-BR" sz="2000" b="1" i="1" dirty="0" err="1"/>
              <a:t>origin</a:t>
            </a:r>
            <a:r>
              <a:rPr lang="pt-BR" sz="2000" b="1" i="1" dirty="0"/>
              <a:t> </a:t>
            </a:r>
            <a:r>
              <a:rPr lang="pt-BR" sz="2000" b="1" i="1" dirty="0" err="1" smtClean="0"/>
              <a:t>master</a:t>
            </a:r>
            <a:r>
              <a:rPr lang="pt-BR" sz="2000" b="1" i="1" dirty="0" smtClean="0"/>
              <a:t>.</a:t>
            </a:r>
          </a:p>
          <a:p>
            <a:r>
              <a:rPr lang="pt-BR" sz="2000" dirty="0"/>
              <a:t>A partir desse momento, acessando a página do repositório no </a:t>
            </a:r>
            <a:r>
              <a:rPr lang="pt-BR" sz="2000" dirty="0" err="1"/>
              <a:t>Github</a:t>
            </a:r>
            <a:r>
              <a:rPr lang="pt-BR" sz="2000" dirty="0"/>
              <a:t>, é possível ver a lista com os </a:t>
            </a:r>
            <a:r>
              <a:rPr lang="pt-BR" sz="2000" dirty="0" err="1"/>
              <a:t>commits</a:t>
            </a:r>
            <a:r>
              <a:rPr lang="pt-BR" sz="2000" dirty="0"/>
              <a:t> realizados.</a:t>
            </a:r>
          </a:p>
          <a:p>
            <a:endParaRPr lang="pt-BR" sz="2000" b="1" i="1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67744" y="4149080"/>
            <a:ext cx="6480720" cy="2592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124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/>
              <a:t>Sincronização com as novas alterações do repositório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Clone o </a:t>
            </a:r>
            <a:r>
              <a:rPr lang="pt-BR" sz="2000" dirty="0" err="1" smtClean="0"/>
              <a:t>repositorio</a:t>
            </a:r>
            <a:r>
              <a:rPr lang="pt-BR" sz="2000" dirty="0" smtClean="0"/>
              <a:t>: </a:t>
            </a:r>
            <a:r>
              <a:rPr lang="pt-BR" sz="2000" dirty="0" smtClean="0">
                <a:hlinkClick r:id="rId2"/>
              </a:rPr>
              <a:t>https://github.com/christianovale/curso_git.git</a:t>
            </a:r>
            <a:endParaRPr lang="pt-BR" sz="2000" dirty="0" smtClean="0"/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Crie um arquivo </a:t>
            </a:r>
            <a:r>
              <a:rPr lang="pt-BR" sz="2000" dirty="0" err="1" smtClean="0"/>
              <a:t>html</a:t>
            </a:r>
            <a:r>
              <a:rPr lang="pt-BR" sz="2000" dirty="0" smtClean="0"/>
              <a:t> com seu nome.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Faça o envio deste arquivo para o </a:t>
            </a:r>
            <a:r>
              <a:rPr lang="pt-BR" sz="2000" dirty="0" err="1" smtClean="0"/>
              <a:t>repositorio</a:t>
            </a:r>
            <a:r>
              <a:rPr lang="pt-BR" sz="2000" dirty="0" smtClean="0"/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 err="1"/>
              <a:t>g</a:t>
            </a:r>
            <a:r>
              <a:rPr lang="pt-BR" sz="1600" dirty="0" err="1" smtClean="0"/>
              <a:t>it</a:t>
            </a:r>
            <a:r>
              <a:rPr lang="pt-BR" sz="1600" dirty="0" smtClean="0"/>
              <a:t> </a:t>
            </a:r>
            <a:r>
              <a:rPr lang="pt-BR" sz="1600" dirty="0" err="1" smtClean="0"/>
              <a:t>add</a:t>
            </a:r>
            <a:r>
              <a:rPr lang="pt-BR" sz="1600" dirty="0" smtClean="0"/>
              <a:t> &lt;</a:t>
            </a:r>
            <a:r>
              <a:rPr lang="pt-BR" sz="1600" dirty="0" err="1" smtClean="0"/>
              <a:t>nome_do_arquivo</a:t>
            </a:r>
            <a:r>
              <a:rPr lang="pt-BR" sz="1600" dirty="0" smtClean="0"/>
              <a:t>&gt;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 err="1" smtClean="0"/>
              <a:t>git</a:t>
            </a:r>
            <a:r>
              <a:rPr lang="pt-BR" sz="1600" dirty="0" smtClean="0"/>
              <a:t> </a:t>
            </a:r>
            <a:r>
              <a:rPr lang="pt-BR" sz="1600" dirty="0" err="1" smtClean="0"/>
              <a:t>commit</a:t>
            </a:r>
            <a:r>
              <a:rPr lang="pt-BR" sz="1600" dirty="0" smtClean="0"/>
              <a:t> –m “&lt;</a:t>
            </a:r>
            <a:r>
              <a:rPr lang="pt-BR" sz="1600" dirty="0" err="1" smtClean="0"/>
              <a:t>sua_mensagem</a:t>
            </a:r>
            <a:r>
              <a:rPr lang="pt-BR" sz="1600" dirty="0" smtClean="0"/>
              <a:t>&gt;”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 err="1" smtClean="0"/>
              <a:t>git</a:t>
            </a:r>
            <a:r>
              <a:rPr lang="pt-BR" sz="1600" dirty="0" smtClean="0"/>
              <a:t> </a:t>
            </a:r>
            <a:r>
              <a:rPr lang="pt-BR" sz="1600" dirty="0" err="1" smtClean="0"/>
              <a:t>push</a:t>
            </a:r>
            <a:r>
              <a:rPr lang="pt-BR" sz="1600" dirty="0" smtClean="0"/>
              <a:t> </a:t>
            </a:r>
            <a:r>
              <a:rPr lang="pt-BR" sz="1600" dirty="0" err="1" smtClean="0"/>
              <a:t>origin</a:t>
            </a:r>
            <a:r>
              <a:rPr lang="pt-BR" sz="1600" dirty="0" smtClean="0"/>
              <a:t> </a:t>
            </a:r>
            <a:r>
              <a:rPr lang="pt-BR" sz="1600" dirty="0" err="1" smtClean="0"/>
              <a:t>master</a:t>
            </a:r>
            <a:endParaRPr lang="pt-BR" sz="1600" dirty="0" smtClean="0"/>
          </a:p>
          <a:p>
            <a:pPr marL="857250" lvl="1" indent="-457200">
              <a:buFont typeface="+mj-lt"/>
              <a:buAutoNum type="arabicPeriod"/>
            </a:pPr>
            <a:endParaRPr lang="pt-BR" sz="16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Para que a sincronização seja realizada e o desenvolvedor tenha em seu computador as novas versões dos arquivos, basta que ele execute o comando </a:t>
            </a:r>
            <a:r>
              <a:rPr lang="pt-BR" sz="2000" b="1" i="1" dirty="0" err="1" smtClean="0"/>
              <a:t>git</a:t>
            </a:r>
            <a:r>
              <a:rPr lang="pt-BR" sz="2000" b="1" i="1" dirty="0" smtClean="0"/>
              <a:t> </a:t>
            </a:r>
            <a:r>
              <a:rPr lang="pt-BR" sz="2000" b="1" i="1" dirty="0" err="1" smtClean="0"/>
              <a:t>pull</a:t>
            </a:r>
            <a:r>
              <a:rPr lang="pt-BR" sz="2000" b="1" i="1" dirty="0" smtClean="0"/>
              <a:t> </a:t>
            </a:r>
            <a:r>
              <a:rPr lang="pt-BR" sz="2000" b="1" i="1" dirty="0" err="1" smtClean="0"/>
              <a:t>origin</a:t>
            </a:r>
            <a:r>
              <a:rPr lang="pt-BR" sz="2000" b="1" i="1" dirty="0" smtClean="0"/>
              <a:t> </a:t>
            </a:r>
            <a:r>
              <a:rPr lang="pt-BR" sz="2000" b="1" i="1" dirty="0" err="1" smtClean="0"/>
              <a:t>master</a:t>
            </a:r>
            <a:r>
              <a:rPr lang="pt-BR" sz="2000" dirty="0" smtClean="0"/>
              <a:t>. 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9107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/>
              <a:t>Organização de trabalho com </a:t>
            </a:r>
            <a:r>
              <a:rPr lang="pt-BR" sz="3600" b="1" dirty="0" err="1"/>
              <a:t>Branches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/>
              <a:t>Para tal, utilizamos o comando </a:t>
            </a:r>
            <a:r>
              <a:rPr lang="pt-BR" sz="2000" i="1" dirty="0" err="1"/>
              <a:t>git</a:t>
            </a:r>
            <a:r>
              <a:rPr lang="pt-BR" sz="2000" i="1" dirty="0"/>
              <a:t> </a:t>
            </a:r>
            <a:r>
              <a:rPr lang="pt-BR" sz="2000" i="1" dirty="0" err="1"/>
              <a:t>branch</a:t>
            </a:r>
            <a:r>
              <a:rPr lang="pt-BR" sz="2000" dirty="0"/>
              <a:t>, passando como opção o nome da </a:t>
            </a:r>
            <a:r>
              <a:rPr lang="pt-BR" sz="2000" i="1" dirty="0" err="1"/>
              <a:t>branch</a:t>
            </a:r>
            <a:r>
              <a:rPr lang="pt-BR" sz="2000" dirty="0"/>
              <a:t> que desejamos criar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/>
              <a:t>No nosso caso, criaremos a </a:t>
            </a:r>
            <a:r>
              <a:rPr lang="pt-BR" sz="2000" dirty="0" err="1"/>
              <a:t>branch</a:t>
            </a:r>
            <a:r>
              <a:rPr lang="pt-BR" sz="2000" dirty="0"/>
              <a:t> </a:t>
            </a:r>
            <a:r>
              <a:rPr lang="pt-BR" sz="2000" dirty="0" smtClean="0"/>
              <a:t>design.</a:t>
            </a:r>
          </a:p>
          <a:p>
            <a:endParaRPr lang="pt-BR" sz="2000" dirty="0"/>
          </a:p>
          <a:p>
            <a:r>
              <a:rPr lang="pt-BR" sz="2000" b="1" i="1" dirty="0" err="1"/>
              <a:t>git</a:t>
            </a:r>
            <a:r>
              <a:rPr lang="pt-BR" sz="2000" b="1" i="1" dirty="0"/>
              <a:t> </a:t>
            </a:r>
            <a:r>
              <a:rPr lang="pt-BR" sz="2000" b="1" i="1" dirty="0" err="1"/>
              <a:t>branch</a:t>
            </a:r>
            <a:r>
              <a:rPr lang="pt-BR" sz="2000" b="1" i="1" dirty="0"/>
              <a:t> design</a:t>
            </a:r>
          </a:p>
          <a:p>
            <a:endParaRPr lang="pt-BR" sz="2000" dirty="0" smtClean="0"/>
          </a:p>
          <a:p>
            <a:r>
              <a:rPr lang="pt-BR" sz="2000" dirty="0" smtClean="0"/>
              <a:t>Como </a:t>
            </a:r>
            <a:r>
              <a:rPr lang="pt-BR" sz="2000" dirty="0"/>
              <a:t>verificamos quais são as </a:t>
            </a:r>
            <a:r>
              <a:rPr lang="pt-BR" sz="2000" i="1" dirty="0" err="1" smtClean="0"/>
              <a:t>branches</a:t>
            </a:r>
            <a:r>
              <a:rPr lang="pt-BR" sz="2000" dirty="0" smtClean="0"/>
              <a:t> </a:t>
            </a:r>
            <a:r>
              <a:rPr lang="pt-BR" sz="2000" dirty="0"/>
              <a:t>existentes em um projeto</a:t>
            </a:r>
            <a:r>
              <a:rPr lang="pt-BR" sz="2000" dirty="0" smtClean="0"/>
              <a:t>?</a:t>
            </a:r>
          </a:p>
          <a:p>
            <a:pPr marL="1314450" lvl="3" indent="0">
              <a:buNone/>
            </a:pPr>
            <a:r>
              <a:rPr lang="pt-BR" sz="1800" b="1" i="1" dirty="0" err="1" smtClean="0"/>
              <a:t>git</a:t>
            </a:r>
            <a:r>
              <a:rPr lang="pt-BR" sz="1800" b="1" i="1" dirty="0" smtClean="0"/>
              <a:t> </a:t>
            </a:r>
            <a:r>
              <a:rPr lang="pt-BR" sz="1800" b="1" i="1" dirty="0" err="1" smtClean="0"/>
              <a:t>branch</a:t>
            </a:r>
            <a:endParaRPr lang="pt-BR" sz="1800" b="1" i="1" dirty="0" smtClean="0"/>
          </a:p>
          <a:p>
            <a:pPr marL="1314450" lvl="3" indent="0">
              <a:buNone/>
            </a:pPr>
            <a:endParaRPr lang="pt-BR" sz="1800" b="1" i="1" dirty="0"/>
          </a:p>
          <a:p>
            <a:pPr marL="1314450" lvl="3" indent="0">
              <a:buNone/>
            </a:pPr>
            <a:r>
              <a:rPr lang="pt-BR" sz="1800" b="1" i="1" dirty="0" smtClean="0"/>
              <a:t>*  </a:t>
            </a:r>
            <a:r>
              <a:rPr lang="pt-BR" sz="1800" b="1" i="1" dirty="0"/>
              <a:t>design </a:t>
            </a:r>
          </a:p>
          <a:p>
            <a:pPr marL="1314450" lvl="3" indent="0">
              <a:buNone/>
            </a:pPr>
            <a:r>
              <a:rPr lang="pt-BR" sz="1800" b="1" i="1" dirty="0" err="1"/>
              <a:t>m</a:t>
            </a:r>
            <a:r>
              <a:rPr lang="pt-BR" sz="1800" b="1" i="1" dirty="0" err="1" smtClean="0"/>
              <a:t>aster</a:t>
            </a:r>
            <a:endParaRPr lang="pt-BR" sz="1800" b="1" i="1" dirty="0" smtClean="0"/>
          </a:p>
          <a:p>
            <a:pPr lvl="1">
              <a:buFont typeface="Arial" charset="0"/>
              <a:buChar char="•"/>
            </a:pPr>
            <a:endParaRPr lang="pt-BR" sz="1800" i="1" dirty="0"/>
          </a:p>
          <a:p>
            <a:pPr marL="400050"/>
            <a:r>
              <a:rPr lang="pt-BR" sz="2000" dirty="0"/>
              <a:t>um "*" </a:t>
            </a:r>
            <a:r>
              <a:rPr lang="pt-BR" sz="2000" dirty="0" smtClean="0"/>
              <a:t>precede </a:t>
            </a:r>
            <a:r>
              <a:rPr lang="pt-BR" sz="2000" dirty="0"/>
              <a:t>o nome da </a:t>
            </a:r>
            <a:r>
              <a:rPr lang="pt-BR" sz="2000" dirty="0" err="1"/>
              <a:t>branch</a:t>
            </a:r>
            <a:r>
              <a:rPr lang="pt-BR" sz="2000" dirty="0"/>
              <a:t> atual.</a:t>
            </a:r>
          </a:p>
          <a:p>
            <a:pPr marL="5715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0412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Organização de trabalho com </a:t>
            </a:r>
            <a:r>
              <a:rPr lang="pt-BR" sz="3600" b="1" dirty="0" err="1" smtClean="0"/>
              <a:t>Branches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O </a:t>
            </a:r>
            <a:r>
              <a:rPr lang="pt-BR" sz="2000" dirty="0"/>
              <a:t>comando </a:t>
            </a:r>
            <a:r>
              <a:rPr lang="pt-BR" sz="2000" i="1" dirty="0" err="1"/>
              <a:t>git</a:t>
            </a:r>
            <a:r>
              <a:rPr lang="pt-BR" sz="2000" i="1" dirty="0"/>
              <a:t> </a:t>
            </a:r>
            <a:r>
              <a:rPr lang="pt-BR" sz="2000" i="1" dirty="0" err="1"/>
              <a:t>checkout</a:t>
            </a:r>
            <a:r>
              <a:rPr lang="pt-BR" sz="2000" dirty="0"/>
              <a:t>, passando o nome da </a:t>
            </a:r>
            <a:r>
              <a:rPr lang="pt-BR" sz="2000" dirty="0" err="1" smtClean="0"/>
              <a:t>branch</a:t>
            </a:r>
            <a:r>
              <a:rPr lang="pt-BR" sz="2000" dirty="0" smtClean="0"/>
              <a:t> muda o fico </a:t>
            </a:r>
            <a:r>
              <a:rPr lang="pt-BR" sz="2000" dirty="0"/>
              <a:t>para a qual desejamos mudar. </a:t>
            </a:r>
            <a:endParaRPr lang="pt-BR" sz="2000" dirty="0" smtClean="0"/>
          </a:p>
          <a:p>
            <a:pPr lvl="1"/>
            <a:r>
              <a:rPr lang="en-US" sz="1600" b="1" i="1" dirty="0" err="1"/>
              <a:t>git</a:t>
            </a:r>
            <a:r>
              <a:rPr lang="en-US" sz="1600" b="1" i="1" dirty="0"/>
              <a:t> checkout design</a:t>
            </a:r>
            <a:endParaRPr lang="pt-BR" sz="1600" b="1" i="1" dirty="0"/>
          </a:p>
          <a:p>
            <a:pPr lvl="1"/>
            <a:endParaRPr lang="pt-BR" sz="1600" dirty="0" smtClean="0"/>
          </a:p>
          <a:p>
            <a:r>
              <a:rPr lang="pt-BR" sz="2000" dirty="0" smtClean="0"/>
              <a:t>Como atalho também </a:t>
            </a:r>
            <a:r>
              <a:rPr lang="pt-BR" sz="2000" dirty="0"/>
              <a:t>pode-se usar o comando:</a:t>
            </a:r>
            <a:r>
              <a:rPr lang="pt-BR" sz="2000" b="1" i="1" dirty="0"/>
              <a:t> </a:t>
            </a:r>
            <a:r>
              <a:rPr lang="pt-BR" sz="2000" b="1" i="1" dirty="0" err="1"/>
              <a:t>git</a:t>
            </a:r>
            <a:r>
              <a:rPr lang="pt-BR" sz="2000" b="1" i="1" dirty="0"/>
              <a:t> </a:t>
            </a:r>
            <a:r>
              <a:rPr lang="pt-BR" sz="2000" b="1" i="1" dirty="0" err="1"/>
              <a:t>checkout</a:t>
            </a:r>
            <a:r>
              <a:rPr lang="pt-BR" sz="2000" b="1" i="1" dirty="0"/>
              <a:t> -b design. 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  <p:pic>
        <p:nvPicPr>
          <p:cNvPr id="4" name="Imagem 3" descr="http://s3.amazonaws.com/caelum-online-public/git/branch_loc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21088"/>
            <a:ext cx="4752528" cy="24482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76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Organização de trabalho com </a:t>
            </a:r>
            <a:r>
              <a:rPr lang="pt-BR" sz="3600" b="1" dirty="0" err="1" smtClean="0"/>
              <a:t>Branches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Se voltarmos para a </a:t>
            </a:r>
            <a:r>
              <a:rPr lang="pt-BR" sz="2000" i="1" dirty="0" err="1"/>
              <a:t>branch</a:t>
            </a:r>
            <a:r>
              <a:rPr lang="pt-BR" sz="2000" i="1" dirty="0"/>
              <a:t> </a:t>
            </a:r>
            <a:r>
              <a:rPr lang="pt-BR" sz="2000" i="1" dirty="0" err="1"/>
              <a:t>master</a:t>
            </a:r>
            <a:r>
              <a:rPr lang="pt-BR" sz="2000" i="1" dirty="0"/>
              <a:t> </a:t>
            </a:r>
            <a:r>
              <a:rPr lang="pt-BR" sz="2000" dirty="0"/>
              <a:t>com o comando </a:t>
            </a:r>
            <a:r>
              <a:rPr lang="pt-BR" sz="2000" b="1" i="1" dirty="0" err="1"/>
              <a:t>git</a:t>
            </a:r>
            <a:r>
              <a:rPr lang="pt-BR" sz="2000" b="1" i="1" dirty="0"/>
              <a:t> </a:t>
            </a:r>
            <a:r>
              <a:rPr lang="pt-BR" sz="2000" b="1" i="1" dirty="0" err="1"/>
              <a:t>checkout</a:t>
            </a:r>
            <a:r>
              <a:rPr lang="pt-BR" sz="2000" b="1" i="1" dirty="0"/>
              <a:t> </a:t>
            </a:r>
            <a:r>
              <a:rPr lang="pt-BR" sz="2000" b="1" i="1" dirty="0" err="1"/>
              <a:t>master</a:t>
            </a:r>
            <a:r>
              <a:rPr lang="pt-BR" sz="2000" dirty="0"/>
              <a:t>, vemos que as alterações feitas anteriormente não estão mais presentes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/>
              <a:t>Já se pode enviar a </a:t>
            </a:r>
            <a:r>
              <a:rPr lang="pt-BR" sz="2000" i="1" dirty="0" err="1"/>
              <a:t>branch</a:t>
            </a:r>
            <a:r>
              <a:rPr lang="pt-BR" sz="2000" dirty="0"/>
              <a:t> criada localmente para o repositório remoto. 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/>
              <a:t>Isso é feito utilizando o comando </a:t>
            </a:r>
            <a:r>
              <a:rPr lang="pt-BR" sz="2000" i="1" dirty="0" err="1"/>
              <a:t>git</a:t>
            </a:r>
            <a:r>
              <a:rPr lang="pt-BR" sz="2000" i="1" dirty="0"/>
              <a:t> </a:t>
            </a:r>
            <a:r>
              <a:rPr lang="pt-BR" sz="2000" i="1" dirty="0" err="1"/>
              <a:t>push</a:t>
            </a:r>
            <a:r>
              <a:rPr lang="pt-BR" sz="2000" dirty="0"/>
              <a:t> passando dois argumentos: o primeiro é o nome do repositório e o segundo, o nome da </a:t>
            </a:r>
            <a:r>
              <a:rPr lang="pt-BR" sz="2000" dirty="0" err="1"/>
              <a:t>branch</a:t>
            </a:r>
            <a:r>
              <a:rPr lang="pt-BR" sz="2000" dirty="0"/>
              <a:t> que deseja-se </a:t>
            </a:r>
            <a:r>
              <a:rPr lang="pt-BR" sz="2000" dirty="0" smtClean="0"/>
              <a:t>enviar</a:t>
            </a:r>
          </a:p>
          <a:p>
            <a:endParaRPr lang="pt-BR" sz="2000" dirty="0"/>
          </a:p>
          <a:p>
            <a:r>
              <a:rPr lang="pt-BR" sz="2000" b="1" i="1" dirty="0" err="1"/>
              <a:t>git</a:t>
            </a:r>
            <a:r>
              <a:rPr lang="pt-BR" sz="2000" b="1" i="1" dirty="0"/>
              <a:t> </a:t>
            </a:r>
            <a:r>
              <a:rPr lang="pt-BR" sz="2000" b="1" i="1" dirty="0" err="1" smtClean="0"/>
              <a:t>push</a:t>
            </a:r>
            <a:r>
              <a:rPr lang="pt-BR" sz="2000" b="1" i="1" dirty="0" smtClean="0"/>
              <a:t> -u </a:t>
            </a:r>
            <a:r>
              <a:rPr lang="pt-BR" sz="2000" b="1" i="1" dirty="0" err="1"/>
              <a:t>origin</a:t>
            </a:r>
            <a:r>
              <a:rPr lang="pt-BR" sz="2000" b="1" i="1" dirty="0"/>
              <a:t> design</a:t>
            </a:r>
          </a:p>
          <a:p>
            <a:endParaRPr lang="pt-BR" sz="2000" dirty="0"/>
          </a:p>
        </p:txBody>
      </p:sp>
      <p:pic>
        <p:nvPicPr>
          <p:cNvPr id="4" name="Imagem 3" descr="http://s3.amazonaws.com/caelum-online-public/git/branch_local_e_remot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93096"/>
            <a:ext cx="3962400" cy="24003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3453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Organização de trabalho com </a:t>
            </a:r>
            <a:r>
              <a:rPr lang="pt-BR" sz="3600" b="1" dirty="0" err="1" smtClean="0"/>
              <a:t>Branches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/>
          </a:bodyPr>
          <a:lstStyle/>
          <a:p>
            <a:r>
              <a:rPr lang="pt-BR" sz="2000" dirty="0" smtClean="0"/>
              <a:t>Precisaremos </a:t>
            </a:r>
            <a:r>
              <a:rPr lang="pt-BR" sz="2000" dirty="0"/>
              <a:t>digitar </a:t>
            </a:r>
            <a:r>
              <a:rPr lang="pt-BR" sz="2000" b="1" i="1" dirty="0" err="1"/>
              <a:t>git</a:t>
            </a:r>
            <a:r>
              <a:rPr lang="pt-BR" sz="2000" b="1" i="1" dirty="0"/>
              <a:t> </a:t>
            </a:r>
            <a:r>
              <a:rPr lang="pt-BR" sz="2000" b="1" i="1" dirty="0" err="1"/>
              <a:t>pull</a:t>
            </a:r>
            <a:r>
              <a:rPr lang="pt-BR" sz="2000" b="1" i="1" dirty="0"/>
              <a:t> </a:t>
            </a:r>
            <a:r>
              <a:rPr lang="pt-BR" sz="2000" b="1" i="1" dirty="0" err="1"/>
              <a:t>origin</a:t>
            </a:r>
            <a:r>
              <a:rPr lang="pt-BR" sz="2000" b="1" i="1" dirty="0"/>
              <a:t> </a:t>
            </a:r>
            <a:r>
              <a:rPr lang="pt-BR" sz="2000" dirty="0"/>
              <a:t>design e </a:t>
            </a:r>
            <a:r>
              <a:rPr lang="pt-BR" sz="2000" b="1" i="1" dirty="0" err="1"/>
              <a:t>git</a:t>
            </a:r>
            <a:r>
              <a:rPr lang="pt-BR" sz="2000" b="1" i="1" dirty="0"/>
              <a:t> </a:t>
            </a:r>
            <a:r>
              <a:rPr lang="pt-BR" sz="2000" b="1" i="1" dirty="0" err="1"/>
              <a:t>push</a:t>
            </a:r>
            <a:r>
              <a:rPr lang="pt-BR" sz="2000" b="1" i="1" dirty="0"/>
              <a:t> </a:t>
            </a:r>
            <a:r>
              <a:rPr lang="pt-BR" sz="2000" b="1" i="1" dirty="0" err="1"/>
              <a:t>origin</a:t>
            </a:r>
            <a:r>
              <a:rPr lang="pt-BR" sz="2000" b="1" i="1" dirty="0"/>
              <a:t> </a:t>
            </a:r>
            <a:r>
              <a:rPr lang="pt-BR" sz="2000" dirty="0"/>
              <a:t>design para atualizar os repositórios locais e remotos, respectivamente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Para evitar tal trabalho, podemos indicar o caminho (</a:t>
            </a:r>
            <a:r>
              <a:rPr lang="pt-BR" sz="2000" dirty="0" err="1"/>
              <a:t>track</a:t>
            </a:r>
            <a:r>
              <a:rPr lang="pt-BR" sz="2000" dirty="0"/>
              <a:t>) da </a:t>
            </a:r>
            <a:r>
              <a:rPr lang="pt-BR" sz="2000" dirty="0" err="1"/>
              <a:t>branch</a:t>
            </a:r>
            <a:r>
              <a:rPr lang="pt-BR" sz="2000" dirty="0"/>
              <a:t> remota para a nossa </a:t>
            </a:r>
            <a:r>
              <a:rPr lang="pt-BR" sz="2000" dirty="0" err="1"/>
              <a:t>branch</a:t>
            </a:r>
            <a:r>
              <a:rPr lang="pt-BR" sz="2000" dirty="0"/>
              <a:t> local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i="1" dirty="0"/>
              <a:t>-u </a:t>
            </a:r>
            <a:r>
              <a:rPr lang="pt-BR" sz="2000" dirty="0"/>
              <a:t>diz pro </a:t>
            </a:r>
            <a:r>
              <a:rPr lang="pt-BR" sz="2000" dirty="0" err="1"/>
              <a:t>git</a:t>
            </a:r>
            <a:r>
              <a:rPr lang="pt-BR" sz="2000" dirty="0"/>
              <a:t> que a  </a:t>
            </a:r>
            <a:r>
              <a:rPr lang="pt-BR" sz="2000" dirty="0" err="1"/>
              <a:t>branch</a:t>
            </a:r>
            <a:r>
              <a:rPr lang="pt-BR" sz="2000" dirty="0"/>
              <a:t> design remota é igual a </a:t>
            </a:r>
            <a:r>
              <a:rPr lang="pt-BR" sz="2000" dirty="0" err="1"/>
              <a:t>branch</a:t>
            </a:r>
            <a:r>
              <a:rPr lang="pt-BR" sz="2000" dirty="0"/>
              <a:t> local.</a:t>
            </a:r>
          </a:p>
          <a:p>
            <a:endParaRPr lang="pt-BR" sz="2000" dirty="0"/>
          </a:p>
        </p:txBody>
      </p:sp>
      <p:pic>
        <p:nvPicPr>
          <p:cNvPr id="4" name="Imagem 3" descr="http://s3.amazonaws.com/caelum-online-public/git/branch_local_e_remota_linkad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29" y="4253610"/>
            <a:ext cx="3962400" cy="24003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94665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Organização de trabalho com </a:t>
            </a:r>
            <a:r>
              <a:rPr lang="pt-BR" sz="3600" b="1" dirty="0" err="1" smtClean="0"/>
              <a:t>Branches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Para juntar o trabalho desenvolvido na </a:t>
            </a:r>
            <a:r>
              <a:rPr lang="pt-BR" sz="2000" i="1" dirty="0" err="1"/>
              <a:t>Branch</a:t>
            </a:r>
            <a:r>
              <a:rPr lang="pt-BR" sz="2000" dirty="0"/>
              <a:t> para  </a:t>
            </a:r>
            <a:r>
              <a:rPr lang="pt-BR" sz="2000" i="1" dirty="0" err="1"/>
              <a:t>master</a:t>
            </a:r>
            <a:r>
              <a:rPr lang="pt-BR" sz="2000" dirty="0"/>
              <a:t> após a conclusão, usa-se o comando  </a:t>
            </a:r>
            <a:r>
              <a:rPr lang="pt-BR" sz="2000" i="1" dirty="0" err="1"/>
              <a:t>git</a:t>
            </a:r>
            <a:r>
              <a:rPr lang="pt-BR" sz="2000" i="1" dirty="0"/>
              <a:t> </a:t>
            </a:r>
            <a:r>
              <a:rPr lang="pt-BR" sz="2000" i="1" dirty="0" smtClean="0"/>
              <a:t>merge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/>
              <a:t>Este comando puxa as alterações da </a:t>
            </a:r>
            <a:r>
              <a:rPr lang="pt-BR" sz="2000" dirty="0" err="1"/>
              <a:t>branch</a:t>
            </a:r>
            <a:r>
              <a:rPr lang="pt-BR" sz="2000" dirty="0"/>
              <a:t> </a:t>
            </a:r>
            <a:r>
              <a:rPr lang="pt-BR" sz="2000" i="1" dirty="0"/>
              <a:t>design</a:t>
            </a:r>
            <a:r>
              <a:rPr lang="pt-BR" sz="2000" dirty="0"/>
              <a:t> para a </a:t>
            </a:r>
            <a:r>
              <a:rPr lang="pt-BR" sz="2000" dirty="0" err="1"/>
              <a:t>branch</a:t>
            </a:r>
            <a:r>
              <a:rPr lang="pt-BR" sz="2000" dirty="0"/>
              <a:t> a qual está ativa no momento. </a:t>
            </a:r>
            <a:endParaRPr lang="pt-BR" sz="2000" dirty="0" smtClean="0"/>
          </a:p>
          <a:p>
            <a:endParaRPr lang="pt-BR" sz="2000" dirty="0"/>
          </a:p>
          <a:p>
            <a:pPr lvl="1"/>
            <a:r>
              <a:rPr lang="en-US" sz="1600" dirty="0" err="1"/>
              <a:t>git</a:t>
            </a:r>
            <a:r>
              <a:rPr lang="en-US" sz="1600" dirty="0"/>
              <a:t> checkout master</a:t>
            </a:r>
            <a:endParaRPr lang="pt-BR" sz="1600" dirty="0"/>
          </a:p>
          <a:p>
            <a:pPr lvl="1"/>
            <a:r>
              <a:rPr lang="en-US" sz="1600" dirty="0" err="1"/>
              <a:t>git</a:t>
            </a:r>
            <a:r>
              <a:rPr lang="en-US" sz="1600" dirty="0"/>
              <a:t> merge design</a:t>
            </a:r>
            <a:endParaRPr lang="pt-BR" sz="1600" dirty="0"/>
          </a:p>
          <a:p>
            <a:pPr lvl="1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push</a:t>
            </a:r>
            <a:endParaRPr lang="pt-BR" sz="1600" dirty="0"/>
          </a:p>
          <a:p>
            <a:pPr lvl="1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 smtClean="0"/>
              <a:t>pull</a:t>
            </a:r>
            <a:r>
              <a:rPr lang="pt-BR" sz="1600" dirty="0" smtClean="0"/>
              <a:t> (</a:t>
            </a:r>
            <a:r>
              <a:rPr lang="pt-BR" sz="1600" i="1" dirty="0"/>
              <a:t>para atualizar seu repositório local com a mais nova versão</a:t>
            </a:r>
            <a:r>
              <a:rPr lang="pt-BR" sz="1600" dirty="0" smtClean="0"/>
              <a:t>)</a:t>
            </a:r>
            <a:endParaRPr lang="pt-BR" sz="1600" dirty="0"/>
          </a:p>
          <a:p>
            <a:pPr lvl="1"/>
            <a:endParaRPr lang="pt-BR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229200"/>
            <a:ext cx="3419475" cy="14001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9588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Instalação no Windows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525963"/>
          </a:xfrm>
        </p:spPr>
        <p:txBody>
          <a:bodyPr/>
          <a:lstStyle/>
          <a:p>
            <a:r>
              <a:rPr lang="pt-BR" u="sng" dirty="0">
                <a:hlinkClick r:id="rId2"/>
              </a:rPr>
              <a:t>https://gitforwindows.org</a:t>
            </a:r>
            <a:r>
              <a:rPr lang="pt-BR" u="sng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b="1" dirty="0" smtClean="0"/>
              <a:t>A </a:t>
            </a:r>
            <a:r>
              <a:rPr lang="pt-BR" b="1" dirty="0"/>
              <a:t>instalação do </a:t>
            </a:r>
            <a:r>
              <a:rPr lang="pt-BR" b="1" dirty="0" err="1"/>
              <a:t>Git</a:t>
            </a:r>
            <a:r>
              <a:rPr lang="pt-BR" b="1" dirty="0"/>
              <a:t> é diferente para cada sistema operacional</a:t>
            </a:r>
            <a:r>
              <a:rPr lang="pt-BR" b="1" dirty="0" smtClean="0"/>
              <a:t>.</a:t>
            </a:r>
          </a:p>
          <a:p>
            <a:r>
              <a:rPr lang="pt-BR" dirty="0"/>
              <a:t>Cada versão do </a:t>
            </a:r>
            <a:r>
              <a:rPr lang="pt-BR" dirty="0" err="1"/>
              <a:t>Git</a:t>
            </a:r>
            <a:r>
              <a:rPr lang="pt-BR" dirty="0"/>
              <a:t> tende a incluir melhoras na UI, sendo assim, obter a última versão é geralmente o melhor </a:t>
            </a:r>
            <a:r>
              <a:rPr lang="pt-BR" dirty="0" smtClean="0"/>
              <a:t>caminho.</a:t>
            </a:r>
          </a:p>
          <a:p>
            <a:r>
              <a:rPr lang="pt-BR" b="1" dirty="0"/>
              <a:t>O projeto </a:t>
            </a:r>
            <a:r>
              <a:rPr lang="pt-BR" b="1" i="1" dirty="0" err="1"/>
              <a:t>msysgit</a:t>
            </a:r>
            <a:r>
              <a:rPr lang="pt-BR" b="1" dirty="0"/>
              <a:t> tem um dos procedimentos mais simples de instalação.</a:t>
            </a:r>
          </a:p>
        </p:txBody>
      </p:sp>
    </p:spTree>
    <p:extLst>
      <p:ext uri="{BB962C8B-B14F-4D97-AF65-F5344CB8AC3E}">
        <p14:creationId xmlns:p14="http://schemas.microsoft.com/office/powerpoint/2010/main" val="4189013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Ferramenta gráfica do Eclipse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US" b="1" dirty="0" err="1"/>
              <a:t>Clonando</a:t>
            </a:r>
            <a:r>
              <a:rPr lang="en-US" b="1" dirty="0"/>
              <a:t> um </a:t>
            </a:r>
            <a:r>
              <a:rPr lang="en-US" b="1" dirty="0" err="1"/>
              <a:t>repositorio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2232248"/>
            <a:ext cx="7704856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6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Ferramenta gráfica do Eclipse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1268760"/>
            <a:ext cx="504056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25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Ferramenta gráfica do Eclipse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82485"/>
            <a:ext cx="8229600" cy="676672"/>
          </a:xfrm>
        </p:spPr>
        <p:txBody>
          <a:bodyPr/>
          <a:lstStyle/>
          <a:p>
            <a:r>
              <a:rPr lang="en-US" b="1" dirty="0" err="1"/>
              <a:t>Criando</a:t>
            </a:r>
            <a:r>
              <a:rPr lang="en-US" b="1" dirty="0"/>
              <a:t> Branches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059157"/>
            <a:ext cx="4896544" cy="3602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68190" y="3717032"/>
            <a:ext cx="5400040" cy="302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3459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Ferramenta gráfica do Eclipse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7"/>
            <a:ext cx="8229600" cy="648072"/>
          </a:xfrm>
        </p:spPr>
        <p:txBody>
          <a:bodyPr/>
          <a:lstStyle/>
          <a:p>
            <a:r>
              <a:rPr lang="pt-BR" dirty="0" err="1" smtClean="0"/>
              <a:t>Commit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2560712" cy="38199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33847"/>
            <a:ext cx="2658745" cy="3657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Seta para a direita 5"/>
          <p:cNvSpPr/>
          <p:nvPr/>
        </p:nvSpPr>
        <p:spPr>
          <a:xfrm>
            <a:off x="4211960" y="4149080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12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Instalação no Windows</a:t>
            </a:r>
            <a:endParaRPr lang="pt-BR" dirty="0"/>
          </a:p>
        </p:txBody>
      </p:sp>
      <p:pic>
        <p:nvPicPr>
          <p:cNvPr id="2050" name="Picture 2" descr="D:\christiano\curso GIT\instalador-git-03-component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3986845" cy="30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christiano\curso GIT\instalador-git-05-comandos-lin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37" y="1844824"/>
            <a:ext cx="3960440" cy="307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christiano\curso GIT\instalador-git-07-caracter-de-final-de-linh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45024"/>
            <a:ext cx="3960440" cy="307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70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pt-BR" sz="4000" b="1" dirty="0"/>
              <a:t>Criando conta no </a:t>
            </a:r>
            <a:r>
              <a:rPr lang="pt-BR" sz="4000" b="1" dirty="0" err="1"/>
              <a:t>Github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7714" y="1124744"/>
            <a:ext cx="8229600" cy="4525963"/>
          </a:xfrm>
        </p:spPr>
        <p:txBody>
          <a:bodyPr/>
          <a:lstStyle/>
          <a:p>
            <a:r>
              <a:rPr lang="pt-BR" dirty="0" smtClean="0"/>
              <a:t>No endereço </a:t>
            </a:r>
            <a:r>
              <a:rPr lang="pt-BR" u="sng" dirty="0" smtClean="0">
                <a:hlinkClick r:id="rId2"/>
              </a:rPr>
              <a:t>https</a:t>
            </a:r>
            <a:r>
              <a:rPr lang="pt-BR" u="sng" dirty="0">
                <a:hlinkClick r:id="rId2"/>
              </a:rPr>
              <a:t>://github.com/plans</a:t>
            </a:r>
            <a:r>
              <a:rPr lang="pt-BR" dirty="0"/>
              <a:t>, escolhemos o tipo de conta que queremos </a:t>
            </a:r>
            <a:r>
              <a:rPr lang="pt-BR" dirty="0" smtClean="0"/>
              <a:t>criar </a:t>
            </a:r>
            <a:r>
              <a:rPr lang="pt-BR" dirty="0"/>
              <a:t>e prosseguimos preenchendo os formulários pedidos.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40968"/>
            <a:ext cx="5013890" cy="2880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4127004" cy="27253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0751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Criar um repositório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Na </a:t>
            </a:r>
            <a:r>
              <a:rPr lang="pt-BR" dirty="0"/>
              <a:t>pasta onde se deseja criar o repositório clicamos com o botão direito e selecionamos </a:t>
            </a:r>
            <a:r>
              <a:rPr lang="pt-BR" b="1" dirty="0"/>
              <a:t>“</a:t>
            </a:r>
            <a:r>
              <a:rPr lang="pt-BR" b="1" i="1" dirty="0" err="1"/>
              <a:t>git</a:t>
            </a:r>
            <a:r>
              <a:rPr lang="pt-BR" b="1" i="1" dirty="0"/>
              <a:t> </a:t>
            </a:r>
            <a:r>
              <a:rPr lang="pt-BR" b="1" i="1" dirty="0" err="1"/>
              <a:t>bash</a:t>
            </a:r>
            <a:r>
              <a:rPr lang="pt-BR" b="1" i="1" dirty="0"/>
              <a:t> </a:t>
            </a:r>
            <a:r>
              <a:rPr lang="pt-BR" b="1" i="1" dirty="0" err="1"/>
              <a:t>here</a:t>
            </a:r>
            <a:r>
              <a:rPr lang="pt-BR" b="1" i="1" dirty="0" smtClean="0"/>
              <a:t>”</a:t>
            </a:r>
          </a:p>
          <a:p>
            <a:pPr marL="0" indent="0">
              <a:buNone/>
            </a:pPr>
            <a:endParaRPr lang="pt-BR" b="1" dirty="0"/>
          </a:p>
          <a:p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endParaRPr lang="pt-BR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pt-BR" i="1" dirty="0"/>
              <a:t>Diz para o </a:t>
            </a:r>
            <a:r>
              <a:rPr lang="pt-BR" i="1" dirty="0" err="1"/>
              <a:t>git</a:t>
            </a:r>
            <a:r>
              <a:rPr lang="pt-BR" i="1" dirty="0"/>
              <a:t> que ele deve controlar essa pasta como </a:t>
            </a:r>
            <a:r>
              <a:rPr lang="pt-BR" i="1" dirty="0" err="1"/>
              <a:t>repositorio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r>
              <a:rPr lang="en-US" b="1" dirty="0" err="1"/>
              <a:t>git</a:t>
            </a:r>
            <a:r>
              <a:rPr lang="en-US" b="1" dirty="0"/>
              <a:t> add index.html</a:t>
            </a:r>
            <a:endParaRPr lang="pt-BR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pt-BR" i="1" dirty="0"/>
              <a:t>Adiciona o arquivo para ser monitorado pelo </a:t>
            </a:r>
            <a:r>
              <a:rPr lang="pt-BR" i="1" dirty="0" err="1"/>
              <a:t>Git</a:t>
            </a:r>
            <a:r>
              <a:rPr lang="pt-BR" i="1" dirty="0"/>
              <a:t> (adiciona 	arquivos novos e alterados)</a:t>
            </a:r>
            <a:endParaRPr lang="pt-BR" dirty="0"/>
          </a:p>
          <a:p>
            <a:pPr marL="0" indent="0">
              <a:buNone/>
            </a:pPr>
            <a:r>
              <a:rPr lang="pt-BR" i="1" dirty="0"/>
              <a:t> </a:t>
            </a:r>
            <a:endParaRPr lang="pt-BR" dirty="0"/>
          </a:p>
          <a:p>
            <a:r>
              <a:rPr lang="pt-BR" b="1" dirty="0" err="1"/>
              <a:t>git</a:t>
            </a:r>
            <a:r>
              <a:rPr lang="pt-BR" b="1" dirty="0"/>
              <a:t> status</a:t>
            </a:r>
            <a:endParaRPr lang="pt-BR" dirty="0"/>
          </a:p>
          <a:p>
            <a:pPr marL="0" indent="0">
              <a:buNone/>
            </a:pPr>
            <a:r>
              <a:rPr lang="pt-BR" i="1" dirty="0"/>
              <a:t>	Mostra o status do seu repositório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r>
              <a:rPr lang="en-US" b="1" dirty="0" err="1"/>
              <a:t>git</a:t>
            </a:r>
            <a:r>
              <a:rPr lang="en-US" b="1" dirty="0"/>
              <a:t> commit -m "first commit"</a:t>
            </a:r>
            <a:endParaRPr lang="pt-BR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pt-BR" i="1" dirty="0"/>
              <a:t>Realiza o envio para a </a:t>
            </a:r>
            <a:r>
              <a:rPr lang="pt-BR" i="1" dirty="0" err="1"/>
              <a:t>Staging</a:t>
            </a:r>
            <a:r>
              <a:rPr lang="pt-BR" i="1" dirty="0"/>
              <a:t> </a:t>
            </a:r>
            <a:r>
              <a:rPr lang="pt-BR" i="1" dirty="0" err="1"/>
              <a:t>Area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43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t-BR" b="1" dirty="0" smtClean="0"/>
              <a:t>Criar um repositório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git</a:t>
            </a:r>
            <a:r>
              <a:rPr lang="en-US" sz="2000" b="1" dirty="0"/>
              <a:t> remote add </a:t>
            </a:r>
            <a:r>
              <a:rPr lang="en-US" sz="2000" b="1" dirty="0" smtClean="0"/>
              <a:t>&lt;alias do </a:t>
            </a:r>
            <a:r>
              <a:rPr lang="en-US" sz="2000" b="1" dirty="0" err="1" smtClean="0"/>
              <a:t>repositorio</a:t>
            </a:r>
            <a:r>
              <a:rPr lang="en-US" sz="2000" b="1" dirty="0" smtClean="0"/>
              <a:t>&gt;  &lt;</a:t>
            </a:r>
            <a:r>
              <a:rPr lang="en-US" sz="2000" b="1" dirty="0" err="1" smtClean="0"/>
              <a:t>uri</a:t>
            </a:r>
            <a:r>
              <a:rPr lang="en-US" sz="2000" b="1" dirty="0" smtClean="0"/>
              <a:t> do </a:t>
            </a:r>
            <a:r>
              <a:rPr lang="en-US" sz="2000" b="1" dirty="0" err="1" smtClean="0"/>
              <a:t>reposotório</a:t>
            </a:r>
            <a:r>
              <a:rPr lang="en-US" sz="2000" b="1" dirty="0" smtClean="0"/>
              <a:t>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pt-BR" sz="2000" i="1" dirty="0"/>
              <a:t>Cria uma ligação entre sua pasta local e o repositório remoto</a:t>
            </a:r>
            <a:r>
              <a:rPr lang="pt-BR" sz="2000" i="1" dirty="0" smtClean="0"/>
              <a:t>.</a:t>
            </a:r>
          </a:p>
          <a:p>
            <a:pPr marL="0" indent="0">
              <a:buNone/>
            </a:pPr>
            <a:r>
              <a:rPr lang="pt-BR" sz="2000" i="1" dirty="0"/>
              <a:t>	</a:t>
            </a:r>
            <a:r>
              <a:rPr lang="pt-BR" sz="1400" i="1" dirty="0" err="1" smtClean="0"/>
              <a:t>Ex</a:t>
            </a:r>
            <a:r>
              <a:rPr lang="pt-BR" sz="1400" i="1" dirty="0" smtClean="0"/>
              <a:t>: </a:t>
            </a:r>
            <a:r>
              <a:rPr lang="pt-BR" sz="1400" b="1" dirty="0" err="1" smtClean="0"/>
              <a:t>gi</a:t>
            </a:r>
            <a:r>
              <a:rPr lang="en-US" sz="1400" b="1" dirty="0" smtClean="0"/>
              <a:t>t </a:t>
            </a:r>
            <a:r>
              <a:rPr lang="en-US" sz="1400" b="1" dirty="0"/>
              <a:t>remote add origin </a:t>
            </a:r>
            <a:r>
              <a:rPr lang="en-US" sz="1400" b="1" u="sng" dirty="0">
                <a:hlinkClick r:id="rId2"/>
              </a:rPr>
              <a:t>https://</a:t>
            </a:r>
            <a:r>
              <a:rPr lang="en-US" sz="1400" b="1" u="sng" dirty="0" smtClean="0">
                <a:hlinkClick r:id="rId2"/>
              </a:rPr>
              <a:t>github.com/christianovale/curso_git.git</a:t>
            </a:r>
            <a:endParaRPr lang="pt-BR" sz="1400" dirty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 err="1"/>
              <a:t>git</a:t>
            </a:r>
            <a:r>
              <a:rPr lang="pt-BR" sz="2000" b="1" dirty="0"/>
              <a:t> </a:t>
            </a:r>
            <a:r>
              <a:rPr lang="pt-BR" sz="2000" b="1" dirty="0" err="1"/>
              <a:t>push</a:t>
            </a:r>
            <a:r>
              <a:rPr lang="pt-BR" sz="2000" b="1" dirty="0"/>
              <a:t> -u </a:t>
            </a:r>
            <a:r>
              <a:rPr lang="pt-BR" sz="2000" b="1" dirty="0" err="1"/>
              <a:t>origin</a:t>
            </a:r>
            <a:r>
              <a:rPr lang="pt-BR" sz="2000" b="1" dirty="0"/>
              <a:t> </a:t>
            </a:r>
            <a:r>
              <a:rPr lang="pt-BR" sz="2000" b="1" dirty="0" err="1"/>
              <a:t>master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i="1" dirty="0"/>
              <a:t>Faz o envio para o repositório remoto</a:t>
            </a:r>
            <a:r>
              <a:rPr lang="pt-BR" sz="2000" i="1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 err="1"/>
              <a:t>git</a:t>
            </a:r>
            <a:r>
              <a:rPr lang="pt-BR" sz="2000" b="1" dirty="0"/>
              <a:t> log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i="1" dirty="0"/>
              <a:t>mostra a lista de alterações no </a:t>
            </a:r>
            <a:r>
              <a:rPr lang="pt-BR" sz="2000" i="1" dirty="0" smtClean="0"/>
              <a:t>repositório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As alterações já podem ser observadas na conta do </a:t>
            </a:r>
            <a:r>
              <a:rPr lang="pt-BR" sz="2000" dirty="0" err="1" smtClean="0"/>
              <a:t>GitHub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119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Desfazendo </a:t>
            </a:r>
            <a:r>
              <a:rPr lang="pt-BR" sz="3600" b="1" dirty="0" err="1" smtClean="0"/>
              <a:t>commits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/>
              <a:t>git</a:t>
            </a:r>
            <a:r>
              <a:rPr lang="pt-BR" sz="2000" b="1" dirty="0"/>
              <a:t> </a:t>
            </a:r>
            <a:r>
              <a:rPr lang="pt-BR" sz="2000" b="1" dirty="0" smtClean="0"/>
              <a:t>reset HEAD &lt;</a:t>
            </a:r>
            <a:r>
              <a:rPr lang="pt-BR" sz="2000" b="1" dirty="0" err="1" smtClean="0"/>
              <a:t>nome_do_arquivo</a:t>
            </a:r>
            <a:r>
              <a:rPr lang="pt-BR" sz="2000" b="1" dirty="0" smtClean="0"/>
              <a:t>&gt;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1600" i="1" dirty="0" smtClean="0"/>
              <a:t>Retira o arquivo da </a:t>
            </a:r>
            <a:r>
              <a:rPr lang="pt-BR" sz="1600" i="1" dirty="0" err="1" smtClean="0"/>
              <a:t>Staging</a:t>
            </a:r>
            <a:r>
              <a:rPr lang="pt-BR" sz="1600" i="1" dirty="0" smtClean="0"/>
              <a:t> área.</a:t>
            </a:r>
            <a:endParaRPr lang="pt-BR" sz="1600" i="1" dirty="0"/>
          </a:p>
          <a:p>
            <a:r>
              <a:rPr lang="pt-BR" sz="2000" b="1" dirty="0" err="1"/>
              <a:t>git</a:t>
            </a:r>
            <a:r>
              <a:rPr lang="pt-BR" sz="2000" b="1" dirty="0"/>
              <a:t> reset HEAD </a:t>
            </a:r>
            <a:r>
              <a:rPr lang="pt-BR" sz="2000" b="1" dirty="0" smtClean="0"/>
              <a:t>*</a:t>
            </a:r>
          </a:p>
          <a:p>
            <a:pPr marL="457200" lvl="1" indent="0">
              <a:buNone/>
            </a:pPr>
            <a:r>
              <a:rPr lang="pt-BR" sz="1600" b="1" i="1" dirty="0" smtClean="0"/>
              <a:t>	</a:t>
            </a:r>
            <a:r>
              <a:rPr lang="pt-BR" sz="1600" i="1" dirty="0" smtClean="0"/>
              <a:t>Para todos os arquivos</a:t>
            </a:r>
            <a:endParaRPr lang="pt-BR" sz="1600" b="1" i="1" dirty="0"/>
          </a:p>
          <a:p>
            <a:endParaRPr lang="pt-BR" sz="2000" b="1" dirty="0" smtClean="0"/>
          </a:p>
          <a:p>
            <a:r>
              <a:rPr lang="pt-BR" sz="2000" b="1" dirty="0" err="1"/>
              <a:t>git</a:t>
            </a:r>
            <a:r>
              <a:rPr lang="pt-BR" sz="2000" b="1" dirty="0"/>
              <a:t> reset </a:t>
            </a:r>
            <a:r>
              <a:rPr lang="pt-BR" sz="2000" b="1" dirty="0" smtClean="0"/>
              <a:t>HEAD~1 --soft</a:t>
            </a:r>
          </a:p>
          <a:p>
            <a:pPr marL="457200" lvl="1" indent="0">
              <a:buNone/>
            </a:pPr>
            <a:r>
              <a:rPr lang="pt-BR" sz="1600" b="1" dirty="0"/>
              <a:t>	</a:t>
            </a:r>
            <a:r>
              <a:rPr lang="pt-BR" sz="1600" i="1" dirty="0" smtClean="0"/>
              <a:t>Volta o </a:t>
            </a:r>
            <a:r>
              <a:rPr lang="pt-BR" sz="1600" i="1" dirty="0"/>
              <a:t>arquivo </a:t>
            </a:r>
            <a:r>
              <a:rPr lang="pt-BR" sz="1600" i="1" dirty="0" smtClean="0"/>
              <a:t>para a </a:t>
            </a:r>
            <a:r>
              <a:rPr lang="pt-BR" sz="1600" i="1" dirty="0" err="1"/>
              <a:t>Staging</a:t>
            </a:r>
            <a:r>
              <a:rPr lang="pt-BR" sz="1600" i="1" dirty="0"/>
              <a:t> área</a:t>
            </a:r>
            <a:r>
              <a:rPr lang="pt-BR" sz="1600" i="1" dirty="0" smtClean="0"/>
              <a:t>.</a:t>
            </a:r>
          </a:p>
          <a:p>
            <a:pPr marL="457200" lvl="1" indent="0">
              <a:buNone/>
            </a:pPr>
            <a:r>
              <a:rPr lang="pt-BR" sz="1600" i="1" dirty="0"/>
              <a:t>	</a:t>
            </a:r>
            <a:r>
              <a:rPr lang="pt-BR" sz="1600" i="1" dirty="0" smtClean="0"/>
              <a:t>O </a:t>
            </a:r>
            <a:r>
              <a:rPr lang="pt-BR" sz="1600" i="1" dirty="0"/>
              <a:t>reset soft não altera os arquivos, apenas o </a:t>
            </a:r>
            <a:r>
              <a:rPr lang="pt-BR" sz="1600" i="1" dirty="0" err="1"/>
              <a:t>commit</a:t>
            </a:r>
            <a:r>
              <a:rPr lang="pt-BR" sz="1600" i="1" dirty="0"/>
              <a:t>. </a:t>
            </a:r>
            <a:endParaRPr lang="pt-BR" sz="1600" i="1" dirty="0"/>
          </a:p>
          <a:p>
            <a:pPr marL="457200" lvl="1" indent="0">
              <a:buNone/>
            </a:pPr>
            <a:endParaRPr lang="pt-BR" sz="1600" b="1" dirty="0" smtClean="0"/>
          </a:p>
          <a:p>
            <a:r>
              <a:rPr lang="pt-BR" sz="2000" b="1" dirty="0" err="1"/>
              <a:t>git</a:t>
            </a:r>
            <a:r>
              <a:rPr lang="pt-BR" sz="2000" b="1" dirty="0"/>
              <a:t> reset </a:t>
            </a:r>
            <a:r>
              <a:rPr lang="pt-BR" sz="2000" b="1" dirty="0" smtClean="0"/>
              <a:t>HEAD~1 </a:t>
            </a:r>
            <a:r>
              <a:rPr lang="pt-BR" sz="2000" b="1" dirty="0"/>
              <a:t>--hard </a:t>
            </a:r>
            <a:endParaRPr lang="pt-BR" sz="2000" dirty="0" smtClean="0"/>
          </a:p>
          <a:p>
            <a:pPr marL="914400" lvl="2" indent="0">
              <a:buNone/>
            </a:pPr>
            <a:r>
              <a:rPr lang="pt-BR" sz="1600" i="1" dirty="0" smtClean="0"/>
              <a:t>Volta os arquivos como </a:t>
            </a:r>
            <a:r>
              <a:rPr lang="pt-BR" sz="1600" i="1" dirty="0"/>
              <a:t>no </a:t>
            </a:r>
            <a:r>
              <a:rPr lang="pt-BR" sz="1600" i="1" dirty="0" err="1"/>
              <a:t>commit</a:t>
            </a:r>
            <a:r>
              <a:rPr lang="pt-BR" sz="1600" i="1" dirty="0"/>
              <a:t> </a:t>
            </a:r>
            <a:r>
              <a:rPr lang="pt-BR" sz="1600" i="1" dirty="0" smtClean="0"/>
              <a:t>anterior</a:t>
            </a:r>
          </a:p>
          <a:p>
            <a:pPr marL="914400" lvl="2" indent="0">
              <a:buNone/>
            </a:pPr>
            <a:r>
              <a:rPr lang="pt-BR" sz="1600" i="1" dirty="0"/>
              <a:t> Neste caso as alterações nos arquivos também serão desfeitas com o </a:t>
            </a:r>
            <a:r>
              <a:rPr lang="pt-BR" sz="1600" i="1" dirty="0" err="1"/>
              <a:t>commit</a:t>
            </a:r>
            <a:r>
              <a:rPr lang="pt-BR" sz="1600" i="1" dirty="0"/>
              <a:t>.</a:t>
            </a:r>
            <a:endParaRPr lang="pt-BR" sz="1600" b="1" i="1" dirty="0"/>
          </a:p>
        </p:txBody>
      </p:sp>
    </p:spTree>
    <p:extLst>
      <p:ext uri="{BB962C8B-B14F-4D97-AF65-F5344CB8AC3E}">
        <p14:creationId xmlns:p14="http://schemas.microsoft.com/office/powerpoint/2010/main" val="348530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pt-BR" sz="4000" b="1" dirty="0"/>
              <a:t>Recapitulação do processo</a:t>
            </a:r>
          </a:p>
        </p:txBody>
      </p:sp>
      <p:pic>
        <p:nvPicPr>
          <p:cNvPr id="4099" name="Picture 3" descr="D:\christiano\curso GIT\1_iL2J8k4ygQlg3xriKGimb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6" y="1245433"/>
            <a:ext cx="9091182" cy="534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41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http://rogerdudler.github.io/git-guide/img/tree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08" y="836712"/>
            <a:ext cx="903649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3961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496</Words>
  <Application>Microsoft Office PowerPoint</Application>
  <PresentationFormat>Apresentação na tela (4:3)</PresentationFormat>
  <Paragraphs>142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Empresa de Informática e Informação do Município de Belo Horizonte S/A PRODABEL  Instrutor: Christiano Rodarte Vale</vt:lpstr>
      <vt:lpstr>Instalação no Windows</vt:lpstr>
      <vt:lpstr>Instalação no Windows</vt:lpstr>
      <vt:lpstr>Criando conta no Github</vt:lpstr>
      <vt:lpstr>Criar um repositório local</vt:lpstr>
      <vt:lpstr>Criar um repositório local</vt:lpstr>
      <vt:lpstr>Desfazendo commits</vt:lpstr>
      <vt:lpstr>Recapitulação do processo</vt:lpstr>
      <vt:lpstr>Apresentação do PowerPoint</vt:lpstr>
      <vt:lpstr>Fazendo Stash</vt:lpstr>
      <vt:lpstr>Copiando o projeto para sua máquina: o comando clone</vt:lpstr>
      <vt:lpstr>Copiando o projeto para sua máquina: o comando clone</vt:lpstr>
      <vt:lpstr>Copiando o projeto para sua máquina: o comando clone</vt:lpstr>
      <vt:lpstr>Sincronização com as novas alterações do repositório</vt:lpstr>
      <vt:lpstr>Organização de trabalho com Branches</vt:lpstr>
      <vt:lpstr>Organização de trabalho com Branches</vt:lpstr>
      <vt:lpstr>Organização de trabalho com Branches</vt:lpstr>
      <vt:lpstr>Organização de trabalho com Branches</vt:lpstr>
      <vt:lpstr>Organização de trabalho com Branches</vt:lpstr>
      <vt:lpstr>Ferramenta gráfica do Eclipse</vt:lpstr>
      <vt:lpstr>Ferramenta gráfica do Eclipse</vt:lpstr>
      <vt:lpstr>Ferramenta gráfica do Eclipse</vt:lpstr>
      <vt:lpstr>Ferramenta gráfica do Eclipse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 de Informática e Informação do Município de Belo Horizonte S/A PRODABEL</dc:title>
  <dc:creator>CHRISTIANO RODARTE VALE PB003415</dc:creator>
  <cp:lastModifiedBy>CHRISTIANO RODARTE VALE PB003415</cp:lastModifiedBy>
  <cp:revision>23</cp:revision>
  <dcterms:created xsi:type="dcterms:W3CDTF">2019-07-10T11:51:26Z</dcterms:created>
  <dcterms:modified xsi:type="dcterms:W3CDTF">2019-07-11T14:09:38Z</dcterms:modified>
</cp:coreProperties>
</file>