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A2E"/>
    <a:srgbClr val="1313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121"/>
    <p:restoredTop sz="94694"/>
  </p:normalViewPr>
  <p:slideViewPr>
    <p:cSldViewPr snapToGrid="0">
      <p:cViewPr varScale="1">
        <p:scale>
          <a:sx n="121" d="100"/>
          <a:sy n="121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4EDA-90E4-060B-AEC9-A09385CCB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B1556-25E6-F8F3-C2BC-469949C5D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E746F-229F-661A-B188-48F8F50F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F56A-274D-F049-978E-7768D2A64AB1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0F42C-D1D6-0B06-E098-1C9C4082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71A66-3A19-366E-AC88-3D8FFD5D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BE48-9358-9442-B3DE-9F0C0B5DEB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93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A9A9-930E-BC0D-AA34-A2622C21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CA9F3-668F-55DD-8D7F-C3C68C8BE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6DD3C-E729-0CDC-E43E-584C69D2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F56A-274D-F049-978E-7768D2A64AB1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B323A-9B99-D3B0-C5D5-C349A3921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498CA-9611-0A8B-A027-06361D6E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BE48-9358-9442-B3DE-9F0C0B5DEB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37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F536D9-5100-D3FC-3AE1-EB385E923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D41D4-EDFB-764C-D763-90BCAD522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70F54-D3CE-C2AC-07AE-7BB54021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F56A-274D-F049-978E-7768D2A64AB1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0E856-E28E-8EBA-DCD1-91B2A558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BD29F-7B7E-677A-6ED2-6FB4A38E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BE48-9358-9442-B3DE-9F0C0B5DEB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01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31C88-8918-E4FE-AD1A-A6AC61F31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6CE13-F6C6-E91B-32E9-7333F11A9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1FFC9-AE28-17F1-D5CA-58578CB3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F56A-274D-F049-978E-7768D2A64AB1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70912-8889-1225-BB48-7F34DE51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D7615-09B9-3DE3-708D-9C9A1B30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BE48-9358-9442-B3DE-9F0C0B5DEB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69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9A13-97A2-C1F6-AA27-6C3E3EF30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8D937-913C-A162-502C-2BAC7F321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9D466-AFA9-8A11-A20C-70D54E229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F56A-274D-F049-978E-7768D2A64AB1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54BB4-A2BE-822C-66F6-29AAB9B3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BE009-A0C6-C379-726D-43B44C9A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BE48-9358-9442-B3DE-9F0C0B5DEB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68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9C02-DB94-050A-2E34-E65E3E401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638BC-61FD-4F29-2DF5-47FE40632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4FE9C-9F3A-224F-A1F1-F11135FD1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4B7A7-25B6-4F80-4A7E-65FA9567D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F56A-274D-F049-978E-7768D2A64AB1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025A2-1E3F-CFBC-F19C-AFCB3CB3A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AFE8D-7D31-9E64-537D-64F5E2D7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BE48-9358-9442-B3DE-9F0C0B5DEB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52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D7355-37D3-CA54-4C1B-4F67C79E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93E1E-D8D7-D5B4-320F-0C3E96EB6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D6719-2D54-AF37-1F71-444FFD9D7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BA7FB2-3AB9-CA6E-D191-A3228EFB6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A85668-C00C-554E-CD1F-985E63F69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5E7E09-2742-C992-4FCF-DC6BAC2E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F56A-274D-F049-978E-7768D2A64AB1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D199C-FD83-B392-1F22-E31A75BD9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DE0E4A-9B4C-6F2C-F885-51E2875E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BE48-9358-9442-B3DE-9F0C0B5DEB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20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05832-973F-956C-13E7-84C75EB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A860FE-8311-91E3-D3B1-C2C5FC41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F56A-274D-F049-978E-7768D2A64AB1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1A1BD-A723-3124-CF8A-E4395F1B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04DBA-F923-3494-5CC6-9A21FBA7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BE48-9358-9442-B3DE-9F0C0B5DEB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62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D0EE0-E121-ACDA-C4F6-544C50DE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F56A-274D-F049-978E-7768D2A64AB1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E3AE37-69BF-3FFC-3F38-980A6FDD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45AAD-8AE0-0D8D-BC92-A77D00FD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BE48-9358-9442-B3DE-9F0C0B5DEB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70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408F-891B-BAE9-BAB9-F46DC6BE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DB0D7-5CEB-C26E-7295-0F0B2BA01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B9391-E94D-BC0E-52DF-ABAD330A0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AD5E4-ADED-DA7A-3A80-37C073613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F56A-274D-F049-978E-7768D2A64AB1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9EA73-70B0-5D3E-FCFD-E22C30AA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65496-4CE1-3FB0-B3DE-21648984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BE48-9358-9442-B3DE-9F0C0B5DEB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67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7BDE-B9E8-1D6C-5477-52D367CDF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B20BCA-8C11-87DE-915E-9B6C9352C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8BA57-C09F-9F09-6CBD-FA50752BD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6DC6A-2631-2F33-0420-B663D4CF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F56A-274D-F049-978E-7768D2A64AB1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B6E30-4941-328D-64C7-3EFC5A441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BAEA4-9D9A-5E0C-B092-45DDCB2E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BE48-9358-9442-B3DE-9F0C0B5DEB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13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B4C49C-5DEF-E2DC-3503-C67A7C960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CF18F-304C-08FD-5138-25C1BD426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F8CA2-EA7E-0111-B48A-979BA4714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99F56A-274D-F049-978E-7768D2A64AB1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7B9AA-1252-3981-8153-0C89A0F3A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AEBE6-8D9C-D710-0758-3CCF1798A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01BE48-9358-9442-B3DE-9F0C0B5DEB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93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E37661CC-1B0C-0273-C77A-CA1A8A883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4" y="0"/>
            <a:ext cx="2646250" cy="68580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8023FC8-304B-2E82-0109-A7C2CF3F964C}"/>
              </a:ext>
            </a:extLst>
          </p:cNvPr>
          <p:cNvSpPr/>
          <p:nvPr/>
        </p:nvSpPr>
        <p:spPr>
          <a:xfrm>
            <a:off x="2735914" y="117389"/>
            <a:ext cx="9064789" cy="6623221"/>
          </a:xfrm>
          <a:prstGeom prst="roundRect">
            <a:avLst>
              <a:gd name="adj" fmla="val 2226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15000"/>
                <a:alpha val="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E" b="1" i="0" dirty="0">
                <a:solidFill>
                  <a:srgbClr val="000000"/>
                </a:solidFill>
                <a:effectLst/>
                <a:latin typeface="Work Sans" panose="020F0502020204030204" pitchFamily="34" charset="0"/>
              </a:rPr>
              <a:t>Exclusive Invitation</a:t>
            </a:r>
          </a:p>
          <a:p>
            <a:pPr algn="ctr"/>
            <a:endParaRPr lang="en-IE" b="1" i="0" dirty="0">
              <a:solidFill>
                <a:srgbClr val="000000"/>
              </a:solidFill>
              <a:effectLst/>
              <a:latin typeface="Work Sans" panose="020F0502020204030204" pitchFamily="34" charset="0"/>
            </a:endParaRPr>
          </a:p>
          <a:p>
            <a:pPr algn="ctr"/>
            <a:r>
              <a:rPr lang="en-IE" b="0" i="0" dirty="0">
                <a:solidFill>
                  <a:srgbClr val="000000"/>
                </a:solidFill>
                <a:effectLst/>
                <a:latin typeface="Work Sans" panose="020F0502020204030204" pitchFamily="34" charset="0"/>
              </a:rPr>
              <a:t>Join us for a special webinar on the impact of AI in modern industries, featuring expert speakers from around the world.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5DD5021-889A-4A7A-FE7D-3C1EE59C953E}"/>
              </a:ext>
            </a:extLst>
          </p:cNvPr>
          <p:cNvSpPr/>
          <p:nvPr/>
        </p:nvSpPr>
        <p:spPr>
          <a:xfrm rot="19800000">
            <a:off x="4748446" y="3141419"/>
            <a:ext cx="4423441" cy="920821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✅ Correct view</a:t>
            </a:r>
          </a:p>
        </p:txBody>
      </p:sp>
    </p:spTree>
    <p:extLst>
      <p:ext uri="{BB962C8B-B14F-4D97-AF65-F5344CB8AC3E}">
        <p14:creationId xmlns:p14="http://schemas.microsoft.com/office/powerpoint/2010/main" val="131712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E478AC-42B6-82A6-5C7E-69DAB2050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66" y="107731"/>
            <a:ext cx="10332036" cy="6642538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C14B10A-B434-66E1-9FB4-BE7A5DF11E18}"/>
              </a:ext>
            </a:extLst>
          </p:cNvPr>
          <p:cNvSpPr/>
          <p:nvPr/>
        </p:nvSpPr>
        <p:spPr>
          <a:xfrm rot="19800000">
            <a:off x="4776130" y="3156343"/>
            <a:ext cx="4794672" cy="920821"/>
          </a:xfrm>
          <a:prstGeom prst="roundRect">
            <a:avLst>
              <a:gd name="adj" fmla="val 50000"/>
            </a:avLst>
          </a:prstGeom>
          <a:solidFill>
            <a:srgbClr val="2A2A2E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❌ </a:t>
            </a:r>
            <a:r>
              <a:rPr lang="en-GB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Incorrect view</a:t>
            </a:r>
          </a:p>
        </p:txBody>
      </p:sp>
    </p:spTree>
    <p:extLst>
      <p:ext uri="{BB962C8B-B14F-4D97-AF65-F5344CB8AC3E}">
        <p14:creationId xmlns:p14="http://schemas.microsoft.com/office/powerpoint/2010/main" val="149483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EBC48-8F39-5B1F-73B8-32E937B4A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5CEE33EE-4EB6-689C-8C6A-49B653722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633" y="0"/>
            <a:ext cx="2646250" cy="68580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CF17B8-21F0-1447-150C-B020F78004E3}"/>
              </a:ext>
            </a:extLst>
          </p:cNvPr>
          <p:cNvSpPr/>
          <p:nvPr/>
        </p:nvSpPr>
        <p:spPr>
          <a:xfrm>
            <a:off x="8073883" y="117389"/>
            <a:ext cx="9064789" cy="6623221"/>
          </a:xfrm>
          <a:prstGeom prst="roundRect">
            <a:avLst>
              <a:gd name="adj" fmla="val 2226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15000"/>
                <a:alpha val="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A screenshot of a document&#10;&#10;Description automatically generated">
            <a:extLst>
              <a:ext uri="{FF2B5EF4-FFF2-40B4-BE49-F238E27FC236}">
                <a16:creationId xmlns:a16="http://schemas.microsoft.com/office/drawing/2014/main" id="{592A4A8E-AF9C-8ED2-274A-4DE07A44A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242" y="117388"/>
            <a:ext cx="5946462" cy="6623221"/>
          </a:xfrm>
          <a:prstGeom prst="rect">
            <a:avLst/>
          </a:prstGeom>
        </p:spPr>
      </p:pic>
      <p:sp>
        <p:nvSpPr>
          <p:cNvPr id="4" name="Down Arrow 3">
            <a:extLst>
              <a:ext uri="{FF2B5EF4-FFF2-40B4-BE49-F238E27FC236}">
                <a16:creationId xmlns:a16="http://schemas.microsoft.com/office/drawing/2014/main" id="{C2D15B4D-A877-01E9-BCC8-207AFC443FD6}"/>
              </a:ext>
            </a:extLst>
          </p:cNvPr>
          <p:cNvSpPr/>
          <p:nvPr/>
        </p:nvSpPr>
        <p:spPr>
          <a:xfrm>
            <a:off x="15482866" y="6042454"/>
            <a:ext cx="296563" cy="59872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CADC24-DFC4-D1A2-CE18-41B9C7AC98E8}"/>
              </a:ext>
            </a:extLst>
          </p:cNvPr>
          <p:cNvSpPr/>
          <p:nvPr/>
        </p:nvSpPr>
        <p:spPr>
          <a:xfrm>
            <a:off x="5943451" y="1390133"/>
            <a:ext cx="1445740" cy="3404289"/>
          </a:xfrm>
          <a:prstGeom prst="rect">
            <a:avLst/>
          </a:prstGeom>
          <a:solidFill>
            <a:srgbClr val="131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2EA1199-0A93-2704-7CCE-7BAF3945F4DA}"/>
              </a:ext>
            </a:extLst>
          </p:cNvPr>
          <p:cNvSpPr/>
          <p:nvPr/>
        </p:nvSpPr>
        <p:spPr>
          <a:xfrm>
            <a:off x="5943451" y="1353062"/>
            <a:ext cx="1701113" cy="407773"/>
          </a:xfrm>
          <a:prstGeom prst="roundRect">
            <a:avLst/>
          </a:prstGeom>
          <a:solidFill>
            <a:srgbClr val="2A2A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noProof="1"/>
              <a:t>Inicio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581F188-4C8A-0F98-6FF5-2F042A3FD9F6}"/>
              </a:ext>
            </a:extLst>
          </p:cNvPr>
          <p:cNvSpPr/>
          <p:nvPr/>
        </p:nvSpPr>
        <p:spPr>
          <a:xfrm>
            <a:off x="5952377" y="1797906"/>
            <a:ext cx="1701113" cy="4077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noProof="1"/>
              <a:t>Invitación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F2A5D08-FDBE-22CC-9ECB-3EDDC691A87A}"/>
              </a:ext>
            </a:extLst>
          </p:cNvPr>
          <p:cNvSpPr/>
          <p:nvPr/>
        </p:nvSpPr>
        <p:spPr>
          <a:xfrm>
            <a:off x="5952377" y="2286367"/>
            <a:ext cx="1701113" cy="4077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noProof="1"/>
              <a:t>Webinario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D512366-DE18-A03F-BC9D-C5CB7F97E713}"/>
              </a:ext>
            </a:extLst>
          </p:cNvPr>
          <p:cNvSpPr/>
          <p:nvPr/>
        </p:nvSpPr>
        <p:spPr>
          <a:xfrm>
            <a:off x="5952377" y="2774828"/>
            <a:ext cx="1701113" cy="4077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noProof="1"/>
              <a:t>Constancia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9FD7C6A-75B6-C814-22F0-5916054EDAB7}"/>
              </a:ext>
            </a:extLst>
          </p:cNvPr>
          <p:cNvSpPr/>
          <p:nvPr/>
        </p:nvSpPr>
        <p:spPr>
          <a:xfrm>
            <a:off x="5952377" y="3263289"/>
            <a:ext cx="1701113" cy="4077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noProof="1"/>
              <a:t>Facilitador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B4C48D3-D041-9FF8-E485-A1A43C314F28}"/>
              </a:ext>
            </a:extLst>
          </p:cNvPr>
          <p:cNvSpPr/>
          <p:nvPr/>
        </p:nvSpPr>
        <p:spPr>
          <a:xfrm>
            <a:off x="5952377" y="3716578"/>
            <a:ext cx="1701113" cy="4077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noProof="1"/>
              <a:t>Testimonios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A4B0B4D-0E76-563F-52F1-1F69B9287211}"/>
              </a:ext>
            </a:extLst>
          </p:cNvPr>
          <p:cNvSpPr/>
          <p:nvPr/>
        </p:nvSpPr>
        <p:spPr>
          <a:xfrm>
            <a:off x="5952377" y="4169867"/>
            <a:ext cx="1701113" cy="4077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noProof="1"/>
              <a:t>fiveinnolabs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AA8C8C8-BBA3-2CAC-7606-6A4DA48D9E73}"/>
              </a:ext>
            </a:extLst>
          </p:cNvPr>
          <p:cNvSpPr/>
          <p:nvPr/>
        </p:nvSpPr>
        <p:spPr>
          <a:xfrm>
            <a:off x="5952377" y="4607355"/>
            <a:ext cx="1701113" cy="4077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noProof="1"/>
              <a:t>Contacto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9BFD2C9-5A4D-E1A9-0F1B-250035516614}"/>
              </a:ext>
            </a:extLst>
          </p:cNvPr>
          <p:cNvSpPr/>
          <p:nvPr/>
        </p:nvSpPr>
        <p:spPr>
          <a:xfrm>
            <a:off x="5945224" y="5044843"/>
            <a:ext cx="1701113" cy="4077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noProof="1"/>
              <a:t>Registro</a:t>
            </a:r>
          </a:p>
        </p:txBody>
      </p:sp>
      <p:pic>
        <p:nvPicPr>
          <p:cNvPr id="19" name="Graphic 18" descr="Email outline">
            <a:extLst>
              <a:ext uri="{FF2B5EF4-FFF2-40B4-BE49-F238E27FC236}">
                <a16:creationId xmlns:a16="http://schemas.microsoft.com/office/drawing/2014/main" id="{DE61BDED-B0A5-B162-07B1-61BF49E768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23471" y="4685690"/>
            <a:ext cx="240912" cy="240912"/>
          </a:xfrm>
          <a:prstGeom prst="rect">
            <a:avLst/>
          </a:prstGeom>
        </p:spPr>
      </p:pic>
      <p:pic>
        <p:nvPicPr>
          <p:cNvPr id="21" name="Graphic 20" descr="Thumbs up sign outline">
            <a:extLst>
              <a:ext uri="{FF2B5EF4-FFF2-40B4-BE49-F238E27FC236}">
                <a16:creationId xmlns:a16="http://schemas.microsoft.com/office/drawing/2014/main" id="{E4075886-6DC3-40A9-5D21-7D5D9AF201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08481" y="5111235"/>
            <a:ext cx="259115" cy="259115"/>
          </a:xfrm>
          <a:prstGeom prst="rect">
            <a:avLst/>
          </a:prstGeom>
        </p:spPr>
      </p:pic>
      <p:pic>
        <p:nvPicPr>
          <p:cNvPr id="22" name="Picture 21" descr="A screenshot of a phone&#10;&#10;Description automatically generated">
            <a:extLst>
              <a:ext uri="{FF2B5EF4-FFF2-40B4-BE49-F238E27FC236}">
                <a16:creationId xmlns:a16="http://schemas.microsoft.com/office/drawing/2014/main" id="{A682A9F2-2114-4539-A5DA-3C4BDD161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00" y="-46392"/>
            <a:ext cx="2646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6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40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Courier New</vt:lpstr>
      <vt:lpstr>Work 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Del Rosal</dc:creator>
  <cp:lastModifiedBy>Victor Del Rosal</cp:lastModifiedBy>
  <cp:revision>4</cp:revision>
  <dcterms:created xsi:type="dcterms:W3CDTF">2024-01-19T08:43:54Z</dcterms:created>
  <dcterms:modified xsi:type="dcterms:W3CDTF">2024-01-19T15:32:52Z</dcterms:modified>
</cp:coreProperties>
</file>