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79" d="100"/>
          <a:sy n="79" d="100"/>
        </p:scale>
        <p:origin x="119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256B-013C-D771-F616-19B06D472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5A68D-4D99-003D-DC2D-5D6438DF2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6BC6-ECA8-6B3A-C042-978DFFCF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F87E-5FC4-C5ED-1BB6-7B14A4C4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83073-1B38-055B-A39F-BFE35B00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84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DE99-09C3-3383-2577-353C43C9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476DB-ED5C-818C-4001-7C05C22FD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AB22-6A4F-7A96-9BFC-6B312835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9701-4FE5-27E0-103C-D420F6B7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B5E26-2FF6-7B8E-5EFF-6197BDBF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9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52606-D5A4-BEBC-C67F-ECD7408ED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FD12E-D256-3F89-B74C-188D625DE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802C-8A8C-6CAB-5278-0EE8271A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8BFB8-F7AD-39AA-FA47-7D0048C8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A8D83-8353-A465-4F92-FC09E77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02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4D07-4E69-875E-2275-5713856A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68ED-2810-E268-BF6C-8C6CAE90F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2DFF-ACB3-168A-9D2A-7D0EF1AB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4325-F06F-28ED-B0A1-5F907381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6FD58-04FA-270C-C500-C2E3DB81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12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CB73-61E1-4C00-047F-8037DC10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7FB5D-0FFA-BB39-CB42-479B31C7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59B6-6A33-B755-DE79-1DF6CF22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799F2-BEBB-5BF7-FED7-FDD1C799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7124-16A7-1934-03B6-D579BF64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8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B5A7-2523-53A4-D30A-E31C588A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CF95E-733B-6203-F75E-8A33914FE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692C-C7EF-9680-45F6-CBD65486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28FE-598E-D487-A206-101B41BD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4BFD-556F-E329-6C83-19495141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321D6-2475-CB30-6D46-A192E77A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06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6003-0D3E-7210-68D8-E11CAEF2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84D9A-2B77-AB7B-8D24-EA934C22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99863-4AA4-1F4D-586D-B1742E935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3E7E-8860-201C-E734-8CBFC75D5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1D95E-7980-8993-6A70-A90DA26ED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8B8E32-6EA5-C609-3EDA-274AC61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E62C9-561E-10BD-3714-DADA5D38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61FE7-1E86-2B23-0865-FF5EC7A2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8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3333-A831-1AD9-DA69-3F50A79B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4CD25-9875-7A0A-5DE4-DA57D6A7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8F5CA-628B-94A2-A70A-0B9B3B66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0FDAF-2408-2E20-597E-E257A8BB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12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72F14-C413-7C25-1F4B-B77B071E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4169B-663C-037E-0672-495FD17D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3E4DC-447B-8E3F-98DE-AFB2069A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0787-95C1-3C98-1D30-533892E2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22BC-840A-0483-3B07-2416F7F88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EDBF8-A2D2-9CD6-1B13-D385E6B247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536B5-7DF2-5008-DC7E-2E26DDAC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B00F-7C35-8FB8-62CE-772B6C9C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A9DB3-F974-5B9F-F26A-7A054C7F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9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4F6B-159A-C32B-04E8-0193729C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4FE50-A26D-041B-37A0-7EFABF3E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1B5E0-6E04-34DA-411C-2F4D0E786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C045-C3D3-6E57-7265-99880A81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B20D-8BF6-E366-6549-09EDCA80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ADAF-F016-CA80-D7F8-FC13EBA0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14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D50CD-AD5D-012E-A11D-CE00A6BE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2705-9092-08C5-6163-9363023F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900A-905C-B8DE-77D8-A362645DE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831AB-69D4-D649-A284-A3972EF92CFC}" type="datetimeFigureOut">
              <a:rPr lang="en-GB" smtClean="0"/>
              <a:t>23/03/2025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342F-1110-A158-3303-4D16FBAA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C104-C5FD-7B40-BDCD-CFA08ED54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594B6-9936-154C-BC1C-5485493FC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0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winging a baseball bat&#10;&#10;AI-generated content may be incorrect.">
            <a:extLst>
              <a:ext uri="{FF2B5EF4-FFF2-40B4-BE49-F238E27FC236}">
                <a16:creationId xmlns:a16="http://schemas.microsoft.com/office/drawing/2014/main" id="{859494CC-0422-7C61-0F3B-083A1532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9" t="13903" r="2319" b="9254"/>
          <a:stretch/>
        </p:blipFill>
        <p:spPr>
          <a:xfrm>
            <a:off x="4288221" y="55181"/>
            <a:ext cx="3799489" cy="6645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7AAD92-1CAE-B178-F89A-A8249E1ECB72}"/>
              </a:ext>
            </a:extLst>
          </p:cNvPr>
          <p:cNvSpPr/>
          <p:nvPr/>
        </p:nvSpPr>
        <p:spPr>
          <a:xfrm>
            <a:off x="4288222" y="55182"/>
            <a:ext cx="3799488" cy="6645166"/>
          </a:xfrm>
          <a:prstGeom prst="rect">
            <a:avLst/>
          </a:prstGeom>
          <a:solidFill>
            <a:schemeClr val="bg1">
              <a:alpha val="73968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BE420406-43F4-EA54-C2DE-F5CB66ABF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97" y="5403240"/>
            <a:ext cx="1160055" cy="1067251"/>
          </a:xfrm>
          <a:prstGeom prst="rect">
            <a:avLst/>
          </a:prstGeom>
        </p:spPr>
      </p:pic>
      <p:pic>
        <p:nvPicPr>
          <p:cNvPr id="9" name="Picture 8" descr="A black chevron with a black background&#10;&#10;AI-generated content may be incorrect.">
            <a:extLst>
              <a:ext uri="{FF2B5EF4-FFF2-40B4-BE49-F238E27FC236}">
                <a16:creationId xmlns:a16="http://schemas.microsoft.com/office/drawing/2014/main" id="{CE459215-34DB-609E-094F-0B251C4D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640597" y="284888"/>
            <a:ext cx="1160055" cy="106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4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del Rosal</dc:creator>
  <cp:lastModifiedBy>Victor del Rosal</cp:lastModifiedBy>
  <cp:revision>2</cp:revision>
  <dcterms:created xsi:type="dcterms:W3CDTF">2025-03-23T11:30:52Z</dcterms:created>
  <dcterms:modified xsi:type="dcterms:W3CDTF">2025-03-23T11:42:54Z</dcterms:modified>
</cp:coreProperties>
</file>