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11879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79" d="100"/>
          <a:sy n="79" d="100"/>
        </p:scale>
        <p:origin x="24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44130"/>
            <a:ext cx="5829300" cy="413574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239364"/>
            <a:ext cx="5143500" cy="2868071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31AB-69D4-D649-A284-A3972EF92CF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94B6-9936-154C-BC1C-5485493FC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49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31AB-69D4-D649-A284-A3972EF92CF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94B6-9936-154C-BC1C-5485493FC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84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32461"/>
            <a:ext cx="1478756" cy="1006712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32461"/>
            <a:ext cx="4350544" cy="1006712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31AB-69D4-D649-A284-A3972EF92CF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94B6-9936-154C-BC1C-5485493FC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88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31AB-69D4-D649-A284-A3972EF92CF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94B6-9936-154C-BC1C-5485493FC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82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961570"/>
            <a:ext cx="5915025" cy="494144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7949760"/>
            <a:ext cx="5915025" cy="25985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31AB-69D4-D649-A284-A3972EF92CF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94B6-9936-154C-BC1C-5485493FC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008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162304"/>
            <a:ext cx="2914650" cy="75372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162304"/>
            <a:ext cx="2914650" cy="75372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31AB-69D4-D649-A284-A3972EF92CF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94B6-9936-154C-BC1C-5485493FC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080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32464"/>
            <a:ext cx="5915025" cy="22961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12070"/>
            <a:ext cx="2901255" cy="142716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339231"/>
            <a:ext cx="2901255" cy="63823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12070"/>
            <a:ext cx="2915543" cy="142716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339231"/>
            <a:ext cx="2915543" cy="63823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31AB-69D4-D649-A284-A3972EF92CF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94B6-9936-154C-BC1C-5485493FC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5568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31AB-69D4-D649-A284-A3972EF92CF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94B6-9936-154C-BC1C-5485493FC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5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31AB-69D4-D649-A284-A3972EF92CF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94B6-9936-154C-BC1C-5485493FC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885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91951"/>
            <a:ext cx="2211884" cy="277182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10397"/>
            <a:ext cx="3471863" cy="844197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563779"/>
            <a:ext cx="2211884" cy="660234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31AB-69D4-D649-A284-A3972EF92CF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94B6-9936-154C-BC1C-5485493FC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848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91951"/>
            <a:ext cx="2211884" cy="277182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10397"/>
            <a:ext cx="3471863" cy="8441976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563779"/>
            <a:ext cx="2211884" cy="660234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31AB-69D4-D649-A284-A3972EF92CF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94B6-9936-154C-BC1C-5485493FC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191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32464"/>
            <a:ext cx="5915025" cy="2296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162304"/>
            <a:ext cx="5915025" cy="753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11010319"/>
            <a:ext cx="154305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4831AB-69D4-D649-A284-A3972EF92CF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010319"/>
            <a:ext cx="2314575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010319"/>
            <a:ext cx="154305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8594B6-9936-154C-BC1C-5485493FC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041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E6EB75A-77BE-C6C2-EBFE-4198EDC16E0A}"/>
              </a:ext>
            </a:extLst>
          </p:cNvPr>
          <p:cNvGrpSpPr/>
          <p:nvPr/>
        </p:nvGrpSpPr>
        <p:grpSpPr>
          <a:xfrm>
            <a:off x="0" y="0"/>
            <a:ext cx="6858000" cy="11994391"/>
            <a:chOff x="4288221" y="55181"/>
            <a:chExt cx="3799489" cy="6645167"/>
          </a:xfrm>
        </p:grpSpPr>
        <p:pic>
          <p:nvPicPr>
            <p:cNvPr id="10" name="Picture 9" descr="A person swinging a baseball bat&#10;&#10;AI-generated content may be incorrect.">
              <a:extLst>
                <a:ext uri="{FF2B5EF4-FFF2-40B4-BE49-F238E27FC236}">
                  <a16:creationId xmlns:a16="http://schemas.microsoft.com/office/drawing/2014/main" id="{2E9CF82F-5783-EB06-26B5-A60D1B9B5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359" t="13903" r="2319" b="9254"/>
            <a:stretch/>
          </p:blipFill>
          <p:spPr>
            <a:xfrm>
              <a:off x="4288221" y="55181"/>
              <a:ext cx="3799489" cy="6645166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E291ED9-DF3B-90C3-98A8-BAB20FA99121}"/>
                </a:ext>
              </a:extLst>
            </p:cNvPr>
            <p:cNvSpPr/>
            <p:nvPr/>
          </p:nvSpPr>
          <p:spPr>
            <a:xfrm>
              <a:off x="4288222" y="55182"/>
              <a:ext cx="3799488" cy="6645166"/>
            </a:xfrm>
            <a:prstGeom prst="rect">
              <a:avLst/>
            </a:prstGeom>
            <a:solidFill>
              <a:schemeClr val="bg1">
                <a:alpha val="73968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2" name="Picture 11" descr="A black chevron with a black background&#10;&#10;AI-generated content may be incorrect.">
              <a:extLst>
                <a:ext uri="{FF2B5EF4-FFF2-40B4-BE49-F238E27FC236}">
                  <a16:creationId xmlns:a16="http://schemas.microsoft.com/office/drawing/2014/main" id="{344B0C4B-6E5E-9E0F-8479-92C684DF9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40597" y="5403240"/>
              <a:ext cx="1160055" cy="1067251"/>
            </a:xfrm>
            <a:prstGeom prst="rect">
              <a:avLst/>
            </a:prstGeom>
          </p:spPr>
        </p:pic>
        <p:pic>
          <p:nvPicPr>
            <p:cNvPr id="13" name="Picture 12" descr="A black chevron with a black background&#10;&#10;AI-generated content may be incorrect.">
              <a:extLst>
                <a:ext uri="{FF2B5EF4-FFF2-40B4-BE49-F238E27FC236}">
                  <a16:creationId xmlns:a16="http://schemas.microsoft.com/office/drawing/2014/main" id="{B72EE29A-033E-E26B-802D-2441CB02D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5640597" y="284888"/>
              <a:ext cx="1160055" cy="10672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6294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Victor del Rosal</dc:creator>
  <cp:lastModifiedBy>Victor del Rosal</cp:lastModifiedBy>
  <cp:revision>3</cp:revision>
  <dcterms:created xsi:type="dcterms:W3CDTF">2025-03-23T11:30:52Z</dcterms:created>
  <dcterms:modified xsi:type="dcterms:W3CDTF">2025-03-23T12:02:09Z</dcterms:modified>
</cp:coreProperties>
</file>