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3" d="100"/>
          <a:sy n="73" d="100"/>
        </p:scale>
        <p:origin x="26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4130"/>
            <a:ext cx="5829300" cy="413574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39364"/>
            <a:ext cx="5143500" cy="28680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461"/>
            <a:ext cx="1478756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461"/>
            <a:ext cx="4350544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1570"/>
            <a:ext cx="5915025" cy="49414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49760"/>
            <a:ext cx="5915025" cy="25985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464"/>
            <a:ext cx="5915025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2070"/>
            <a:ext cx="2901255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39231"/>
            <a:ext cx="290125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2070"/>
            <a:ext cx="2915543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39231"/>
            <a:ext cx="2915543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8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0397"/>
            <a:ext cx="3471863" cy="84419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0397"/>
            <a:ext cx="3471863" cy="844197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464"/>
            <a:ext cx="5915025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2304"/>
            <a:ext cx="5915025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0319"/>
            <a:ext cx="231457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2A40-1B49-5852-CF16-247DCA8D4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381CA-E72E-17C7-8287-09DACBEB5339}"/>
              </a:ext>
            </a:extLst>
          </p:cNvPr>
          <p:cNvSpPr/>
          <p:nvPr/>
        </p:nvSpPr>
        <p:spPr>
          <a:xfrm>
            <a:off x="0" y="-264152"/>
            <a:ext cx="6858000" cy="11879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12A618C-E529-5A14-060D-90EB3AC4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531370" y="8111190"/>
            <a:ext cx="3795261" cy="3491640"/>
          </a:xfrm>
          <a:prstGeom prst="rect">
            <a:avLst/>
          </a:prstGeom>
        </p:spPr>
      </p:pic>
      <p:pic>
        <p:nvPicPr>
          <p:cNvPr id="5" name="Picture 4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24B9F95-1EB6-96C6-EF21-98585A9A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0800000">
            <a:off x="1531370" y="235158"/>
            <a:ext cx="3795261" cy="34916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458432-DAD6-253C-9F0C-2FA7B0E73EA0}"/>
              </a:ext>
            </a:extLst>
          </p:cNvPr>
          <p:cNvSpPr/>
          <p:nvPr/>
        </p:nvSpPr>
        <p:spPr>
          <a:xfrm>
            <a:off x="5888736" y="235157"/>
            <a:ext cx="825547" cy="8255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Sound - Free ui icons">
            <a:extLst>
              <a:ext uri="{FF2B5EF4-FFF2-40B4-BE49-F238E27FC236}">
                <a16:creationId xmlns:a16="http://schemas.microsoft.com/office/drawing/2014/main" id="{ECD4BD9C-F427-7858-0977-9E90EA87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29" y="356250"/>
            <a:ext cx="583360" cy="5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6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del Rosal</dc:creator>
  <cp:lastModifiedBy>Victor del Rosal</cp:lastModifiedBy>
  <cp:revision>6</cp:revision>
  <dcterms:created xsi:type="dcterms:W3CDTF">2025-03-23T11:30:52Z</dcterms:created>
  <dcterms:modified xsi:type="dcterms:W3CDTF">2025-03-23T12:24:06Z</dcterms:modified>
</cp:coreProperties>
</file>