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858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0" d="100"/>
          <a:sy n="70" d="100"/>
        </p:scale>
        <p:origin x="2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44130"/>
            <a:ext cx="5829300" cy="413574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239364"/>
            <a:ext cx="5143500" cy="286807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4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4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32461"/>
            <a:ext cx="1478756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32461"/>
            <a:ext cx="4350544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8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961570"/>
            <a:ext cx="5915025" cy="49414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949760"/>
            <a:ext cx="5915025" cy="25985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00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162304"/>
            <a:ext cx="291465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162304"/>
            <a:ext cx="291465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8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2464"/>
            <a:ext cx="5915025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12070"/>
            <a:ext cx="2901255" cy="142716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339231"/>
            <a:ext cx="2901255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12070"/>
            <a:ext cx="2915543" cy="142716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339231"/>
            <a:ext cx="2915543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56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5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88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1951"/>
            <a:ext cx="2211884" cy="277182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10397"/>
            <a:ext cx="3471863" cy="84419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3779"/>
            <a:ext cx="2211884" cy="66023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84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1951"/>
            <a:ext cx="2211884" cy="277182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10397"/>
            <a:ext cx="3471863" cy="844197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3779"/>
            <a:ext cx="2211884" cy="66023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19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32464"/>
            <a:ext cx="5915025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162304"/>
            <a:ext cx="5915025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010319"/>
            <a:ext cx="154305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010319"/>
            <a:ext cx="231457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010319"/>
            <a:ext cx="154305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04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B2A40-1B49-5852-CF16-247DCA8D4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2381CA-E72E-17C7-8287-09DACBEB5339}"/>
              </a:ext>
            </a:extLst>
          </p:cNvPr>
          <p:cNvSpPr/>
          <p:nvPr/>
        </p:nvSpPr>
        <p:spPr>
          <a:xfrm>
            <a:off x="0" y="-20638"/>
            <a:ext cx="6858000" cy="11879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black chevron with a black background&#10;&#10;AI-generated content may be incorrect.">
            <a:extLst>
              <a:ext uri="{FF2B5EF4-FFF2-40B4-BE49-F238E27FC236}">
                <a16:creationId xmlns:a16="http://schemas.microsoft.com/office/drawing/2014/main" id="{312A618C-E529-5A14-060D-90EB3AC4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531370" y="8111190"/>
            <a:ext cx="3795261" cy="3491640"/>
          </a:xfrm>
          <a:prstGeom prst="rect">
            <a:avLst/>
          </a:prstGeom>
        </p:spPr>
      </p:pic>
      <p:pic>
        <p:nvPicPr>
          <p:cNvPr id="5" name="Picture 4" descr="A black chevron with a black background&#10;&#10;AI-generated content may be incorrect.">
            <a:extLst>
              <a:ext uri="{FF2B5EF4-FFF2-40B4-BE49-F238E27FC236}">
                <a16:creationId xmlns:a16="http://schemas.microsoft.com/office/drawing/2014/main" id="{324B9F95-1EB6-96C6-EF21-98585A9A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0800000">
            <a:off x="1531370" y="235158"/>
            <a:ext cx="3795261" cy="34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6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del Rosal</dc:creator>
  <cp:lastModifiedBy>Victor del Rosal</cp:lastModifiedBy>
  <cp:revision>5</cp:revision>
  <dcterms:created xsi:type="dcterms:W3CDTF">2025-03-23T11:30:52Z</dcterms:created>
  <dcterms:modified xsi:type="dcterms:W3CDTF">2025-03-23T12:17:23Z</dcterms:modified>
</cp:coreProperties>
</file>