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6858000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70" d="100"/>
          <a:sy n="70" d="100"/>
        </p:scale>
        <p:origin x="2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44130"/>
            <a:ext cx="5829300" cy="413574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239364"/>
            <a:ext cx="5143500" cy="286807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4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84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32461"/>
            <a:ext cx="1478756" cy="1006712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32461"/>
            <a:ext cx="4350544" cy="1006712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88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8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961570"/>
            <a:ext cx="5915025" cy="49414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7949760"/>
            <a:ext cx="5915025" cy="25985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00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162304"/>
            <a:ext cx="2914650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162304"/>
            <a:ext cx="2914650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08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32464"/>
            <a:ext cx="5915025" cy="22961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12070"/>
            <a:ext cx="2901255" cy="142716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339231"/>
            <a:ext cx="2901255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12070"/>
            <a:ext cx="2915543" cy="142716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339231"/>
            <a:ext cx="2915543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56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5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88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91951"/>
            <a:ext cx="2211884" cy="277182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10397"/>
            <a:ext cx="3471863" cy="844197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563779"/>
            <a:ext cx="2211884" cy="660234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84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91951"/>
            <a:ext cx="2211884" cy="277182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10397"/>
            <a:ext cx="3471863" cy="8441976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563779"/>
            <a:ext cx="2211884" cy="660234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19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32464"/>
            <a:ext cx="5915025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162304"/>
            <a:ext cx="5915025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11010319"/>
            <a:ext cx="154305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010319"/>
            <a:ext cx="2314575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010319"/>
            <a:ext cx="154305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04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B2A40-1B49-5852-CF16-247DCA8D4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2381CA-E72E-17C7-8287-09DACBEB5339}"/>
              </a:ext>
            </a:extLst>
          </p:cNvPr>
          <p:cNvSpPr/>
          <p:nvPr/>
        </p:nvSpPr>
        <p:spPr>
          <a:xfrm>
            <a:off x="0" y="1"/>
            <a:ext cx="6858000" cy="118792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black chevron with a black background&#10;&#10;AI-generated content may be incorrect.">
            <a:extLst>
              <a:ext uri="{FF2B5EF4-FFF2-40B4-BE49-F238E27FC236}">
                <a16:creationId xmlns:a16="http://schemas.microsoft.com/office/drawing/2014/main" id="{312A618C-E529-5A14-060D-90EB3AC454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531370" y="8202630"/>
            <a:ext cx="3795261" cy="3491640"/>
          </a:xfrm>
          <a:prstGeom prst="rect">
            <a:avLst/>
          </a:prstGeom>
        </p:spPr>
      </p:pic>
      <p:pic>
        <p:nvPicPr>
          <p:cNvPr id="5" name="Picture 4" descr="A black chevron with a black background&#10;&#10;AI-generated content may be incorrect.">
            <a:extLst>
              <a:ext uri="{FF2B5EF4-FFF2-40B4-BE49-F238E27FC236}">
                <a16:creationId xmlns:a16="http://schemas.microsoft.com/office/drawing/2014/main" id="{324B9F95-1EB6-96C6-EF21-98585A9AF50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0800000">
            <a:off x="1531370" y="180294"/>
            <a:ext cx="3795261" cy="3491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1B89BB-987E-6099-FD14-359A11A36619}"/>
              </a:ext>
            </a:extLst>
          </p:cNvPr>
          <p:cNvSpPr txBox="1"/>
          <p:nvPr/>
        </p:nvSpPr>
        <p:spPr>
          <a:xfrm>
            <a:off x="1378583" y="3324462"/>
            <a:ext cx="4100834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 spc="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Swing Mechanics Instructional Videos</a:t>
            </a:r>
          </a:p>
          <a:p>
            <a:pPr algn="ctr"/>
            <a:endParaRPr lang="en-GB" sz="2000" b="1" spc="3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GB" sz="5400" b="1" spc="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⚾️</a:t>
            </a:r>
          </a:p>
          <a:p>
            <a:pPr algn="ctr"/>
            <a:r>
              <a:rPr lang="en-GB" sz="3600" b="1" spc="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Baseball Softball Rounders</a:t>
            </a:r>
          </a:p>
        </p:txBody>
      </p:sp>
    </p:spTree>
    <p:extLst>
      <p:ext uri="{BB962C8B-B14F-4D97-AF65-F5344CB8AC3E}">
        <p14:creationId xmlns:p14="http://schemas.microsoft.com/office/powerpoint/2010/main" val="250136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9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del Rosal</dc:creator>
  <cp:lastModifiedBy>Victor del Rosal</cp:lastModifiedBy>
  <cp:revision>11</cp:revision>
  <dcterms:created xsi:type="dcterms:W3CDTF">2025-03-23T11:30:52Z</dcterms:created>
  <dcterms:modified xsi:type="dcterms:W3CDTF">2025-03-23T12:50:54Z</dcterms:modified>
</cp:coreProperties>
</file>