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6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95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5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29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6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6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1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9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5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3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1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Proyecto Final Asignatura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409" y="3877936"/>
            <a:ext cx="6987645" cy="1388534"/>
          </a:xfrm>
        </p:spPr>
        <p:txBody>
          <a:bodyPr/>
          <a:lstStyle/>
          <a:p>
            <a:r>
              <a:rPr lang="en-US" dirty="0" smtClean="0"/>
              <a:t>Universidad Apec</a:t>
            </a:r>
          </a:p>
          <a:p>
            <a:r>
              <a:rPr lang="en-US" dirty="0" smtClean="0"/>
              <a:t>Profesor: Juan P. Valdez</a:t>
            </a:r>
          </a:p>
          <a:p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9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Requerimiento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Desarrolle un Sistema de </a:t>
            </a:r>
            <a:r>
              <a:rPr lang="en-US" b="1" dirty="0" err="1" smtClean="0"/>
              <a:t>Nóminas</a:t>
            </a:r>
            <a:r>
              <a:rPr lang="en-US" b="1" dirty="0" smtClean="0"/>
              <a:t> </a:t>
            </a:r>
            <a:r>
              <a:rPr lang="en-US" b="1" dirty="0"/>
              <a:t>que cumpla con las siguientes caracteristicas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 empleados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 Departamentos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 Puestos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 Tipos de Ingresos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Gestión </a:t>
            </a:r>
            <a:r>
              <a:rPr lang="en-US" dirty="0"/>
              <a:t>de Deducciones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Registro </a:t>
            </a:r>
            <a:r>
              <a:rPr lang="en-US" dirty="0"/>
              <a:t>de transacciones de entrada y salida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/>
              <a:t>consulta por criterios (ej: empleados por departamentos y puestos)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 </a:t>
            </a:r>
            <a:r>
              <a:rPr lang="en-US" dirty="0"/>
              <a:t>Reporte de </a:t>
            </a:r>
            <a:r>
              <a:rPr lang="en-US" dirty="0" err="1" smtClean="0"/>
              <a:t>Nómina</a:t>
            </a:r>
            <a:r>
              <a:rPr lang="en-US" dirty="0" smtClean="0"/>
              <a:t> x </a:t>
            </a:r>
            <a:r>
              <a:rPr lang="en-US" dirty="0" err="1" smtClean="0"/>
              <a:t>Departamento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Desarrrollado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tecnología</a:t>
            </a:r>
            <a:r>
              <a:rPr lang="en-US" dirty="0"/>
              <a:t> Open Source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preferencia</a:t>
            </a:r>
            <a:r>
              <a:rPr lang="en-US" dirty="0"/>
              <a:t> (JEE, PHP, </a:t>
            </a:r>
            <a:r>
              <a:rPr lang="en-US" dirty="0" err="1"/>
              <a:t>Phyton</a:t>
            </a:r>
            <a:r>
              <a:rPr lang="en-US"/>
              <a:t>, Node JS, Etc.).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Datos Mínimos a Almacenar: Empleados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Cédula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Departamento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Puesto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Salario Mensual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Identificador </a:t>
            </a:r>
            <a:r>
              <a:rPr lang="en-US" dirty="0"/>
              <a:t>de la </a:t>
            </a:r>
            <a:r>
              <a:rPr lang="en-US" dirty="0" smtClean="0"/>
              <a:t>nómina a la que pertenece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Datos Mínimos a Almacenar: Departamentos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Ubicación Física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Responsible de Area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Datos Mínimos a Almacenar: Puestos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Nivel de Riesgo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Nivel Mínimo Salario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Nivel </a:t>
            </a:r>
            <a:r>
              <a:rPr lang="en-US" dirty="0" smtClean="0"/>
              <a:t>Máximo </a:t>
            </a:r>
            <a:r>
              <a:rPr lang="en-US" dirty="0"/>
              <a:t>Salario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0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Datos Mínimos a Almacenar: Tipos de Ingreso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Depende de Salario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Estado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9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Datos Mínimos a Almacenar: Tipos de Deducciones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Identificador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Nombre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Depende de Salario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Estado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3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Datos Mínimos a Almacenar: Resgistro Transacciones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37903"/>
            <a:ext cx="10018713" cy="373380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Identificador Transacción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Identificador Empleado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Identificador Ingreso o deducción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Tipo de Transacción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Fecha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Monto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Estado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00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128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Proyecto Final Asignatura</vt:lpstr>
      <vt:lpstr>Requerimiento General</vt:lpstr>
      <vt:lpstr>Datos Mínimos a Almacenar: Empleados</vt:lpstr>
      <vt:lpstr>Datos Mínimos a Almacenar: Departamentos</vt:lpstr>
      <vt:lpstr>Datos Mínimos a Almacenar: Puestos</vt:lpstr>
      <vt:lpstr>Datos Mínimos a Almacenar: Tipos de Ingreso</vt:lpstr>
      <vt:lpstr>Datos Mínimos a Almacenar: Tipos de Deducciones</vt:lpstr>
      <vt:lpstr>Datos Mínimos a Almacenar: Resgistro Transacciones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Asignatura</dc:title>
  <dc:creator>CALAB-D19</dc:creator>
  <cp:lastModifiedBy>Windows User</cp:lastModifiedBy>
  <cp:revision>7</cp:revision>
  <dcterms:created xsi:type="dcterms:W3CDTF">2014-02-01T01:35:55Z</dcterms:created>
  <dcterms:modified xsi:type="dcterms:W3CDTF">2017-05-04T00:05:17Z</dcterms:modified>
</cp:coreProperties>
</file>