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841" autoAdjust="0"/>
  </p:normalViewPr>
  <p:slideViewPr>
    <p:cSldViewPr snapToGrid="0">
      <p:cViewPr varScale="1">
        <p:scale>
          <a:sx n="65" d="100"/>
          <a:sy n="65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A86A7-AE0A-4133-AD32-1AD2059A0DD5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3C205-A8A6-4ECF-A3B5-0F159ED894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5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Push</a:t>
            </a:r>
            <a:r>
              <a:rPr lang="es-ES" dirty="0"/>
              <a:t> 	agrega elementos por el final</a:t>
            </a:r>
          </a:p>
          <a:p>
            <a:r>
              <a:rPr lang="es-ES" dirty="0" err="1"/>
              <a:t>Unshift</a:t>
            </a:r>
            <a:r>
              <a:rPr lang="es-ES" dirty="0"/>
              <a:t> 	agrega elementos por el principio</a:t>
            </a:r>
          </a:p>
          <a:p>
            <a:r>
              <a:rPr lang="es-ES" dirty="0" err="1"/>
              <a:t>Splice</a:t>
            </a:r>
            <a:r>
              <a:rPr lang="es-ES" dirty="0"/>
              <a:t>() 	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cambia el contenido de un array eliminando elementos existentes y/o agregando nuevos elementos.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index</a:t>
            </a:r>
            <a:r>
              <a:rPr lang="es-ES" dirty="0"/>
              <a:t> donde empieza a contar</a:t>
            </a:r>
          </a:p>
          <a:p>
            <a:r>
              <a:rPr lang="es-ES" dirty="0"/>
              <a:t>	</a:t>
            </a:r>
            <a:r>
              <a:rPr lang="es-ES" dirty="0" err="1"/>
              <a:t>howmany</a:t>
            </a:r>
            <a:r>
              <a:rPr lang="es-ES" dirty="0"/>
              <a:t> cuantos quita</a:t>
            </a:r>
          </a:p>
          <a:p>
            <a:r>
              <a:rPr lang="es-ES" dirty="0"/>
              <a:t>	item1…</a:t>
            </a:r>
            <a:r>
              <a:rPr lang="es-ES" dirty="0" err="1"/>
              <a:t>itemx</a:t>
            </a:r>
            <a:r>
              <a:rPr lang="es-ES" dirty="0"/>
              <a:t> elementos que inserta después de quitar</a:t>
            </a:r>
          </a:p>
          <a:p>
            <a:r>
              <a:rPr lang="es-ES" dirty="0" err="1"/>
              <a:t>Slice</a:t>
            </a:r>
            <a:r>
              <a:rPr lang="es-ES" dirty="0"/>
              <a:t>()	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devuelve una copia de una parte del array dentro de un nuevo array 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desde inicio hasta fin no incluido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3C205-A8A6-4ECF-A3B5-0F159ED8944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28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7B1FD-FA00-4F01-A447-A0550ADA9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EDA con 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A85EAD-AC87-4E1A-BD01-C91F15D0C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167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778D7-FBB6-4B74-A062-4826E422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4EE718-FC64-4477-80D1-AFD559E0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Multidimensionales</a:t>
            </a:r>
          </a:p>
          <a:p>
            <a:r>
              <a:rPr lang="es-ES" dirty="0" err="1"/>
              <a:t>push</a:t>
            </a:r>
            <a:r>
              <a:rPr lang="es-ES" dirty="0"/>
              <a:t>() </a:t>
            </a:r>
            <a:r>
              <a:rPr lang="es-ES" dirty="0" err="1"/>
              <a:t>unshift</a:t>
            </a:r>
            <a:r>
              <a:rPr lang="es-ES" dirty="0"/>
              <a:t>()</a:t>
            </a:r>
          </a:p>
          <a:p>
            <a:r>
              <a:rPr lang="es-ES" dirty="0"/>
              <a:t>pop() shift()</a:t>
            </a:r>
          </a:p>
          <a:p>
            <a:r>
              <a:rPr lang="es-ES" dirty="0" err="1"/>
              <a:t>splice</a:t>
            </a:r>
            <a:r>
              <a:rPr lang="es-ES" dirty="0"/>
              <a:t>()</a:t>
            </a:r>
          </a:p>
          <a:p>
            <a:r>
              <a:rPr lang="es-ES" u="sng" dirty="0" err="1"/>
              <a:t>slice</a:t>
            </a:r>
            <a:r>
              <a:rPr lang="es-ES" dirty="0"/>
              <a:t>()</a:t>
            </a:r>
          </a:p>
          <a:p>
            <a:r>
              <a:rPr lang="es-ES" dirty="0" err="1"/>
              <a:t>indexOf</a:t>
            </a:r>
            <a:r>
              <a:rPr lang="es-ES" dirty="0"/>
              <a:t>()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20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4B8B781-94A4-4036-8AAE-AAD51B3E7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125" y="842962"/>
            <a:ext cx="91725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3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3CF38E7-6E5E-4580-85FE-A6D19821C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124" y="619125"/>
            <a:ext cx="9434578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44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174</TotalTime>
  <Words>21</Words>
  <Application>Microsoft Office PowerPoint</Application>
  <PresentationFormat>Panorámica</PresentationFormat>
  <Paragraphs>17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Circuito</vt:lpstr>
      <vt:lpstr>EDA con JavaScript</vt:lpstr>
      <vt:lpstr>Arrays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con JavaScript</dc:title>
  <dc:creator>Victor del Pino Castilla</dc:creator>
  <cp:lastModifiedBy>Victor del Pino Castilla</cp:lastModifiedBy>
  <cp:revision>7</cp:revision>
  <dcterms:created xsi:type="dcterms:W3CDTF">2018-10-30T11:33:53Z</dcterms:created>
  <dcterms:modified xsi:type="dcterms:W3CDTF">2018-10-30T14:28:28Z</dcterms:modified>
</cp:coreProperties>
</file>