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CAA330-5E99-4958-B1E1-1F21AD289C1A}"/>
              </a:ext>
            </a:extLst>
          </p:cNvPr>
          <p:cNvSpPr/>
          <p:nvPr/>
        </p:nvSpPr>
        <p:spPr>
          <a:xfrm>
            <a:off x="3090042" y="1082566"/>
            <a:ext cx="14188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Gestión Comercia</a:t>
            </a:r>
            <a:r>
              <a:rPr lang="es-ES" dirty="0"/>
              <a:t>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685811-B640-42F8-BFA6-0E247058DAC5}"/>
              </a:ext>
            </a:extLst>
          </p:cNvPr>
          <p:cNvSpPr/>
          <p:nvPr/>
        </p:nvSpPr>
        <p:spPr>
          <a:xfrm>
            <a:off x="5121165" y="1082566"/>
            <a:ext cx="1665889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Planificación de pedidos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713E50-353F-4C5B-BBEB-912607772F50}"/>
              </a:ext>
            </a:extLst>
          </p:cNvPr>
          <p:cNvSpPr/>
          <p:nvPr/>
        </p:nvSpPr>
        <p:spPr>
          <a:xfrm>
            <a:off x="3090042" y="2401613"/>
            <a:ext cx="14188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Compras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028DA8-FBBF-48E5-A533-F44A5A15CA7D}"/>
              </a:ext>
            </a:extLst>
          </p:cNvPr>
          <p:cNvSpPr/>
          <p:nvPr/>
        </p:nvSpPr>
        <p:spPr>
          <a:xfrm>
            <a:off x="5244660" y="3720662"/>
            <a:ext cx="14188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Almacén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81CBD0-833B-4B72-A97D-9801906DE6EB}"/>
              </a:ext>
            </a:extLst>
          </p:cNvPr>
          <p:cNvSpPr/>
          <p:nvPr/>
        </p:nvSpPr>
        <p:spPr>
          <a:xfrm>
            <a:off x="3090042" y="3720662"/>
            <a:ext cx="1418896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Control de calidad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701B3-E6D2-476F-952A-D3C24512B0D1}"/>
              </a:ext>
            </a:extLst>
          </p:cNvPr>
          <p:cNvSpPr/>
          <p:nvPr/>
        </p:nvSpPr>
        <p:spPr>
          <a:xfrm>
            <a:off x="5121164" y="2401614"/>
            <a:ext cx="1665889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Producción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4A867D-CAD5-437B-8607-617FF5B40E2F}"/>
              </a:ext>
            </a:extLst>
          </p:cNvPr>
          <p:cNvSpPr/>
          <p:nvPr/>
        </p:nvSpPr>
        <p:spPr>
          <a:xfrm>
            <a:off x="1254541" y="1082566"/>
            <a:ext cx="1324304" cy="6306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Clientes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1C41B16-96CD-4495-A515-B733B9273185}"/>
              </a:ext>
            </a:extLst>
          </p:cNvPr>
          <p:cNvSpPr/>
          <p:nvPr/>
        </p:nvSpPr>
        <p:spPr>
          <a:xfrm>
            <a:off x="1083747" y="3084784"/>
            <a:ext cx="1665891" cy="5833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Proveedores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E83849-1146-47A0-B762-1B0C01A71C5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578845" y="1397876"/>
            <a:ext cx="5111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7EB1152-DC83-4683-9080-1BE54D3152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08938" y="1397876"/>
            <a:ext cx="6122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D843BAF-DA39-4C87-81FB-8817E67B863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799490" y="1713186"/>
            <a:ext cx="0" cy="688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87C9E44-F49C-46BE-854C-33FF311EF3B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799490" y="3032233"/>
            <a:ext cx="0" cy="6884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9682931-C88A-4B61-8AAE-EF64B5196D6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508938" y="4035972"/>
            <a:ext cx="7357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97F5BAE-C927-4F1D-8E7E-F79A80327CB3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5954108" y="3032234"/>
            <a:ext cx="1" cy="6884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3FB7B77-88A3-42A7-8EA7-A77B13B8396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954109" y="1713186"/>
            <a:ext cx="1" cy="6884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E6A4DF2-3ED3-4760-9474-7B4981C4C2FB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flipH="1">
            <a:off x="1916693" y="2716923"/>
            <a:ext cx="1173349" cy="3678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F8FB2B3-42D9-4BBC-B143-D0F07F7AD8BA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1916693" y="3668109"/>
            <a:ext cx="1173349" cy="3678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C18A862D-C782-4480-903E-88DD1B344541}"/>
              </a:ext>
            </a:extLst>
          </p:cNvPr>
          <p:cNvSpPr/>
          <p:nvPr/>
        </p:nvSpPr>
        <p:spPr>
          <a:xfrm>
            <a:off x="9677392" y="2401613"/>
            <a:ext cx="1324304" cy="6306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Clientes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8449C22E-B222-438E-80AA-6D323FC27EA6}"/>
              </a:ext>
            </a:extLst>
          </p:cNvPr>
          <p:cNvSpPr/>
          <p:nvPr/>
        </p:nvSpPr>
        <p:spPr>
          <a:xfrm>
            <a:off x="7399278" y="2401613"/>
            <a:ext cx="1665889" cy="63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Entrega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8B84D01-723F-44D5-A100-BA56CED60E0A}"/>
              </a:ext>
            </a:extLst>
          </p:cNvPr>
          <p:cNvCxnSpPr>
            <a:cxnSpLocks/>
            <a:stCxn id="9" idx="3"/>
            <a:endCxn id="96" idx="1"/>
          </p:cNvCxnSpPr>
          <p:nvPr/>
        </p:nvCxnSpPr>
        <p:spPr>
          <a:xfrm flipV="1">
            <a:off x="6787053" y="2716923"/>
            <a:ext cx="61222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7BD5CD0D-43A0-423C-A733-46486E6E9D2B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9065167" y="2716923"/>
            <a:ext cx="61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3D5E33E-BF34-4FAF-83C9-3BDAE2F3E6D2}"/>
              </a:ext>
            </a:extLst>
          </p:cNvPr>
          <p:cNvSpPr/>
          <p:nvPr/>
        </p:nvSpPr>
        <p:spPr>
          <a:xfrm>
            <a:off x="2704289" y="96736"/>
            <a:ext cx="8820960" cy="16711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F2F017-68EF-40F6-8766-252BC2705518}"/>
              </a:ext>
            </a:extLst>
          </p:cNvPr>
          <p:cNvSpPr/>
          <p:nvPr/>
        </p:nvSpPr>
        <p:spPr>
          <a:xfrm rot="16200000">
            <a:off x="1573665" y="637216"/>
            <a:ext cx="1671104" cy="59014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Estratégicos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0F610A-C8A8-4C5C-9575-47AB5B8B1B10}"/>
              </a:ext>
            </a:extLst>
          </p:cNvPr>
          <p:cNvSpPr/>
          <p:nvPr/>
        </p:nvSpPr>
        <p:spPr>
          <a:xfrm rot="16200000">
            <a:off x="1683183" y="2198344"/>
            <a:ext cx="1452068" cy="5901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Operativos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26649B-A796-4DA2-AE17-51C42D467ACD}"/>
              </a:ext>
            </a:extLst>
          </p:cNvPr>
          <p:cNvSpPr/>
          <p:nvPr/>
        </p:nvSpPr>
        <p:spPr>
          <a:xfrm rot="16200000">
            <a:off x="1609117" y="3724478"/>
            <a:ext cx="1600200" cy="5901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 Apoyo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50692E-1A19-4E61-8C84-7F52E433ACC1}"/>
              </a:ext>
            </a:extLst>
          </p:cNvPr>
          <p:cNvSpPr/>
          <p:nvPr/>
        </p:nvSpPr>
        <p:spPr>
          <a:xfrm>
            <a:off x="2704288" y="1767382"/>
            <a:ext cx="8820961" cy="145206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4F3CD2-41B5-4292-BDB0-8F4EF5F5C705}"/>
              </a:ext>
            </a:extLst>
          </p:cNvPr>
          <p:cNvSpPr/>
          <p:nvPr/>
        </p:nvSpPr>
        <p:spPr>
          <a:xfrm>
            <a:off x="2704289" y="3219450"/>
            <a:ext cx="8820960" cy="1600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B65B87-7D77-489D-9D3B-2AF76E92330A}"/>
              </a:ext>
            </a:extLst>
          </p:cNvPr>
          <p:cNvSpPr/>
          <p:nvPr/>
        </p:nvSpPr>
        <p:spPr>
          <a:xfrm>
            <a:off x="2849985" y="2176729"/>
            <a:ext cx="1418896" cy="630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Pedidos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161627-F61E-4FA1-9B56-C1168790E1C6}"/>
              </a:ext>
            </a:extLst>
          </p:cNvPr>
          <p:cNvSpPr/>
          <p:nvPr/>
        </p:nvSpPr>
        <p:spPr>
          <a:xfrm>
            <a:off x="4433755" y="2175123"/>
            <a:ext cx="1665889" cy="630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Planificación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E9167E-153B-45AD-B8F0-9B80C2A8DC04}"/>
              </a:ext>
            </a:extLst>
          </p:cNvPr>
          <p:cNvSpPr/>
          <p:nvPr/>
        </p:nvSpPr>
        <p:spPr>
          <a:xfrm>
            <a:off x="8095281" y="2183042"/>
            <a:ext cx="1418896" cy="630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Almacén Entrega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0FC245-39C9-4676-86DE-ED456C45DC43}"/>
              </a:ext>
            </a:extLst>
          </p:cNvPr>
          <p:cNvSpPr/>
          <p:nvPr/>
        </p:nvSpPr>
        <p:spPr>
          <a:xfrm>
            <a:off x="6264518" y="2185292"/>
            <a:ext cx="1665889" cy="630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Producción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1D9A3C-EE83-45DE-AE04-B31E01486165}"/>
              </a:ext>
            </a:extLst>
          </p:cNvPr>
          <p:cNvSpPr/>
          <p:nvPr/>
        </p:nvSpPr>
        <p:spPr>
          <a:xfrm>
            <a:off x="9679051" y="2185292"/>
            <a:ext cx="1665889" cy="630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Facturación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EAD3DC-603B-4EA2-9331-F3500DE0E60C}"/>
              </a:ext>
            </a:extLst>
          </p:cNvPr>
          <p:cNvSpPr/>
          <p:nvPr/>
        </p:nvSpPr>
        <p:spPr>
          <a:xfrm>
            <a:off x="3635290" y="635350"/>
            <a:ext cx="1418896" cy="630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Control de calidad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4425564-0F6E-48A9-81E6-DF68D9C87994}"/>
              </a:ext>
            </a:extLst>
          </p:cNvPr>
          <p:cNvSpPr/>
          <p:nvPr/>
        </p:nvSpPr>
        <p:spPr>
          <a:xfrm>
            <a:off x="6404758" y="635350"/>
            <a:ext cx="1418896" cy="630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Marketing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676A8F-35C2-466B-881C-2FE256D98AA7}"/>
              </a:ext>
            </a:extLst>
          </p:cNvPr>
          <p:cNvSpPr/>
          <p:nvPr/>
        </p:nvSpPr>
        <p:spPr>
          <a:xfrm>
            <a:off x="9174226" y="635350"/>
            <a:ext cx="1418896" cy="630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Compras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CD4518-7A1E-4763-B61E-7ED659C710C1}"/>
              </a:ext>
            </a:extLst>
          </p:cNvPr>
          <p:cNvSpPr/>
          <p:nvPr/>
        </p:nvSpPr>
        <p:spPr>
          <a:xfrm>
            <a:off x="3635290" y="3631551"/>
            <a:ext cx="1418896" cy="630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Atención Cliente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62C1F6-F9E1-45D1-B998-A75067ADDB7F}"/>
              </a:ext>
            </a:extLst>
          </p:cNvPr>
          <p:cNvSpPr/>
          <p:nvPr/>
        </p:nvSpPr>
        <p:spPr>
          <a:xfrm>
            <a:off x="6062095" y="3631551"/>
            <a:ext cx="1665889" cy="630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Personal Nominas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81723C4-D872-4A49-A851-6BD39EEA1A4F}"/>
              </a:ext>
            </a:extLst>
          </p:cNvPr>
          <p:cNvSpPr/>
          <p:nvPr/>
        </p:nvSpPr>
        <p:spPr>
          <a:xfrm>
            <a:off x="8735894" y="3631551"/>
            <a:ext cx="1857228" cy="630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Imagen Comunicación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01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</TotalTime>
  <Words>36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Citable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del Pino Castilla</dc:creator>
  <cp:lastModifiedBy>Victor del Pino Castilla</cp:lastModifiedBy>
  <cp:revision>8</cp:revision>
  <dcterms:created xsi:type="dcterms:W3CDTF">2018-11-05T16:22:50Z</dcterms:created>
  <dcterms:modified xsi:type="dcterms:W3CDTF">2018-11-09T20:26:25Z</dcterms:modified>
</cp:coreProperties>
</file>