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63" r:id="rId8"/>
    <p:sldId id="264" r:id="rId9"/>
    <p:sldId id="265" r:id="rId10"/>
    <p:sldId id="269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032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55339F-EB78-4ADD-A4CC-74E315782A44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201D172-4632-4C1C-A1FC-7A1D3CFB7B25}">
      <dgm:prSet/>
      <dgm:spPr/>
      <dgm:t>
        <a:bodyPr/>
        <a:lstStyle/>
        <a:p>
          <a:r>
            <a:rPr lang="en-US"/>
            <a:t>Sisteme existente: smart home, HVAC automatizat, control lumină inteligent.</a:t>
          </a:r>
        </a:p>
      </dgm:t>
    </dgm:pt>
    <dgm:pt modelId="{2967F3E4-67C6-4814-A132-2102328E91D7}" type="parTrans" cxnId="{3BE4595A-F51E-4C73-9055-CCCAEF0CE747}">
      <dgm:prSet/>
      <dgm:spPr/>
      <dgm:t>
        <a:bodyPr/>
        <a:lstStyle/>
        <a:p>
          <a:endParaRPr lang="en-US"/>
        </a:p>
      </dgm:t>
    </dgm:pt>
    <dgm:pt modelId="{78535426-CB88-411A-B200-CE8F8F5A300D}" type="sibTrans" cxnId="{3BE4595A-F51E-4C73-9055-CCCAEF0CE747}">
      <dgm:prSet/>
      <dgm:spPr/>
      <dgm:t>
        <a:bodyPr/>
        <a:lstStyle/>
        <a:p>
          <a:endParaRPr lang="en-US"/>
        </a:p>
      </dgm:t>
    </dgm:pt>
    <dgm:pt modelId="{6ED526E5-CAE4-469D-AA52-96C08D31D181}">
      <dgm:prSet/>
      <dgm:spPr/>
      <dgm:t>
        <a:bodyPr/>
        <a:lstStyle/>
        <a:p>
          <a:r>
            <a:rPr lang="en-US"/>
            <a:t>Limitări: lipsa feedback-ului subiectiv al utilizatorilor, ajustare doar pe baza senzorilor.</a:t>
          </a:r>
        </a:p>
      </dgm:t>
    </dgm:pt>
    <dgm:pt modelId="{8E2A5A4E-05AB-46DB-B459-ED420711BA61}" type="parTrans" cxnId="{02D8891B-CFC7-4BD2-B716-5190EC0FD46F}">
      <dgm:prSet/>
      <dgm:spPr/>
      <dgm:t>
        <a:bodyPr/>
        <a:lstStyle/>
        <a:p>
          <a:endParaRPr lang="en-US"/>
        </a:p>
      </dgm:t>
    </dgm:pt>
    <dgm:pt modelId="{4AB0FED6-F221-4754-91D8-AD4C3F3BDEA2}" type="sibTrans" cxnId="{02D8891B-CFC7-4BD2-B716-5190EC0FD46F}">
      <dgm:prSet/>
      <dgm:spPr/>
      <dgm:t>
        <a:bodyPr/>
        <a:lstStyle/>
        <a:p>
          <a:endParaRPr lang="en-US"/>
        </a:p>
      </dgm:t>
    </dgm:pt>
    <dgm:pt modelId="{D34BF7A8-9338-4DC5-8368-56CF4AA2949F}">
      <dgm:prSet/>
      <dgm:spPr/>
      <dgm:t>
        <a:bodyPr/>
        <a:lstStyle/>
        <a:p>
          <a:r>
            <a:rPr lang="en-US"/>
            <a:t>Originalitate: sistemul propus combină datele obiective (senzori) cu voturi umane pentru control.</a:t>
          </a:r>
        </a:p>
      </dgm:t>
    </dgm:pt>
    <dgm:pt modelId="{B4B25E5D-A129-4746-B080-47F47794C1E5}" type="parTrans" cxnId="{51C9A4C4-7B03-40F6-9B13-0B61A826FC6C}">
      <dgm:prSet/>
      <dgm:spPr/>
      <dgm:t>
        <a:bodyPr/>
        <a:lstStyle/>
        <a:p>
          <a:endParaRPr lang="en-US"/>
        </a:p>
      </dgm:t>
    </dgm:pt>
    <dgm:pt modelId="{10DC1184-541E-4CA3-A9D9-EBAE242919B0}" type="sibTrans" cxnId="{51C9A4C4-7B03-40F6-9B13-0B61A826FC6C}">
      <dgm:prSet/>
      <dgm:spPr/>
      <dgm:t>
        <a:bodyPr/>
        <a:lstStyle/>
        <a:p>
          <a:endParaRPr lang="en-US"/>
        </a:p>
      </dgm:t>
    </dgm:pt>
    <dgm:pt modelId="{8D704B09-1D47-42A2-A441-DF1A6E1A31A0}" type="pres">
      <dgm:prSet presAssocID="{5855339F-EB78-4ADD-A4CC-74E315782A44}" presName="Name0" presStyleCnt="0">
        <dgm:presLayoutVars>
          <dgm:dir/>
          <dgm:animLvl val="lvl"/>
          <dgm:resizeHandles val="exact"/>
        </dgm:presLayoutVars>
      </dgm:prSet>
      <dgm:spPr/>
    </dgm:pt>
    <dgm:pt modelId="{39DA8EAD-D70F-427D-964B-0877AA908F33}" type="pres">
      <dgm:prSet presAssocID="{D34BF7A8-9338-4DC5-8368-56CF4AA2949F}" presName="boxAndChildren" presStyleCnt="0"/>
      <dgm:spPr/>
    </dgm:pt>
    <dgm:pt modelId="{22A7F9C2-7467-4EE5-BED2-F2B72CA64AB2}" type="pres">
      <dgm:prSet presAssocID="{D34BF7A8-9338-4DC5-8368-56CF4AA2949F}" presName="parentTextBox" presStyleLbl="node1" presStyleIdx="0" presStyleCnt="3"/>
      <dgm:spPr/>
    </dgm:pt>
    <dgm:pt modelId="{9E41489B-071C-4403-9825-FC60480D3248}" type="pres">
      <dgm:prSet presAssocID="{4AB0FED6-F221-4754-91D8-AD4C3F3BDEA2}" presName="sp" presStyleCnt="0"/>
      <dgm:spPr/>
    </dgm:pt>
    <dgm:pt modelId="{D4C86CA6-D5EA-4FA8-98C5-2DDCE16A5AAF}" type="pres">
      <dgm:prSet presAssocID="{6ED526E5-CAE4-469D-AA52-96C08D31D181}" presName="arrowAndChildren" presStyleCnt="0"/>
      <dgm:spPr/>
    </dgm:pt>
    <dgm:pt modelId="{9CCFA24D-04DE-426D-9098-004731EF0113}" type="pres">
      <dgm:prSet presAssocID="{6ED526E5-CAE4-469D-AA52-96C08D31D181}" presName="parentTextArrow" presStyleLbl="node1" presStyleIdx="1" presStyleCnt="3"/>
      <dgm:spPr/>
    </dgm:pt>
    <dgm:pt modelId="{ACD5AF39-E9BF-4740-9295-F22BB5CEC9D6}" type="pres">
      <dgm:prSet presAssocID="{78535426-CB88-411A-B200-CE8F8F5A300D}" presName="sp" presStyleCnt="0"/>
      <dgm:spPr/>
    </dgm:pt>
    <dgm:pt modelId="{7262FD12-0BA0-4A6D-BF35-F325AB7F6EF3}" type="pres">
      <dgm:prSet presAssocID="{F201D172-4632-4C1C-A1FC-7A1D3CFB7B25}" presName="arrowAndChildren" presStyleCnt="0"/>
      <dgm:spPr/>
    </dgm:pt>
    <dgm:pt modelId="{985A73B5-6EA0-420C-A7CA-4B931C270A79}" type="pres">
      <dgm:prSet presAssocID="{F201D172-4632-4C1C-A1FC-7A1D3CFB7B25}" presName="parentTextArrow" presStyleLbl="node1" presStyleIdx="2" presStyleCnt="3"/>
      <dgm:spPr/>
    </dgm:pt>
  </dgm:ptLst>
  <dgm:cxnLst>
    <dgm:cxn modelId="{02D8891B-CFC7-4BD2-B716-5190EC0FD46F}" srcId="{5855339F-EB78-4ADD-A4CC-74E315782A44}" destId="{6ED526E5-CAE4-469D-AA52-96C08D31D181}" srcOrd="1" destOrd="0" parTransId="{8E2A5A4E-05AB-46DB-B459-ED420711BA61}" sibTransId="{4AB0FED6-F221-4754-91D8-AD4C3F3BDEA2}"/>
    <dgm:cxn modelId="{BA230B37-A5D7-49EF-8135-3FC164C0F00A}" type="presOf" srcId="{5855339F-EB78-4ADD-A4CC-74E315782A44}" destId="{8D704B09-1D47-42A2-A441-DF1A6E1A31A0}" srcOrd="0" destOrd="0" presId="urn:microsoft.com/office/officeart/2005/8/layout/process4"/>
    <dgm:cxn modelId="{61DB253B-67CD-4606-98A8-F8E66DA1B188}" type="presOf" srcId="{F201D172-4632-4C1C-A1FC-7A1D3CFB7B25}" destId="{985A73B5-6EA0-420C-A7CA-4B931C270A79}" srcOrd="0" destOrd="0" presId="urn:microsoft.com/office/officeart/2005/8/layout/process4"/>
    <dgm:cxn modelId="{81A4F54B-2F32-4AB5-83B5-F81483B5A52E}" type="presOf" srcId="{6ED526E5-CAE4-469D-AA52-96C08D31D181}" destId="{9CCFA24D-04DE-426D-9098-004731EF0113}" srcOrd="0" destOrd="0" presId="urn:microsoft.com/office/officeart/2005/8/layout/process4"/>
    <dgm:cxn modelId="{3BE4595A-F51E-4C73-9055-CCCAEF0CE747}" srcId="{5855339F-EB78-4ADD-A4CC-74E315782A44}" destId="{F201D172-4632-4C1C-A1FC-7A1D3CFB7B25}" srcOrd="0" destOrd="0" parTransId="{2967F3E4-67C6-4814-A132-2102328E91D7}" sibTransId="{78535426-CB88-411A-B200-CE8F8F5A300D}"/>
    <dgm:cxn modelId="{01465C81-6D14-4A10-A73B-8A0331263238}" type="presOf" srcId="{D34BF7A8-9338-4DC5-8368-56CF4AA2949F}" destId="{22A7F9C2-7467-4EE5-BED2-F2B72CA64AB2}" srcOrd="0" destOrd="0" presId="urn:microsoft.com/office/officeart/2005/8/layout/process4"/>
    <dgm:cxn modelId="{51C9A4C4-7B03-40F6-9B13-0B61A826FC6C}" srcId="{5855339F-EB78-4ADD-A4CC-74E315782A44}" destId="{D34BF7A8-9338-4DC5-8368-56CF4AA2949F}" srcOrd="2" destOrd="0" parTransId="{B4B25E5D-A129-4746-B080-47F47794C1E5}" sibTransId="{10DC1184-541E-4CA3-A9D9-EBAE242919B0}"/>
    <dgm:cxn modelId="{CD2F104A-417A-4FE4-9C9F-F70B3A9F07B5}" type="presParOf" srcId="{8D704B09-1D47-42A2-A441-DF1A6E1A31A0}" destId="{39DA8EAD-D70F-427D-964B-0877AA908F33}" srcOrd="0" destOrd="0" presId="urn:microsoft.com/office/officeart/2005/8/layout/process4"/>
    <dgm:cxn modelId="{5FF392B1-0CF2-4D34-B178-17921E5749C0}" type="presParOf" srcId="{39DA8EAD-D70F-427D-964B-0877AA908F33}" destId="{22A7F9C2-7467-4EE5-BED2-F2B72CA64AB2}" srcOrd="0" destOrd="0" presId="urn:microsoft.com/office/officeart/2005/8/layout/process4"/>
    <dgm:cxn modelId="{1D0EBBDB-35AD-441F-951D-5B531BC2A52E}" type="presParOf" srcId="{8D704B09-1D47-42A2-A441-DF1A6E1A31A0}" destId="{9E41489B-071C-4403-9825-FC60480D3248}" srcOrd="1" destOrd="0" presId="urn:microsoft.com/office/officeart/2005/8/layout/process4"/>
    <dgm:cxn modelId="{28D51CB8-AC38-4A25-9B26-5708FE0A58B4}" type="presParOf" srcId="{8D704B09-1D47-42A2-A441-DF1A6E1A31A0}" destId="{D4C86CA6-D5EA-4FA8-98C5-2DDCE16A5AAF}" srcOrd="2" destOrd="0" presId="urn:microsoft.com/office/officeart/2005/8/layout/process4"/>
    <dgm:cxn modelId="{197F6F83-CC04-4216-BD0D-FD6288336A2A}" type="presParOf" srcId="{D4C86CA6-D5EA-4FA8-98C5-2DDCE16A5AAF}" destId="{9CCFA24D-04DE-426D-9098-004731EF0113}" srcOrd="0" destOrd="0" presId="urn:microsoft.com/office/officeart/2005/8/layout/process4"/>
    <dgm:cxn modelId="{424000F2-107E-429F-AA9E-77172797FCB0}" type="presParOf" srcId="{8D704B09-1D47-42A2-A441-DF1A6E1A31A0}" destId="{ACD5AF39-E9BF-4740-9295-F22BB5CEC9D6}" srcOrd="3" destOrd="0" presId="urn:microsoft.com/office/officeart/2005/8/layout/process4"/>
    <dgm:cxn modelId="{DB774ADF-7E3B-43EF-848E-B555B1E23304}" type="presParOf" srcId="{8D704B09-1D47-42A2-A441-DF1A6E1A31A0}" destId="{7262FD12-0BA0-4A6D-BF35-F325AB7F6EF3}" srcOrd="4" destOrd="0" presId="urn:microsoft.com/office/officeart/2005/8/layout/process4"/>
    <dgm:cxn modelId="{F1302DD8-AE86-482A-8F4F-360BACCC9782}" type="presParOf" srcId="{7262FD12-0BA0-4A6D-BF35-F325AB7F6EF3}" destId="{985A73B5-6EA0-420C-A7CA-4B931C270A7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36310B-4C38-4165-8B94-ABD4A8903B1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C90FA2-F336-46B2-9AE1-75ED3D6AADD9}">
      <dgm:prSet/>
      <dgm:spPr/>
      <dgm:t>
        <a:bodyPr/>
        <a:lstStyle/>
        <a:p>
          <a:r>
            <a:rPr lang="en-US"/>
            <a:t>Python 3 – limbajul principal de dezvoltare.</a:t>
          </a:r>
        </a:p>
      </dgm:t>
    </dgm:pt>
    <dgm:pt modelId="{5C11E8CC-A16B-4046-A6B2-E2D234A6EFC9}" type="parTrans" cxnId="{253FA4B0-3E70-4D4B-A59D-942C5C129BDC}">
      <dgm:prSet/>
      <dgm:spPr/>
      <dgm:t>
        <a:bodyPr/>
        <a:lstStyle/>
        <a:p>
          <a:endParaRPr lang="en-US"/>
        </a:p>
      </dgm:t>
    </dgm:pt>
    <dgm:pt modelId="{B55D7955-A04C-4BD7-95A0-CA61195FCF09}" type="sibTrans" cxnId="{253FA4B0-3E70-4D4B-A59D-942C5C129BDC}">
      <dgm:prSet/>
      <dgm:spPr/>
      <dgm:t>
        <a:bodyPr/>
        <a:lstStyle/>
        <a:p>
          <a:endParaRPr lang="en-US"/>
        </a:p>
      </dgm:t>
    </dgm:pt>
    <dgm:pt modelId="{BA5FC733-2B5D-487F-BE10-F0D2D59B6E8F}">
      <dgm:prSet/>
      <dgm:spPr/>
      <dgm:t>
        <a:bodyPr/>
        <a:lstStyle/>
        <a:p>
          <a:r>
            <a:rPr lang="en-US"/>
            <a:t>Tkinter – interfață grafică GUI modernă și intuitivă.</a:t>
          </a:r>
        </a:p>
      </dgm:t>
    </dgm:pt>
    <dgm:pt modelId="{0A44F9C8-7ED6-4675-820A-F1B63A2D7A9A}" type="parTrans" cxnId="{FCDE0D0B-CC69-40C2-995A-B6C1138A8A85}">
      <dgm:prSet/>
      <dgm:spPr/>
      <dgm:t>
        <a:bodyPr/>
        <a:lstStyle/>
        <a:p>
          <a:endParaRPr lang="en-US"/>
        </a:p>
      </dgm:t>
    </dgm:pt>
    <dgm:pt modelId="{5A1BA31B-CE0D-4953-A8C3-01350CD3B6B0}" type="sibTrans" cxnId="{FCDE0D0B-CC69-40C2-995A-B6C1138A8A85}">
      <dgm:prSet/>
      <dgm:spPr/>
      <dgm:t>
        <a:bodyPr/>
        <a:lstStyle/>
        <a:p>
          <a:endParaRPr lang="en-US"/>
        </a:p>
      </dgm:t>
    </dgm:pt>
    <dgm:pt modelId="{107DD676-FEFC-406F-99FB-2A76D9BF5B14}">
      <dgm:prSet/>
      <dgm:spPr/>
      <dgm:t>
        <a:bodyPr/>
        <a:lstStyle/>
        <a:p>
          <a:r>
            <a:rPr lang="en-US"/>
            <a:t>SQLite – bază de date locală pentru stocare useri și feedback.</a:t>
          </a:r>
        </a:p>
      </dgm:t>
    </dgm:pt>
    <dgm:pt modelId="{7192C178-63A6-4E87-AC53-E82E05E64F65}" type="parTrans" cxnId="{E2F7A3B8-3664-45E5-8E3D-D6957D81CF85}">
      <dgm:prSet/>
      <dgm:spPr/>
      <dgm:t>
        <a:bodyPr/>
        <a:lstStyle/>
        <a:p>
          <a:endParaRPr lang="en-US"/>
        </a:p>
      </dgm:t>
    </dgm:pt>
    <dgm:pt modelId="{EE127E2D-EFFD-475D-9C14-FFF27DF03127}" type="sibTrans" cxnId="{E2F7A3B8-3664-45E5-8E3D-D6957D81CF85}">
      <dgm:prSet/>
      <dgm:spPr/>
      <dgm:t>
        <a:bodyPr/>
        <a:lstStyle/>
        <a:p>
          <a:endParaRPr lang="en-US"/>
        </a:p>
      </dgm:t>
    </dgm:pt>
    <dgm:pt modelId="{1E4EB9F9-C196-4E1F-92F2-2B880A9A1CB2}">
      <dgm:prSet/>
      <dgm:spPr/>
      <dgm:t>
        <a:bodyPr/>
        <a:lstStyle/>
        <a:p>
          <a:r>
            <a:rPr lang="en-US"/>
            <a:t>Senzori: temperatură, umiditate, zgomot, lumină, calitate aer (simulați sau reali prin hardware extern).</a:t>
          </a:r>
        </a:p>
      </dgm:t>
    </dgm:pt>
    <dgm:pt modelId="{351CEB52-D7DB-4499-863B-6D8084E06E93}" type="parTrans" cxnId="{5222436A-0B19-4B45-A68A-1FE795AF592A}">
      <dgm:prSet/>
      <dgm:spPr/>
      <dgm:t>
        <a:bodyPr/>
        <a:lstStyle/>
        <a:p>
          <a:endParaRPr lang="en-US"/>
        </a:p>
      </dgm:t>
    </dgm:pt>
    <dgm:pt modelId="{ACDDB42F-FD5B-4BCD-BC82-8B8A5863BA7D}" type="sibTrans" cxnId="{5222436A-0B19-4B45-A68A-1FE795AF592A}">
      <dgm:prSet/>
      <dgm:spPr/>
      <dgm:t>
        <a:bodyPr/>
        <a:lstStyle/>
        <a:p>
          <a:endParaRPr lang="en-US"/>
        </a:p>
      </dgm:t>
    </dgm:pt>
    <dgm:pt modelId="{95263B7D-D077-4C91-9A0B-95CFFD903C67}">
      <dgm:prSet/>
      <dgm:spPr/>
      <dgm:t>
        <a:bodyPr/>
        <a:lstStyle/>
        <a:p>
          <a:r>
            <a:rPr lang="en-US"/>
            <a:t>Raspberry PI</a:t>
          </a:r>
        </a:p>
      </dgm:t>
    </dgm:pt>
    <dgm:pt modelId="{E0C6963E-A4F5-4BF8-AB46-99D668ADF9BC}" type="parTrans" cxnId="{6B85342A-41E0-4ADE-A061-16B6BD58E140}">
      <dgm:prSet/>
      <dgm:spPr/>
      <dgm:t>
        <a:bodyPr/>
        <a:lstStyle/>
        <a:p>
          <a:endParaRPr lang="en-US"/>
        </a:p>
      </dgm:t>
    </dgm:pt>
    <dgm:pt modelId="{8C57B7E2-C04B-4ED4-AF20-E0349DB8FDED}" type="sibTrans" cxnId="{6B85342A-41E0-4ADE-A061-16B6BD58E140}">
      <dgm:prSet/>
      <dgm:spPr/>
      <dgm:t>
        <a:bodyPr/>
        <a:lstStyle/>
        <a:p>
          <a:endParaRPr lang="en-US"/>
        </a:p>
      </dgm:t>
    </dgm:pt>
    <dgm:pt modelId="{5A742F52-739F-411E-9A1C-544C9B79175F}" type="pres">
      <dgm:prSet presAssocID="{4236310B-4C38-4165-8B94-ABD4A8903B16}" presName="root" presStyleCnt="0">
        <dgm:presLayoutVars>
          <dgm:dir/>
          <dgm:resizeHandles val="exact"/>
        </dgm:presLayoutVars>
      </dgm:prSet>
      <dgm:spPr/>
    </dgm:pt>
    <dgm:pt modelId="{41C45A6C-1EEC-40B1-830B-4F02EC4CB1A9}" type="pres">
      <dgm:prSet presAssocID="{83C90FA2-F336-46B2-9AE1-75ED3D6AADD9}" presName="compNode" presStyleCnt="0"/>
      <dgm:spPr/>
    </dgm:pt>
    <dgm:pt modelId="{BCD29EA2-574E-4ADB-913B-602802EED54B}" type="pres">
      <dgm:prSet presAssocID="{83C90FA2-F336-46B2-9AE1-75ED3D6AADD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65CFEFD-0495-429B-985A-F58283CBDF86}" type="pres">
      <dgm:prSet presAssocID="{83C90FA2-F336-46B2-9AE1-75ED3D6AADD9}" presName="spaceRect" presStyleCnt="0"/>
      <dgm:spPr/>
    </dgm:pt>
    <dgm:pt modelId="{2593AFA4-9CD6-4BE8-8708-DA11D32FCD46}" type="pres">
      <dgm:prSet presAssocID="{83C90FA2-F336-46B2-9AE1-75ED3D6AADD9}" presName="textRect" presStyleLbl="revTx" presStyleIdx="0" presStyleCnt="5">
        <dgm:presLayoutVars>
          <dgm:chMax val="1"/>
          <dgm:chPref val="1"/>
        </dgm:presLayoutVars>
      </dgm:prSet>
      <dgm:spPr/>
    </dgm:pt>
    <dgm:pt modelId="{72035704-EB5F-4CE9-9EEC-0F2EDFFC1BAE}" type="pres">
      <dgm:prSet presAssocID="{B55D7955-A04C-4BD7-95A0-CA61195FCF09}" presName="sibTrans" presStyleCnt="0"/>
      <dgm:spPr/>
    </dgm:pt>
    <dgm:pt modelId="{1E6B7D78-F1E4-4AD2-8F0B-283000DA09F5}" type="pres">
      <dgm:prSet presAssocID="{BA5FC733-2B5D-487F-BE10-F0D2D59B6E8F}" presName="compNode" presStyleCnt="0"/>
      <dgm:spPr/>
    </dgm:pt>
    <dgm:pt modelId="{0A933E9B-930B-4780-9034-34FDF2636171}" type="pres">
      <dgm:prSet presAssocID="{BA5FC733-2B5D-487F-BE10-F0D2D59B6E8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8FEC081-A9E1-4604-964D-65EF99C99ADB}" type="pres">
      <dgm:prSet presAssocID="{BA5FC733-2B5D-487F-BE10-F0D2D59B6E8F}" presName="spaceRect" presStyleCnt="0"/>
      <dgm:spPr/>
    </dgm:pt>
    <dgm:pt modelId="{203FE41E-EDCF-4457-87B1-A0C32D636FAB}" type="pres">
      <dgm:prSet presAssocID="{BA5FC733-2B5D-487F-BE10-F0D2D59B6E8F}" presName="textRect" presStyleLbl="revTx" presStyleIdx="1" presStyleCnt="5">
        <dgm:presLayoutVars>
          <dgm:chMax val="1"/>
          <dgm:chPref val="1"/>
        </dgm:presLayoutVars>
      </dgm:prSet>
      <dgm:spPr/>
    </dgm:pt>
    <dgm:pt modelId="{5188738E-F1CC-46E1-A493-241514817BEE}" type="pres">
      <dgm:prSet presAssocID="{5A1BA31B-CE0D-4953-A8C3-01350CD3B6B0}" presName="sibTrans" presStyleCnt="0"/>
      <dgm:spPr/>
    </dgm:pt>
    <dgm:pt modelId="{9F4CCEE1-459D-46E2-A907-E2DE48897A87}" type="pres">
      <dgm:prSet presAssocID="{107DD676-FEFC-406F-99FB-2A76D9BF5B14}" presName="compNode" presStyleCnt="0"/>
      <dgm:spPr/>
    </dgm:pt>
    <dgm:pt modelId="{42040C01-91DA-4B56-9328-BB9B1BB48E5E}" type="pres">
      <dgm:prSet presAssocID="{107DD676-FEFC-406F-99FB-2A76D9BF5B1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dding Cake"/>
        </a:ext>
      </dgm:extLst>
    </dgm:pt>
    <dgm:pt modelId="{DCA424AD-799D-40FF-B686-2027D02CF3EB}" type="pres">
      <dgm:prSet presAssocID="{107DD676-FEFC-406F-99FB-2A76D9BF5B14}" presName="spaceRect" presStyleCnt="0"/>
      <dgm:spPr/>
    </dgm:pt>
    <dgm:pt modelId="{469AE62A-5B64-43A7-A187-DE31455B587E}" type="pres">
      <dgm:prSet presAssocID="{107DD676-FEFC-406F-99FB-2A76D9BF5B14}" presName="textRect" presStyleLbl="revTx" presStyleIdx="2" presStyleCnt="5">
        <dgm:presLayoutVars>
          <dgm:chMax val="1"/>
          <dgm:chPref val="1"/>
        </dgm:presLayoutVars>
      </dgm:prSet>
      <dgm:spPr/>
    </dgm:pt>
    <dgm:pt modelId="{202C10A8-14BE-4AB9-8708-37C9778FB78B}" type="pres">
      <dgm:prSet presAssocID="{EE127E2D-EFFD-475D-9C14-FFF27DF03127}" presName="sibTrans" presStyleCnt="0"/>
      <dgm:spPr/>
    </dgm:pt>
    <dgm:pt modelId="{795E2724-CFFA-4CE1-AF9A-79BCEF54DF89}" type="pres">
      <dgm:prSet presAssocID="{1E4EB9F9-C196-4E1F-92F2-2B880A9A1CB2}" presName="compNode" presStyleCnt="0"/>
      <dgm:spPr/>
    </dgm:pt>
    <dgm:pt modelId="{23C9DB12-2E33-42A8-B7D6-CBFEDCA0EBFD}" type="pres">
      <dgm:prSet presAssocID="{1E4EB9F9-C196-4E1F-92F2-2B880A9A1CB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D2B9076A-5B57-40C1-ADE7-C5A5B97F3CBE}" type="pres">
      <dgm:prSet presAssocID="{1E4EB9F9-C196-4E1F-92F2-2B880A9A1CB2}" presName="spaceRect" presStyleCnt="0"/>
      <dgm:spPr/>
    </dgm:pt>
    <dgm:pt modelId="{464D5631-B08B-4B79-BD21-9B50F7F95014}" type="pres">
      <dgm:prSet presAssocID="{1E4EB9F9-C196-4E1F-92F2-2B880A9A1CB2}" presName="textRect" presStyleLbl="revTx" presStyleIdx="3" presStyleCnt="5">
        <dgm:presLayoutVars>
          <dgm:chMax val="1"/>
          <dgm:chPref val="1"/>
        </dgm:presLayoutVars>
      </dgm:prSet>
      <dgm:spPr/>
    </dgm:pt>
    <dgm:pt modelId="{A2718692-B2FD-404A-A2F3-519E08A3E1B8}" type="pres">
      <dgm:prSet presAssocID="{ACDDB42F-FD5B-4BCD-BC82-8B8A5863BA7D}" presName="sibTrans" presStyleCnt="0"/>
      <dgm:spPr/>
    </dgm:pt>
    <dgm:pt modelId="{AC655FF2-5215-479F-B1F4-934216DC1895}" type="pres">
      <dgm:prSet presAssocID="{95263B7D-D077-4C91-9A0B-95CFFD903C67}" presName="compNode" presStyleCnt="0"/>
      <dgm:spPr/>
    </dgm:pt>
    <dgm:pt modelId="{3FB542EE-170F-4EBB-B283-251C49107DDB}" type="pres">
      <dgm:prSet presAssocID="{95263B7D-D077-4C91-9A0B-95CFFD903C6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nut"/>
        </a:ext>
      </dgm:extLst>
    </dgm:pt>
    <dgm:pt modelId="{3EC2E01A-7759-480C-9296-3E3737F69F2F}" type="pres">
      <dgm:prSet presAssocID="{95263B7D-D077-4C91-9A0B-95CFFD903C67}" presName="spaceRect" presStyleCnt="0"/>
      <dgm:spPr/>
    </dgm:pt>
    <dgm:pt modelId="{C23FB7FA-3158-48AA-B9AA-165433555914}" type="pres">
      <dgm:prSet presAssocID="{95263B7D-D077-4C91-9A0B-95CFFD903C6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CDE0D0B-CC69-40C2-995A-B6C1138A8A85}" srcId="{4236310B-4C38-4165-8B94-ABD4A8903B16}" destId="{BA5FC733-2B5D-487F-BE10-F0D2D59B6E8F}" srcOrd="1" destOrd="0" parTransId="{0A44F9C8-7ED6-4675-820A-F1B63A2D7A9A}" sibTransId="{5A1BA31B-CE0D-4953-A8C3-01350CD3B6B0}"/>
    <dgm:cxn modelId="{1CCD330E-3DAD-442F-A53E-11E1EA580DE5}" type="presOf" srcId="{1E4EB9F9-C196-4E1F-92F2-2B880A9A1CB2}" destId="{464D5631-B08B-4B79-BD21-9B50F7F95014}" srcOrd="0" destOrd="0" presId="urn:microsoft.com/office/officeart/2018/2/layout/IconLabelList"/>
    <dgm:cxn modelId="{75513325-E94F-4FC4-B584-B5EC868B5159}" type="presOf" srcId="{BA5FC733-2B5D-487F-BE10-F0D2D59B6E8F}" destId="{203FE41E-EDCF-4457-87B1-A0C32D636FAB}" srcOrd="0" destOrd="0" presId="urn:microsoft.com/office/officeart/2018/2/layout/IconLabelList"/>
    <dgm:cxn modelId="{6B85342A-41E0-4ADE-A061-16B6BD58E140}" srcId="{4236310B-4C38-4165-8B94-ABD4A8903B16}" destId="{95263B7D-D077-4C91-9A0B-95CFFD903C67}" srcOrd="4" destOrd="0" parTransId="{E0C6963E-A4F5-4BF8-AB46-99D668ADF9BC}" sibTransId="{8C57B7E2-C04B-4ED4-AF20-E0349DB8FDED}"/>
    <dgm:cxn modelId="{41ACE432-95A8-4B63-B8AC-1097DBBFA12C}" type="presOf" srcId="{107DD676-FEFC-406F-99FB-2A76D9BF5B14}" destId="{469AE62A-5B64-43A7-A187-DE31455B587E}" srcOrd="0" destOrd="0" presId="urn:microsoft.com/office/officeart/2018/2/layout/IconLabelList"/>
    <dgm:cxn modelId="{5222436A-0B19-4B45-A68A-1FE795AF592A}" srcId="{4236310B-4C38-4165-8B94-ABD4A8903B16}" destId="{1E4EB9F9-C196-4E1F-92F2-2B880A9A1CB2}" srcOrd="3" destOrd="0" parTransId="{351CEB52-D7DB-4499-863B-6D8084E06E93}" sibTransId="{ACDDB42F-FD5B-4BCD-BC82-8B8A5863BA7D}"/>
    <dgm:cxn modelId="{C904A382-3523-4D6B-9733-342018BCE9F0}" type="presOf" srcId="{4236310B-4C38-4165-8B94-ABD4A8903B16}" destId="{5A742F52-739F-411E-9A1C-544C9B79175F}" srcOrd="0" destOrd="0" presId="urn:microsoft.com/office/officeart/2018/2/layout/IconLabelList"/>
    <dgm:cxn modelId="{492A9987-31C7-4222-827C-E49E75441280}" type="presOf" srcId="{83C90FA2-F336-46B2-9AE1-75ED3D6AADD9}" destId="{2593AFA4-9CD6-4BE8-8708-DA11D32FCD46}" srcOrd="0" destOrd="0" presId="urn:microsoft.com/office/officeart/2018/2/layout/IconLabelList"/>
    <dgm:cxn modelId="{253FA4B0-3E70-4D4B-A59D-942C5C129BDC}" srcId="{4236310B-4C38-4165-8B94-ABD4A8903B16}" destId="{83C90FA2-F336-46B2-9AE1-75ED3D6AADD9}" srcOrd="0" destOrd="0" parTransId="{5C11E8CC-A16B-4046-A6B2-E2D234A6EFC9}" sibTransId="{B55D7955-A04C-4BD7-95A0-CA61195FCF09}"/>
    <dgm:cxn modelId="{E2F7A3B8-3664-45E5-8E3D-D6957D81CF85}" srcId="{4236310B-4C38-4165-8B94-ABD4A8903B16}" destId="{107DD676-FEFC-406F-99FB-2A76D9BF5B14}" srcOrd="2" destOrd="0" parTransId="{7192C178-63A6-4E87-AC53-E82E05E64F65}" sibTransId="{EE127E2D-EFFD-475D-9C14-FFF27DF03127}"/>
    <dgm:cxn modelId="{EF6588BE-200F-4287-BD66-80C6CBDC094E}" type="presOf" srcId="{95263B7D-D077-4C91-9A0B-95CFFD903C67}" destId="{C23FB7FA-3158-48AA-B9AA-165433555914}" srcOrd="0" destOrd="0" presId="urn:microsoft.com/office/officeart/2018/2/layout/IconLabelList"/>
    <dgm:cxn modelId="{E0E79030-748B-4994-8412-1BF88E375B4E}" type="presParOf" srcId="{5A742F52-739F-411E-9A1C-544C9B79175F}" destId="{41C45A6C-1EEC-40B1-830B-4F02EC4CB1A9}" srcOrd="0" destOrd="0" presId="urn:microsoft.com/office/officeart/2018/2/layout/IconLabelList"/>
    <dgm:cxn modelId="{E895BF19-DEF1-45A9-B207-79B4105686EB}" type="presParOf" srcId="{41C45A6C-1EEC-40B1-830B-4F02EC4CB1A9}" destId="{BCD29EA2-574E-4ADB-913B-602802EED54B}" srcOrd="0" destOrd="0" presId="urn:microsoft.com/office/officeart/2018/2/layout/IconLabelList"/>
    <dgm:cxn modelId="{FBF82ED9-EED9-4E7A-BDA4-B2EB4E2CD66C}" type="presParOf" srcId="{41C45A6C-1EEC-40B1-830B-4F02EC4CB1A9}" destId="{C65CFEFD-0495-429B-985A-F58283CBDF86}" srcOrd="1" destOrd="0" presId="urn:microsoft.com/office/officeart/2018/2/layout/IconLabelList"/>
    <dgm:cxn modelId="{6574ECCF-28DB-43F4-BC3C-D36910B19B19}" type="presParOf" srcId="{41C45A6C-1EEC-40B1-830B-4F02EC4CB1A9}" destId="{2593AFA4-9CD6-4BE8-8708-DA11D32FCD46}" srcOrd="2" destOrd="0" presId="urn:microsoft.com/office/officeart/2018/2/layout/IconLabelList"/>
    <dgm:cxn modelId="{82240A58-7D36-42B0-A97D-10A8398FB114}" type="presParOf" srcId="{5A742F52-739F-411E-9A1C-544C9B79175F}" destId="{72035704-EB5F-4CE9-9EEC-0F2EDFFC1BAE}" srcOrd="1" destOrd="0" presId="urn:microsoft.com/office/officeart/2018/2/layout/IconLabelList"/>
    <dgm:cxn modelId="{47DDF1CE-341B-4DE7-967F-BF595952D3E8}" type="presParOf" srcId="{5A742F52-739F-411E-9A1C-544C9B79175F}" destId="{1E6B7D78-F1E4-4AD2-8F0B-283000DA09F5}" srcOrd="2" destOrd="0" presId="urn:microsoft.com/office/officeart/2018/2/layout/IconLabelList"/>
    <dgm:cxn modelId="{1BD75416-6288-452A-9939-F5442C32FFF9}" type="presParOf" srcId="{1E6B7D78-F1E4-4AD2-8F0B-283000DA09F5}" destId="{0A933E9B-930B-4780-9034-34FDF2636171}" srcOrd="0" destOrd="0" presId="urn:microsoft.com/office/officeart/2018/2/layout/IconLabelList"/>
    <dgm:cxn modelId="{56A9A374-0472-4430-B0C5-27F7441AC673}" type="presParOf" srcId="{1E6B7D78-F1E4-4AD2-8F0B-283000DA09F5}" destId="{48FEC081-A9E1-4604-964D-65EF99C99ADB}" srcOrd="1" destOrd="0" presId="urn:microsoft.com/office/officeart/2018/2/layout/IconLabelList"/>
    <dgm:cxn modelId="{465CE383-E772-455D-8EEA-F2E2E30E9E8F}" type="presParOf" srcId="{1E6B7D78-F1E4-4AD2-8F0B-283000DA09F5}" destId="{203FE41E-EDCF-4457-87B1-A0C32D636FAB}" srcOrd="2" destOrd="0" presId="urn:microsoft.com/office/officeart/2018/2/layout/IconLabelList"/>
    <dgm:cxn modelId="{1FC1A7E4-A39F-47E6-A132-DAD3FFB50BBA}" type="presParOf" srcId="{5A742F52-739F-411E-9A1C-544C9B79175F}" destId="{5188738E-F1CC-46E1-A493-241514817BEE}" srcOrd="3" destOrd="0" presId="urn:microsoft.com/office/officeart/2018/2/layout/IconLabelList"/>
    <dgm:cxn modelId="{5865AA62-4A1A-482A-B801-2D6EE3F6D9A1}" type="presParOf" srcId="{5A742F52-739F-411E-9A1C-544C9B79175F}" destId="{9F4CCEE1-459D-46E2-A907-E2DE48897A87}" srcOrd="4" destOrd="0" presId="urn:microsoft.com/office/officeart/2018/2/layout/IconLabelList"/>
    <dgm:cxn modelId="{2E8D5153-1F47-4605-B1E9-9EC32B23CEFB}" type="presParOf" srcId="{9F4CCEE1-459D-46E2-A907-E2DE48897A87}" destId="{42040C01-91DA-4B56-9328-BB9B1BB48E5E}" srcOrd="0" destOrd="0" presId="urn:microsoft.com/office/officeart/2018/2/layout/IconLabelList"/>
    <dgm:cxn modelId="{A4EC276C-4536-4EB9-A305-2B1E0C79D92D}" type="presParOf" srcId="{9F4CCEE1-459D-46E2-A907-E2DE48897A87}" destId="{DCA424AD-799D-40FF-B686-2027D02CF3EB}" srcOrd="1" destOrd="0" presId="urn:microsoft.com/office/officeart/2018/2/layout/IconLabelList"/>
    <dgm:cxn modelId="{D215850F-6830-41B7-9F32-7636F3BDF621}" type="presParOf" srcId="{9F4CCEE1-459D-46E2-A907-E2DE48897A87}" destId="{469AE62A-5B64-43A7-A187-DE31455B587E}" srcOrd="2" destOrd="0" presId="urn:microsoft.com/office/officeart/2018/2/layout/IconLabelList"/>
    <dgm:cxn modelId="{3E404B3B-7D21-4E11-999C-437800019806}" type="presParOf" srcId="{5A742F52-739F-411E-9A1C-544C9B79175F}" destId="{202C10A8-14BE-4AB9-8708-37C9778FB78B}" srcOrd="5" destOrd="0" presId="urn:microsoft.com/office/officeart/2018/2/layout/IconLabelList"/>
    <dgm:cxn modelId="{F938620A-87FF-46A2-B1BD-2CD95F23D638}" type="presParOf" srcId="{5A742F52-739F-411E-9A1C-544C9B79175F}" destId="{795E2724-CFFA-4CE1-AF9A-79BCEF54DF89}" srcOrd="6" destOrd="0" presId="urn:microsoft.com/office/officeart/2018/2/layout/IconLabelList"/>
    <dgm:cxn modelId="{6197532D-4F3F-49D5-8833-9A481B75684A}" type="presParOf" srcId="{795E2724-CFFA-4CE1-AF9A-79BCEF54DF89}" destId="{23C9DB12-2E33-42A8-B7D6-CBFEDCA0EBFD}" srcOrd="0" destOrd="0" presId="urn:microsoft.com/office/officeart/2018/2/layout/IconLabelList"/>
    <dgm:cxn modelId="{5351C71F-29B2-459A-B106-F7458D31EFB3}" type="presParOf" srcId="{795E2724-CFFA-4CE1-AF9A-79BCEF54DF89}" destId="{D2B9076A-5B57-40C1-ADE7-C5A5B97F3CBE}" srcOrd="1" destOrd="0" presId="urn:microsoft.com/office/officeart/2018/2/layout/IconLabelList"/>
    <dgm:cxn modelId="{DDA59C89-7E13-4727-8216-58CCA8B055F7}" type="presParOf" srcId="{795E2724-CFFA-4CE1-AF9A-79BCEF54DF89}" destId="{464D5631-B08B-4B79-BD21-9B50F7F95014}" srcOrd="2" destOrd="0" presId="urn:microsoft.com/office/officeart/2018/2/layout/IconLabelList"/>
    <dgm:cxn modelId="{2E3BAC7C-4765-4E91-870D-D65F27F0F642}" type="presParOf" srcId="{5A742F52-739F-411E-9A1C-544C9B79175F}" destId="{A2718692-B2FD-404A-A2F3-519E08A3E1B8}" srcOrd="7" destOrd="0" presId="urn:microsoft.com/office/officeart/2018/2/layout/IconLabelList"/>
    <dgm:cxn modelId="{01A21176-108F-42E8-8E11-B626DE8026E3}" type="presParOf" srcId="{5A742F52-739F-411E-9A1C-544C9B79175F}" destId="{AC655FF2-5215-479F-B1F4-934216DC1895}" srcOrd="8" destOrd="0" presId="urn:microsoft.com/office/officeart/2018/2/layout/IconLabelList"/>
    <dgm:cxn modelId="{F3B29F99-BE94-4954-B096-37E5B10A5A7A}" type="presParOf" srcId="{AC655FF2-5215-479F-B1F4-934216DC1895}" destId="{3FB542EE-170F-4EBB-B283-251C49107DDB}" srcOrd="0" destOrd="0" presId="urn:microsoft.com/office/officeart/2018/2/layout/IconLabelList"/>
    <dgm:cxn modelId="{F3B69877-BB12-4D0D-9470-40BA67CA657D}" type="presParOf" srcId="{AC655FF2-5215-479F-B1F4-934216DC1895}" destId="{3EC2E01A-7759-480C-9296-3E3737F69F2F}" srcOrd="1" destOrd="0" presId="urn:microsoft.com/office/officeart/2018/2/layout/IconLabelList"/>
    <dgm:cxn modelId="{765ECB16-EAEA-4DF3-BEE3-B23F7C16D168}" type="presParOf" srcId="{AC655FF2-5215-479F-B1F4-934216DC1895}" destId="{C23FB7FA-3158-48AA-B9AA-16543355591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565196-3396-4649-9E2F-9D7EDACDA45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694252B-0C85-45AC-8ECA-F0D7A2BD58EA}">
      <dgm:prSet/>
      <dgm:spPr/>
      <dgm:t>
        <a:bodyPr/>
        <a:lstStyle/>
        <a:p>
          <a:r>
            <a:rPr lang="en-US"/>
            <a:t>Voturile sunt pe o scală de la -3 la +3.</a:t>
          </a:r>
        </a:p>
      </dgm:t>
    </dgm:pt>
    <dgm:pt modelId="{4EC794FC-393F-4667-ADAF-34EEB1CB4369}" type="parTrans" cxnId="{E7C72D08-7D5C-4619-8646-5C9D70BCFAC6}">
      <dgm:prSet/>
      <dgm:spPr/>
      <dgm:t>
        <a:bodyPr/>
        <a:lstStyle/>
        <a:p>
          <a:endParaRPr lang="en-US"/>
        </a:p>
      </dgm:t>
    </dgm:pt>
    <dgm:pt modelId="{5EB08BF4-43B6-464A-858A-E9211CEC0CAF}" type="sibTrans" cxnId="{E7C72D08-7D5C-4619-8646-5C9D70BCFAC6}">
      <dgm:prSet/>
      <dgm:spPr/>
      <dgm:t>
        <a:bodyPr/>
        <a:lstStyle/>
        <a:p>
          <a:endParaRPr lang="en-US"/>
        </a:p>
      </dgm:t>
    </dgm:pt>
    <dgm:pt modelId="{F452D405-3B53-40D0-9801-48A01845A875}">
      <dgm:prSet/>
      <dgm:spPr/>
      <dgm:t>
        <a:bodyPr/>
        <a:lstStyle/>
        <a:p>
          <a:r>
            <a:rPr lang="en-US"/>
            <a:t>După 3 voturi consecutive în aceeași direcție, parametrul se ajustează.</a:t>
          </a:r>
        </a:p>
      </dgm:t>
    </dgm:pt>
    <dgm:pt modelId="{4A29AA9E-1FE3-4FD3-8851-CD98DD01FC10}" type="parTrans" cxnId="{626B2EB7-6C4E-48F8-9DEF-8EE8C2399C8F}">
      <dgm:prSet/>
      <dgm:spPr/>
      <dgm:t>
        <a:bodyPr/>
        <a:lstStyle/>
        <a:p>
          <a:endParaRPr lang="en-US"/>
        </a:p>
      </dgm:t>
    </dgm:pt>
    <dgm:pt modelId="{D83D1971-3F00-4808-B637-670696F98E82}" type="sibTrans" cxnId="{626B2EB7-6C4E-48F8-9DEF-8EE8C2399C8F}">
      <dgm:prSet/>
      <dgm:spPr/>
      <dgm:t>
        <a:bodyPr/>
        <a:lstStyle/>
        <a:p>
          <a:endParaRPr lang="en-US"/>
        </a:p>
      </dgm:t>
    </dgm:pt>
    <dgm:pt modelId="{499369E6-9CBA-455C-83B6-67734B2F833D}">
      <dgm:prSet/>
      <dgm:spPr/>
      <dgm:t>
        <a:bodyPr/>
        <a:lstStyle/>
        <a:p>
          <a:r>
            <a:rPr lang="en-US"/>
            <a:t>Temperatură: ±1°C, Umiditate/Lumină: ±5/10%, AQI: -5/-10/-15, Zgomot: ±5/10 dB.</a:t>
          </a:r>
        </a:p>
      </dgm:t>
    </dgm:pt>
    <dgm:pt modelId="{52AB9833-70C6-4A04-BC9D-9A079919EFE6}" type="parTrans" cxnId="{F950D376-4D75-4BAC-9474-42CCBEFC7011}">
      <dgm:prSet/>
      <dgm:spPr/>
      <dgm:t>
        <a:bodyPr/>
        <a:lstStyle/>
        <a:p>
          <a:endParaRPr lang="en-US"/>
        </a:p>
      </dgm:t>
    </dgm:pt>
    <dgm:pt modelId="{B931FAFC-460C-4B2F-8698-7629FF5D04A4}" type="sibTrans" cxnId="{F950D376-4D75-4BAC-9474-42CCBEFC7011}">
      <dgm:prSet/>
      <dgm:spPr/>
      <dgm:t>
        <a:bodyPr/>
        <a:lstStyle/>
        <a:p>
          <a:endParaRPr lang="en-US"/>
        </a:p>
      </dgm:t>
    </dgm:pt>
    <dgm:pt modelId="{B94FEB12-5DCE-4163-B5F3-F3FC5B627CE9}" type="pres">
      <dgm:prSet presAssocID="{21565196-3396-4649-9E2F-9D7EDACDA453}" presName="outerComposite" presStyleCnt="0">
        <dgm:presLayoutVars>
          <dgm:chMax val="5"/>
          <dgm:dir/>
          <dgm:resizeHandles val="exact"/>
        </dgm:presLayoutVars>
      </dgm:prSet>
      <dgm:spPr/>
    </dgm:pt>
    <dgm:pt modelId="{07C9CB7F-355A-40A2-BF1E-C53E64B074FF}" type="pres">
      <dgm:prSet presAssocID="{21565196-3396-4649-9E2F-9D7EDACDA453}" presName="dummyMaxCanvas" presStyleCnt="0">
        <dgm:presLayoutVars/>
      </dgm:prSet>
      <dgm:spPr/>
    </dgm:pt>
    <dgm:pt modelId="{3CF8FF6F-095F-4542-9B88-41593545EA7C}" type="pres">
      <dgm:prSet presAssocID="{21565196-3396-4649-9E2F-9D7EDACDA453}" presName="ThreeNodes_1" presStyleLbl="node1" presStyleIdx="0" presStyleCnt="3">
        <dgm:presLayoutVars>
          <dgm:bulletEnabled val="1"/>
        </dgm:presLayoutVars>
      </dgm:prSet>
      <dgm:spPr/>
    </dgm:pt>
    <dgm:pt modelId="{94923A2D-3ABC-43E6-B719-EA411C764C0C}" type="pres">
      <dgm:prSet presAssocID="{21565196-3396-4649-9E2F-9D7EDACDA453}" presName="ThreeNodes_2" presStyleLbl="node1" presStyleIdx="1" presStyleCnt="3">
        <dgm:presLayoutVars>
          <dgm:bulletEnabled val="1"/>
        </dgm:presLayoutVars>
      </dgm:prSet>
      <dgm:spPr/>
    </dgm:pt>
    <dgm:pt modelId="{3A7BF112-10E1-43F4-89FC-FADB5A6D1270}" type="pres">
      <dgm:prSet presAssocID="{21565196-3396-4649-9E2F-9D7EDACDA453}" presName="ThreeNodes_3" presStyleLbl="node1" presStyleIdx="2" presStyleCnt="3">
        <dgm:presLayoutVars>
          <dgm:bulletEnabled val="1"/>
        </dgm:presLayoutVars>
      </dgm:prSet>
      <dgm:spPr/>
    </dgm:pt>
    <dgm:pt modelId="{4467E303-67D8-4C3E-9B3C-F81235B3759E}" type="pres">
      <dgm:prSet presAssocID="{21565196-3396-4649-9E2F-9D7EDACDA453}" presName="ThreeConn_1-2" presStyleLbl="fgAccFollowNode1" presStyleIdx="0" presStyleCnt="2">
        <dgm:presLayoutVars>
          <dgm:bulletEnabled val="1"/>
        </dgm:presLayoutVars>
      </dgm:prSet>
      <dgm:spPr/>
    </dgm:pt>
    <dgm:pt modelId="{CCE49F47-631C-464D-A422-A0E5ED7276B2}" type="pres">
      <dgm:prSet presAssocID="{21565196-3396-4649-9E2F-9D7EDACDA453}" presName="ThreeConn_2-3" presStyleLbl="fgAccFollowNode1" presStyleIdx="1" presStyleCnt="2">
        <dgm:presLayoutVars>
          <dgm:bulletEnabled val="1"/>
        </dgm:presLayoutVars>
      </dgm:prSet>
      <dgm:spPr/>
    </dgm:pt>
    <dgm:pt modelId="{873077C5-6C7E-40E7-A093-1235A59A8AB3}" type="pres">
      <dgm:prSet presAssocID="{21565196-3396-4649-9E2F-9D7EDACDA453}" presName="ThreeNodes_1_text" presStyleLbl="node1" presStyleIdx="2" presStyleCnt="3">
        <dgm:presLayoutVars>
          <dgm:bulletEnabled val="1"/>
        </dgm:presLayoutVars>
      </dgm:prSet>
      <dgm:spPr/>
    </dgm:pt>
    <dgm:pt modelId="{132E4512-9852-4BF8-9B07-7C07B50DD3CA}" type="pres">
      <dgm:prSet presAssocID="{21565196-3396-4649-9E2F-9D7EDACDA453}" presName="ThreeNodes_2_text" presStyleLbl="node1" presStyleIdx="2" presStyleCnt="3">
        <dgm:presLayoutVars>
          <dgm:bulletEnabled val="1"/>
        </dgm:presLayoutVars>
      </dgm:prSet>
      <dgm:spPr/>
    </dgm:pt>
    <dgm:pt modelId="{B643EBAE-BFB1-45CD-AA37-D91BC490BC26}" type="pres">
      <dgm:prSet presAssocID="{21565196-3396-4649-9E2F-9D7EDACDA45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7C72D08-7D5C-4619-8646-5C9D70BCFAC6}" srcId="{21565196-3396-4649-9E2F-9D7EDACDA453}" destId="{B694252B-0C85-45AC-8ECA-F0D7A2BD58EA}" srcOrd="0" destOrd="0" parTransId="{4EC794FC-393F-4667-ADAF-34EEB1CB4369}" sibTransId="{5EB08BF4-43B6-464A-858A-E9211CEC0CAF}"/>
    <dgm:cxn modelId="{5455150F-9680-4746-A139-88028A681BA1}" type="presOf" srcId="{499369E6-9CBA-455C-83B6-67734B2F833D}" destId="{B643EBAE-BFB1-45CD-AA37-D91BC490BC26}" srcOrd="1" destOrd="0" presId="urn:microsoft.com/office/officeart/2005/8/layout/vProcess5"/>
    <dgm:cxn modelId="{066B242A-4F74-465E-9FE4-7814EA3B1FB7}" type="presOf" srcId="{21565196-3396-4649-9E2F-9D7EDACDA453}" destId="{B94FEB12-5DCE-4163-B5F3-F3FC5B627CE9}" srcOrd="0" destOrd="0" presId="urn:microsoft.com/office/officeart/2005/8/layout/vProcess5"/>
    <dgm:cxn modelId="{663E755B-A057-474E-BD90-7D95DA883BB5}" type="presOf" srcId="{B694252B-0C85-45AC-8ECA-F0D7A2BD58EA}" destId="{873077C5-6C7E-40E7-A093-1235A59A8AB3}" srcOrd="1" destOrd="0" presId="urn:microsoft.com/office/officeart/2005/8/layout/vProcess5"/>
    <dgm:cxn modelId="{632C9962-CF05-4C5B-96A9-40F017831EA6}" type="presOf" srcId="{F452D405-3B53-40D0-9801-48A01845A875}" destId="{94923A2D-3ABC-43E6-B719-EA411C764C0C}" srcOrd="0" destOrd="0" presId="urn:microsoft.com/office/officeart/2005/8/layout/vProcess5"/>
    <dgm:cxn modelId="{F0587745-758B-4B65-B4C0-E66083315E5C}" type="presOf" srcId="{499369E6-9CBA-455C-83B6-67734B2F833D}" destId="{3A7BF112-10E1-43F4-89FC-FADB5A6D1270}" srcOrd="0" destOrd="0" presId="urn:microsoft.com/office/officeart/2005/8/layout/vProcess5"/>
    <dgm:cxn modelId="{F950D376-4D75-4BAC-9474-42CCBEFC7011}" srcId="{21565196-3396-4649-9E2F-9D7EDACDA453}" destId="{499369E6-9CBA-455C-83B6-67734B2F833D}" srcOrd="2" destOrd="0" parTransId="{52AB9833-70C6-4A04-BC9D-9A079919EFE6}" sibTransId="{B931FAFC-460C-4B2F-8698-7629FF5D04A4}"/>
    <dgm:cxn modelId="{F8F107B6-B5AB-4EFB-B44A-B90C9AACB7B7}" type="presOf" srcId="{B694252B-0C85-45AC-8ECA-F0D7A2BD58EA}" destId="{3CF8FF6F-095F-4542-9B88-41593545EA7C}" srcOrd="0" destOrd="0" presId="urn:microsoft.com/office/officeart/2005/8/layout/vProcess5"/>
    <dgm:cxn modelId="{626B2EB7-6C4E-48F8-9DEF-8EE8C2399C8F}" srcId="{21565196-3396-4649-9E2F-9D7EDACDA453}" destId="{F452D405-3B53-40D0-9801-48A01845A875}" srcOrd="1" destOrd="0" parTransId="{4A29AA9E-1FE3-4FD3-8851-CD98DD01FC10}" sibTransId="{D83D1971-3F00-4808-B637-670696F98E82}"/>
    <dgm:cxn modelId="{7395A2F8-6B49-49AA-B00F-8A9F63F31307}" type="presOf" srcId="{5EB08BF4-43B6-464A-858A-E9211CEC0CAF}" destId="{4467E303-67D8-4C3E-9B3C-F81235B3759E}" srcOrd="0" destOrd="0" presId="urn:microsoft.com/office/officeart/2005/8/layout/vProcess5"/>
    <dgm:cxn modelId="{7E023BFF-77E9-4BCE-BD1A-4FC0A8BC9566}" type="presOf" srcId="{D83D1971-3F00-4808-B637-670696F98E82}" destId="{CCE49F47-631C-464D-A422-A0E5ED7276B2}" srcOrd="0" destOrd="0" presId="urn:microsoft.com/office/officeart/2005/8/layout/vProcess5"/>
    <dgm:cxn modelId="{C2F5A0FF-7F86-4C64-8211-A0F99CB1A7F7}" type="presOf" srcId="{F452D405-3B53-40D0-9801-48A01845A875}" destId="{132E4512-9852-4BF8-9B07-7C07B50DD3CA}" srcOrd="1" destOrd="0" presId="urn:microsoft.com/office/officeart/2005/8/layout/vProcess5"/>
    <dgm:cxn modelId="{890AB3F2-3DB4-4C1E-9F3B-C9B3E251A3C4}" type="presParOf" srcId="{B94FEB12-5DCE-4163-B5F3-F3FC5B627CE9}" destId="{07C9CB7F-355A-40A2-BF1E-C53E64B074FF}" srcOrd="0" destOrd="0" presId="urn:microsoft.com/office/officeart/2005/8/layout/vProcess5"/>
    <dgm:cxn modelId="{C6B35361-E8A9-4A75-97CF-AB81A884E341}" type="presParOf" srcId="{B94FEB12-5DCE-4163-B5F3-F3FC5B627CE9}" destId="{3CF8FF6F-095F-4542-9B88-41593545EA7C}" srcOrd="1" destOrd="0" presId="urn:microsoft.com/office/officeart/2005/8/layout/vProcess5"/>
    <dgm:cxn modelId="{4237F559-A8FB-4B89-AF94-149DEEDAFA64}" type="presParOf" srcId="{B94FEB12-5DCE-4163-B5F3-F3FC5B627CE9}" destId="{94923A2D-3ABC-43E6-B719-EA411C764C0C}" srcOrd="2" destOrd="0" presId="urn:microsoft.com/office/officeart/2005/8/layout/vProcess5"/>
    <dgm:cxn modelId="{06286FA9-1589-4F22-AC2F-3ED44B16C6D1}" type="presParOf" srcId="{B94FEB12-5DCE-4163-B5F3-F3FC5B627CE9}" destId="{3A7BF112-10E1-43F4-89FC-FADB5A6D1270}" srcOrd="3" destOrd="0" presId="urn:microsoft.com/office/officeart/2005/8/layout/vProcess5"/>
    <dgm:cxn modelId="{5B1EEAEB-3554-4610-A16F-A4F181FD1F22}" type="presParOf" srcId="{B94FEB12-5DCE-4163-B5F3-F3FC5B627CE9}" destId="{4467E303-67D8-4C3E-9B3C-F81235B3759E}" srcOrd="4" destOrd="0" presId="urn:microsoft.com/office/officeart/2005/8/layout/vProcess5"/>
    <dgm:cxn modelId="{7A64EEC4-CD64-48FA-BFC0-7E2205F124D4}" type="presParOf" srcId="{B94FEB12-5DCE-4163-B5F3-F3FC5B627CE9}" destId="{CCE49F47-631C-464D-A422-A0E5ED7276B2}" srcOrd="5" destOrd="0" presId="urn:microsoft.com/office/officeart/2005/8/layout/vProcess5"/>
    <dgm:cxn modelId="{F2BB3056-913C-4E17-B3E8-B94D1552F799}" type="presParOf" srcId="{B94FEB12-5DCE-4163-B5F3-F3FC5B627CE9}" destId="{873077C5-6C7E-40E7-A093-1235A59A8AB3}" srcOrd="6" destOrd="0" presId="urn:microsoft.com/office/officeart/2005/8/layout/vProcess5"/>
    <dgm:cxn modelId="{77FA5806-0E33-448D-9FC7-17B8C468B77A}" type="presParOf" srcId="{B94FEB12-5DCE-4163-B5F3-F3FC5B627CE9}" destId="{132E4512-9852-4BF8-9B07-7C07B50DD3CA}" srcOrd="7" destOrd="0" presId="urn:microsoft.com/office/officeart/2005/8/layout/vProcess5"/>
    <dgm:cxn modelId="{9FFA87AD-E4B0-4182-9D66-15C63ABCF81D}" type="presParOf" srcId="{B94FEB12-5DCE-4163-B5F3-F3FC5B627CE9}" destId="{B643EBAE-BFB1-45CD-AA37-D91BC490BC2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7F9C2-7467-4EE5-BED2-F2B72CA64AB2}">
      <dsp:nvSpPr>
        <dsp:cNvPr id="0" name=""/>
        <dsp:cNvSpPr/>
      </dsp:nvSpPr>
      <dsp:spPr>
        <a:xfrm>
          <a:off x="0" y="4163276"/>
          <a:ext cx="4718785" cy="1366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Originalitate: sistemul propus combină datele obiective (senzori) cu voturi umane pentru control.</a:t>
          </a:r>
        </a:p>
      </dsp:txBody>
      <dsp:txXfrm>
        <a:off x="0" y="4163276"/>
        <a:ext cx="4718785" cy="1366480"/>
      </dsp:txXfrm>
    </dsp:sp>
    <dsp:sp modelId="{9CCFA24D-04DE-426D-9098-004731EF0113}">
      <dsp:nvSpPr>
        <dsp:cNvPr id="0" name=""/>
        <dsp:cNvSpPr/>
      </dsp:nvSpPr>
      <dsp:spPr>
        <a:xfrm rot="10800000">
          <a:off x="0" y="2082127"/>
          <a:ext cx="4718785" cy="21016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Limitări: lipsa feedback-ului subiectiv al utilizatorilor, ajustare doar pe baza senzorilor.</a:t>
          </a:r>
        </a:p>
      </dsp:txBody>
      <dsp:txXfrm rot="10800000">
        <a:off x="0" y="2082127"/>
        <a:ext cx="4718785" cy="1365587"/>
      </dsp:txXfrm>
    </dsp:sp>
    <dsp:sp modelId="{985A73B5-6EA0-420C-A7CA-4B931C270A79}">
      <dsp:nvSpPr>
        <dsp:cNvPr id="0" name=""/>
        <dsp:cNvSpPr/>
      </dsp:nvSpPr>
      <dsp:spPr>
        <a:xfrm rot="10800000">
          <a:off x="0" y="977"/>
          <a:ext cx="4718785" cy="2101646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Sisteme existente: smart home, HVAC automatizat, control lumină inteligent.</a:t>
          </a:r>
        </a:p>
      </dsp:txBody>
      <dsp:txXfrm rot="10800000">
        <a:off x="0" y="977"/>
        <a:ext cx="4718785" cy="1365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29EA2-574E-4ADB-913B-602802EED54B}">
      <dsp:nvSpPr>
        <dsp:cNvPr id="0" name=""/>
        <dsp:cNvSpPr/>
      </dsp:nvSpPr>
      <dsp:spPr>
        <a:xfrm>
          <a:off x="840986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3AFA4-9CD6-4BE8-8708-DA11D32FCD46}">
      <dsp:nvSpPr>
        <dsp:cNvPr id="0" name=""/>
        <dsp:cNvSpPr/>
      </dsp:nvSpPr>
      <dsp:spPr>
        <a:xfrm>
          <a:off x="411728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Python 3 – limbajul principal de dezvoltare.</a:t>
          </a:r>
        </a:p>
      </dsp:txBody>
      <dsp:txXfrm>
        <a:off x="411728" y="1356176"/>
        <a:ext cx="1560937" cy="624375"/>
      </dsp:txXfrm>
    </dsp:sp>
    <dsp:sp modelId="{0A933E9B-930B-4780-9034-34FDF2636171}">
      <dsp:nvSpPr>
        <dsp:cNvPr id="0" name=""/>
        <dsp:cNvSpPr/>
      </dsp:nvSpPr>
      <dsp:spPr>
        <a:xfrm>
          <a:off x="2675088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FE41E-EDCF-4457-87B1-A0C32D636FAB}">
      <dsp:nvSpPr>
        <dsp:cNvPr id="0" name=""/>
        <dsp:cNvSpPr/>
      </dsp:nvSpPr>
      <dsp:spPr>
        <a:xfrm>
          <a:off x="2245830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Tkinter – interfață grafică GUI modernă și intuitivă.</a:t>
          </a:r>
        </a:p>
      </dsp:txBody>
      <dsp:txXfrm>
        <a:off x="2245830" y="1356176"/>
        <a:ext cx="1560937" cy="624375"/>
      </dsp:txXfrm>
    </dsp:sp>
    <dsp:sp modelId="{42040C01-91DA-4B56-9328-BB9B1BB48E5E}">
      <dsp:nvSpPr>
        <dsp:cNvPr id="0" name=""/>
        <dsp:cNvSpPr/>
      </dsp:nvSpPr>
      <dsp:spPr>
        <a:xfrm>
          <a:off x="4509189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AE62A-5B64-43A7-A187-DE31455B587E}">
      <dsp:nvSpPr>
        <dsp:cNvPr id="0" name=""/>
        <dsp:cNvSpPr/>
      </dsp:nvSpPr>
      <dsp:spPr>
        <a:xfrm>
          <a:off x="4079932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SQLite – bază de date locală pentru stocare useri și feedback.</a:t>
          </a:r>
        </a:p>
      </dsp:txBody>
      <dsp:txXfrm>
        <a:off x="4079932" y="1356176"/>
        <a:ext cx="1560937" cy="624375"/>
      </dsp:txXfrm>
    </dsp:sp>
    <dsp:sp modelId="{23C9DB12-2E33-42A8-B7D6-CBFEDCA0EBFD}">
      <dsp:nvSpPr>
        <dsp:cNvPr id="0" name=""/>
        <dsp:cNvSpPr/>
      </dsp:nvSpPr>
      <dsp:spPr>
        <a:xfrm>
          <a:off x="6343291" y="392674"/>
          <a:ext cx="702421" cy="7024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D5631-B08B-4B79-BD21-9B50F7F95014}">
      <dsp:nvSpPr>
        <dsp:cNvPr id="0" name=""/>
        <dsp:cNvSpPr/>
      </dsp:nvSpPr>
      <dsp:spPr>
        <a:xfrm>
          <a:off x="5914033" y="1356176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Senzori: temperatură, umiditate, zgomot, lumină, calitate aer (simulați sau reali prin hardware extern).</a:t>
          </a:r>
        </a:p>
      </dsp:txBody>
      <dsp:txXfrm>
        <a:off x="5914033" y="1356176"/>
        <a:ext cx="1560937" cy="624375"/>
      </dsp:txXfrm>
    </dsp:sp>
    <dsp:sp modelId="{3FB542EE-170F-4EBB-B283-251C49107DDB}">
      <dsp:nvSpPr>
        <dsp:cNvPr id="0" name=""/>
        <dsp:cNvSpPr/>
      </dsp:nvSpPr>
      <dsp:spPr>
        <a:xfrm>
          <a:off x="3592139" y="2370786"/>
          <a:ext cx="702421" cy="70242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FB7FA-3158-48AA-B9AA-165433555914}">
      <dsp:nvSpPr>
        <dsp:cNvPr id="0" name=""/>
        <dsp:cNvSpPr/>
      </dsp:nvSpPr>
      <dsp:spPr>
        <a:xfrm>
          <a:off x="3162881" y="3334288"/>
          <a:ext cx="1560937" cy="624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Raspberry PI</a:t>
          </a:r>
        </a:p>
      </dsp:txBody>
      <dsp:txXfrm>
        <a:off x="3162881" y="3334288"/>
        <a:ext cx="1560937" cy="6243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8FF6F-095F-4542-9B88-41593545EA7C}">
      <dsp:nvSpPr>
        <dsp:cNvPr id="0" name=""/>
        <dsp:cNvSpPr/>
      </dsp:nvSpPr>
      <dsp:spPr>
        <a:xfrm>
          <a:off x="0" y="0"/>
          <a:ext cx="6703695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Voturile sunt pe o scală de la -3 la +3.</a:t>
          </a:r>
        </a:p>
      </dsp:txBody>
      <dsp:txXfrm>
        <a:off x="38234" y="38234"/>
        <a:ext cx="5295064" cy="1228933"/>
      </dsp:txXfrm>
    </dsp:sp>
    <dsp:sp modelId="{94923A2D-3ABC-43E6-B719-EA411C764C0C}">
      <dsp:nvSpPr>
        <dsp:cNvPr id="0" name=""/>
        <dsp:cNvSpPr/>
      </dsp:nvSpPr>
      <dsp:spPr>
        <a:xfrm>
          <a:off x="591502" y="1522968"/>
          <a:ext cx="6703695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După 3 voturi consecutive în aceeași direcție, parametrul se ajustează.</a:t>
          </a:r>
        </a:p>
      </dsp:txBody>
      <dsp:txXfrm>
        <a:off x="629736" y="1561202"/>
        <a:ext cx="5187213" cy="1228933"/>
      </dsp:txXfrm>
    </dsp:sp>
    <dsp:sp modelId="{3A7BF112-10E1-43F4-89FC-FADB5A6D1270}">
      <dsp:nvSpPr>
        <dsp:cNvPr id="0" name=""/>
        <dsp:cNvSpPr/>
      </dsp:nvSpPr>
      <dsp:spPr>
        <a:xfrm>
          <a:off x="1183004" y="3045936"/>
          <a:ext cx="6703695" cy="13054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Temperatură: ±1°C, Umiditate/Lumină: ±5/10%, AQI: -5/-10/-15, Zgomot: ±5/10 dB.</a:t>
          </a:r>
        </a:p>
      </dsp:txBody>
      <dsp:txXfrm>
        <a:off x="1221238" y="3084170"/>
        <a:ext cx="5187213" cy="1228933"/>
      </dsp:txXfrm>
    </dsp:sp>
    <dsp:sp modelId="{4467E303-67D8-4C3E-9B3C-F81235B3759E}">
      <dsp:nvSpPr>
        <dsp:cNvPr id="0" name=""/>
        <dsp:cNvSpPr/>
      </dsp:nvSpPr>
      <dsp:spPr>
        <a:xfrm>
          <a:off x="5855184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046099" y="989929"/>
        <a:ext cx="466680" cy="638504"/>
      </dsp:txXfrm>
    </dsp:sp>
    <dsp:sp modelId="{CCE49F47-631C-464D-A422-A0E5ED7276B2}">
      <dsp:nvSpPr>
        <dsp:cNvPr id="0" name=""/>
        <dsp:cNvSpPr/>
      </dsp:nvSpPr>
      <dsp:spPr>
        <a:xfrm>
          <a:off x="6446686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637601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1" y="3985"/>
            <a:ext cx="7329573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1796" y="1764407"/>
            <a:ext cx="4320635" cy="23103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100">
                <a:solidFill>
                  <a:schemeClr val="tx2"/>
                </a:solidFill>
              </a:rPr>
              <a:t>Sistem de Monitorizare și Ajustare a Confortului într-un Spațiu de Birouri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96" y="4165152"/>
            <a:ext cx="4320635" cy="6820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 err="1">
                <a:solidFill>
                  <a:schemeClr val="tx2"/>
                </a:solidFill>
              </a:rPr>
              <a:t>Lucrare</a:t>
            </a:r>
            <a:r>
              <a:rPr lang="en-US" sz="1800" dirty="0">
                <a:solidFill>
                  <a:schemeClr val="tx2"/>
                </a:solidFill>
              </a:rPr>
              <a:t> de </a:t>
            </a:r>
            <a:r>
              <a:rPr lang="en-US" sz="1800" dirty="0" err="1">
                <a:solidFill>
                  <a:schemeClr val="tx2"/>
                </a:solidFill>
              </a:rPr>
              <a:t>licență</a:t>
            </a:r>
            <a:r>
              <a:rPr lang="en-US" sz="1800" dirty="0">
                <a:solidFill>
                  <a:schemeClr val="tx2"/>
                </a:solidFill>
              </a:rPr>
              <a:t> – </a:t>
            </a:r>
            <a:r>
              <a:rPr lang="en-US" sz="1800" dirty="0" err="1">
                <a:solidFill>
                  <a:schemeClr val="tx2"/>
                </a:solidFill>
              </a:rPr>
              <a:t>Robu</a:t>
            </a:r>
            <a:r>
              <a:rPr lang="en-US" sz="1800" dirty="0">
                <a:solidFill>
                  <a:schemeClr val="tx2"/>
                </a:solidFill>
              </a:rPr>
              <a:t> Victor</a:t>
            </a:r>
          </a:p>
          <a:p>
            <a:pPr>
              <a:lnSpc>
                <a:spcPct val="90000"/>
              </a:lnSpc>
            </a:pPr>
            <a:r>
              <a:rPr lang="en-US" sz="1800" dirty="0" err="1">
                <a:solidFill>
                  <a:schemeClr val="tx2"/>
                </a:solidFill>
              </a:rPr>
              <a:t>Coordonator</a:t>
            </a:r>
            <a:r>
              <a:rPr lang="en-US" sz="1800" dirty="0">
                <a:solidFill>
                  <a:schemeClr val="tx2"/>
                </a:solidFill>
              </a:rPr>
              <a:t>: Boicu Mihaela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114A7D-CC34-CD5E-14AA-0B315285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en-US" sz="3200" dirty="0" err="1">
                <a:solidFill>
                  <a:srgbClr val="90C226"/>
                </a:solidFill>
                <a:latin typeface="Trebuchet MS" panose="020B0603020202020204" pitchFamily="34" charset="0"/>
              </a:rPr>
              <a:t>S</a:t>
            </a:r>
            <a:r>
              <a:rPr lang="en-US" sz="3200" b="0" i="0" u="none" strike="noStrike" dirty="0" err="1">
                <a:solidFill>
                  <a:srgbClr val="90C226"/>
                </a:solidFill>
                <a:effectLst/>
                <a:latin typeface="Trebuchet MS" panose="020B0603020202020204" pitchFamily="34" charset="0"/>
              </a:rPr>
              <a:t>cenarii</a:t>
            </a:r>
            <a:r>
              <a:rPr lang="en-US" sz="3200" b="0" i="0" u="none" strike="noStrike" dirty="0">
                <a:solidFill>
                  <a:srgbClr val="90C226"/>
                </a:solidFill>
                <a:effectLst/>
                <a:latin typeface="Trebuchet MS" panose="020B0603020202020204" pitchFamily="34" charset="0"/>
              </a:rPr>
              <a:t> de </a:t>
            </a:r>
            <a:r>
              <a:rPr lang="en-US" sz="3200" b="0" i="0" u="none" strike="noStrike" dirty="0" err="1">
                <a:solidFill>
                  <a:srgbClr val="90C226"/>
                </a:solidFill>
                <a:effectLst/>
                <a:latin typeface="Trebuchet MS" panose="020B0603020202020204" pitchFamily="34" charset="0"/>
              </a:rPr>
              <a:t>utilizare</a:t>
            </a:r>
            <a:endParaRPr lang="en-US" sz="32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9161071-B391-639D-850D-D9BEB80D3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419" y="2890979"/>
            <a:ext cx="7375161" cy="269397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1400">
                <a:solidFill>
                  <a:schemeClr val="tx2"/>
                </a:solidFill>
              </a:rPr>
              <a:t>🟢 </a:t>
            </a:r>
            <a:r>
              <a:rPr lang="it-IT" sz="1400" b="1">
                <a:solidFill>
                  <a:schemeClr val="tx2"/>
                </a:solidFill>
              </a:rPr>
              <a:t>Scenariul 1 – Reglarea temperaturii percepute: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>
                <a:solidFill>
                  <a:schemeClr val="tx2"/>
                </a:solidFill>
              </a:rPr>
              <a:t>Utilizatorii din birou consideră că este prea frig și votează în aplicație la nivelul -3. După 3 voturi consecutive în această direcție, aplicația crește temperatura simulată cu 1°C, reflectând dorința colectivă a utilizatorilor, indiferent de valoarea reală a senzorului.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it-IT" sz="1400">
                <a:solidFill>
                  <a:schemeClr val="tx2"/>
                </a:solidFill>
              </a:rPr>
              <a:t>🟢 </a:t>
            </a:r>
            <a:r>
              <a:rPr lang="it-IT" sz="1400" b="1">
                <a:solidFill>
                  <a:schemeClr val="tx2"/>
                </a:solidFill>
              </a:rPr>
              <a:t>Scenariul 2 – Ajustarea luminozității: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>
                <a:solidFill>
                  <a:schemeClr val="tx2"/>
                </a:solidFill>
              </a:rPr>
              <a:t>Mai mulți utilizatori indică faptul că spațiul este prea întunecat. Sistemul detectează tendința și crește nivelul de lumină simulat cu 10%, pentru a îmbunătăți confortul vizual. Ajustarea se face gradual și este salvată în baza de date.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>
                <a:solidFill>
                  <a:schemeClr val="tx2"/>
                </a:solidFill>
              </a:rPr>
              <a:t>🟢 </a:t>
            </a:r>
            <a:r>
              <a:rPr lang="en-US" sz="1400" b="1">
                <a:solidFill>
                  <a:schemeClr val="tx2"/>
                </a:solidFill>
              </a:rPr>
              <a:t>Scenariul 3 – Feedback și analiză de zgomot: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1400">
                <a:solidFill>
                  <a:schemeClr val="tx2"/>
                </a:solidFill>
              </a:rPr>
              <a:t>Un utilizator votează +3 la zgomot, indicând un nivel prea scăzut de activitate. Sistemul înregistrează această preferință, crește zgomotul ambiental simulat cu 5 dB și salvează automat feedback-ul, împreună cu eventuale comentarii, în istoricul utilizatorului.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4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925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700"/>
              <a:t>Beneficii și limitări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600" b="1" dirty="0"/>
              <a:t>✅ </a:t>
            </a:r>
            <a:r>
              <a:rPr lang="en-US" sz="1600" b="1" dirty="0" err="1"/>
              <a:t>Beneficii</a:t>
            </a:r>
            <a:endParaRPr lang="en-US" sz="1600" b="1" dirty="0"/>
          </a:p>
          <a:p>
            <a:pPr>
              <a:lnSpc>
                <a:spcPct val="90000"/>
              </a:lnSpc>
              <a:buNone/>
            </a:pPr>
            <a:r>
              <a:rPr lang="en-US" sz="1600" dirty="0"/>
              <a:t>🔹 </a:t>
            </a:r>
            <a:r>
              <a:rPr lang="en-US" sz="1600" b="1" dirty="0" err="1"/>
              <a:t>Personalizare</a:t>
            </a:r>
            <a:r>
              <a:rPr lang="en-US" sz="1600" b="1" dirty="0"/>
              <a:t> </a:t>
            </a:r>
            <a:r>
              <a:rPr lang="en-US" sz="1600" b="1" dirty="0" err="1"/>
              <a:t>în</a:t>
            </a:r>
            <a:r>
              <a:rPr lang="en-US" sz="1600" b="1" dirty="0"/>
              <a:t> </a:t>
            </a:r>
            <a:r>
              <a:rPr lang="en-US" sz="1600" b="1" dirty="0" err="1"/>
              <a:t>timp</a:t>
            </a:r>
            <a:r>
              <a:rPr lang="en-US" sz="1600" b="1" dirty="0"/>
              <a:t> real</a:t>
            </a:r>
            <a:br>
              <a:rPr lang="en-US" sz="1600" dirty="0"/>
            </a:br>
            <a:r>
              <a:rPr lang="en-US" sz="1600" dirty="0"/>
              <a:t>→ </a:t>
            </a:r>
            <a:r>
              <a:rPr lang="en-US" sz="1600" dirty="0" err="1"/>
              <a:t>Sistemul</a:t>
            </a:r>
            <a:r>
              <a:rPr lang="en-US" sz="1600" dirty="0"/>
              <a:t> </a:t>
            </a:r>
            <a:r>
              <a:rPr lang="en-US" sz="1600" dirty="0" err="1"/>
              <a:t>permite</a:t>
            </a:r>
            <a:r>
              <a:rPr lang="en-US" sz="1600" dirty="0"/>
              <a:t> </a:t>
            </a:r>
            <a:r>
              <a:rPr lang="en-US" sz="1600" dirty="0" err="1"/>
              <a:t>ajustarea</a:t>
            </a:r>
            <a:r>
              <a:rPr lang="en-US" sz="1600" dirty="0"/>
              <a:t> </a:t>
            </a:r>
            <a:r>
              <a:rPr lang="en-US" sz="1600" dirty="0" err="1"/>
              <a:t>parametrilor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funcție</a:t>
            </a:r>
            <a:r>
              <a:rPr lang="en-US" sz="1600" dirty="0"/>
              <a:t> de </a:t>
            </a:r>
            <a:r>
              <a:rPr lang="en-US" sz="1600" dirty="0" err="1"/>
              <a:t>preferințele</a:t>
            </a:r>
            <a:r>
              <a:rPr lang="en-US" sz="1600" dirty="0"/>
              <a:t> </a:t>
            </a:r>
            <a:r>
              <a:rPr lang="en-US" sz="1600" dirty="0" err="1"/>
              <a:t>utilizatorilor</a:t>
            </a:r>
            <a:r>
              <a:rPr lang="en-US" sz="1600" dirty="0"/>
              <a:t>, nu </a:t>
            </a:r>
            <a:r>
              <a:rPr lang="en-US" sz="1600" dirty="0" err="1"/>
              <a:t>doar</a:t>
            </a:r>
            <a:r>
              <a:rPr lang="en-US" sz="1600" dirty="0"/>
              <a:t> de </a:t>
            </a:r>
            <a:r>
              <a:rPr lang="en-US" sz="1600" dirty="0" err="1"/>
              <a:t>senzorii</a:t>
            </a:r>
            <a:r>
              <a:rPr lang="en-US" sz="1600" dirty="0"/>
              <a:t> </a:t>
            </a:r>
            <a:r>
              <a:rPr lang="en-US" sz="1600" dirty="0" err="1"/>
              <a:t>obiectivi</a:t>
            </a:r>
            <a:r>
              <a:rPr lang="en-US" sz="1600" dirty="0"/>
              <a:t>. </a:t>
            </a:r>
            <a:r>
              <a:rPr lang="en-US" sz="1600" dirty="0" err="1"/>
              <a:t>Fiecare</a:t>
            </a:r>
            <a:r>
              <a:rPr lang="en-US" sz="1600" dirty="0"/>
              <a:t> </a:t>
            </a:r>
            <a:r>
              <a:rPr lang="en-US" sz="1600" dirty="0" err="1"/>
              <a:t>utilizator</a:t>
            </a:r>
            <a:r>
              <a:rPr lang="en-US" sz="1600" dirty="0"/>
              <a:t> </a:t>
            </a:r>
            <a:r>
              <a:rPr lang="en-US" sz="1600" dirty="0" err="1"/>
              <a:t>contribuie</a:t>
            </a:r>
            <a:r>
              <a:rPr lang="en-US" sz="1600" dirty="0"/>
              <a:t> </a:t>
            </a:r>
            <a:r>
              <a:rPr lang="en-US" sz="1600" dirty="0" err="1"/>
              <a:t>activ</a:t>
            </a:r>
            <a:r>
              <a:rPr lang="en-US" sz="1600" dirty="0"/>
              <a:t> la </a:t>
            </a:r>
            <a:r>
              <a:rPr lang="en-US" sz="1600" dirty="0" err="1"/>
              <a:t>mediul</a:t>
            </a:r>
            <a:r>
              <a:rPr lang="en-US" sz="1600" dirty="0"/>
              <a:t> </a:t>
            </a:r>
            <a:r>
              <a:rPr lang="en-US" sz="1600" dirty="0" err="1"/>
              <a:t>perceput</a:t>
            </a:r>
            <a:r>
              <a:rPr lang="en-US" sz="1600" dirty="0"/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/>
              <a:t>🔹 </a:t>
            </a:r>
            <a:r>
              <a:rPr lang="en-US" sz="1600" b="1" dirty="0" err="1"/>
              <a:t>Confort</a:t>
            </a:r>
            <a:r>
              <a:rPr lang="en-US" sz="1600" b="1" dirty="0"/>
              <a:t> </a:t>
            </a:r>
            <a:r>
              <a:rPr lang="en-US" sz="1600" b="1" dirty="0" err="1"/>
              <a:t>sporit</a:t>
            </a:r>
            <a:r>
              <a:rPr lang="en-US" sz="1600" b="1" dirty="0"/>
              <a:t> </a:t>
            </a:r>
            <a:r>
              <a:rPr lang="en-US" sz="1600" b="1" dirty="0" err="1"/>
              <a:t>și</a:t>
            </a:r>
            <a:r>
              <a:rPr lang="en-US" sz="1600" b="1" dirty="0"/>
              <a:t> </a:t>
            </a:r>
            <a:r>
              <a:rPr lang="en-US" sz="1600" b="1" dirty="0" err="1"/>
              <a:t>adaptivitate</a:t>
            </a:r>
            <a:br>
              <a:rPr lang="en-US" sz="1600" dirty="0"/>
            </a:br>
            <a:r>
              <a:rPr lang="en-US" sz="1600" dirty="0"/>
              <a:t>→ </a:t>
            </a:r>
            <a:r>
              <a:rPr lang="en-US" sz="1600" dirty="0" err="1"/>
              <a:t>Aplicația</a:t>
            </a:r>
            <a:r>
              <a:rPr lang="en-US" sz="1600" dirty="0"/>
              <a:t> </a:t>
            </a:r>
            <a:r>
              <a:rPr lang="en-US" sz="1600" dirty="0" err="1"/>
              <a:t>răspunde</a:t>
            </a:r>
            <a:r>
              <a:rPr lang="en-US" sz="1600" dirty="0"/>
              <a:t> automat la feedback </a:t>
            </a:r>
            <a:r>
              <a:rPr lang="en-US" sz="1600" dirty="0" err="1"/>
              <a:t>repetat</a:t>
            </a:r>
            <a:r>
              <a:rPr lang="en-US" sz="1600" dirty="0"/>
              <a:t>, </a:t>
            </a:r>
            <a:r>
              <a:rPr lang="en-US" sz="1600" dirty="0" err="1"/>
              <a:t>ajustând</a:t>
            </a:r>
            <a:r>
              <a:rPr lang="en-US" sz="1600" dirty="0"/>
              <a:t> </a:t>
            </a:r>
            <a:r>
              <a:rPr lang="en-US" sz="1600" dirty="0" err="1"/>
              <a:t>valorile</a:t>
            </a:r>
            <a:r>
              <a:rPr lang="en-US" sz="1600" dirty="0"/>
              <a:t> </a:t>
            </a:r>
            <a:r>
              <a:rPr lang="en-US" sz="1600" dirty="0" err="1"/>
              <a:t>afișate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reflecta</a:t>
            </a:r>
            <a:r>
              <a:rPr lang="en-US" sz="1600" dirty="0"/>
              <a:t> un </a:t>
            </a:r>
            <a:r>
              <a:rPr lang="en-US" sz="1600" dirty="0" err="1"/>
              <a:t>mediu</a:t>
            </a:r>
            <a:r>
              <a:rPr lang="en-US" sz="1600" dirty="0"/>
              <a:t>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confortabil</a:t>
            </a:r>
            <a:r>
              <a:rPr lang="en-US" sz="1600" dirty="0"/>
              <a:t>, </a:t>
            </a:r>
            <a:r>
              <a:rPr lang="en-US" sz="1600" dirty="0" err="1"/>
              <a:t>fără</a:t>
            </a:r>
            <a:r>
              <a:rPr lang="en-US" sz="1600" dirty="0"/>
              <a:t> </a:t>
            </a:r>
            <a:r>
              <a:rPr lang="en-US" sz="1600" dirty="0" err="1"/>
              <a:t>intervenție</a:t>
            </a:r>
            <a:r>
              <a:rPr lang="en-US" sz="1600" dirty="0"/>
              <a:t> </a:t>
            </a:r>
            <a:r>
              <a:rPr lang="en-US" sz="1600" dirty="0" err="1"/>
              <a:t>externă</a:t>
            </a:r>
            <a:r>
              <a:rPr lang="en-US" sz="1600" dirty="0"/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sz="1600" dirty="0"/>
              <a:t>🔹 </a:t>
            </a:r>
            <a:r>
              <a:rPr lang="en-US" sz="1600" b="1" dirty="0" err="1"/>
              <a:t>Participare</a:t>
            </a:r>
            <a:r>
              <a:rPr lang="en-US" sz="1600" b="1" dirty="0"/>
              <a:t> </a:t>
            </a:r>
            <a:r>
              <a:rPr lang="en-US" sz="1600" b="1" dirty="0" err="1"/>
              <a:t>colectivă</a:t>
            </a:r>
            <a:br>
              <a:rPr lang="en-US" sz="1600" dirty="0"/>
            </a:br>
            <a:r>
              <a:rPr lang="en-US" sz="1600" dirty="0"/>
              <a:t>→ </a:t>
            </a:r>
            <a:r>
              <a:rPr lang="en-US" sz="1600" dirty="0" err="1"/>
              <a:t>Voturile</a:t>
            </a:r>
            <a:r>
              <a:rPr lang="en-US" sz="1600" dirty="0"/>
              <a:t> se </a:t>
            </a:r>
            <a:r>
              <a:rPr lang="en-US" sz="1600" dirty="0" err="1"/>
              <a:t>cumulează</a:t>
            </a:r>
            <a:r>
              <a:rPr lang="en-US" sz="1600" dirty="0"/>
              <a:t>: </a:t>
            </a:r>
            <a:r>
              <a:rPr lang="en-US" sz="1600" dirty="0" err="1"/>
              <a:t>deciziile</a:t>
            </a:r>
            <a:r>
              <a:rPr lang="en-US" sz="1600" dirty="0"/>
              <a:t> </a:t>
            </a:r>
            <a:r>
              <a:rPr lang="en-US" sz="1600" dirty="0" err="1"/>
              <a:t>sistemului</a:t>
            </a:r>
            <a:r>
              <a:rPr lang="en-US" sz="1600" dirty="0"/>
              <a:t> </a:t>
            </a:r>
            <a:r>
              <a:rPr lang="en-US" sz="1600" dirty="0" err="1"/>
              <a:t>reflectă</a:t>
            </a:r>
            <a:r>
              <a:rPr lang="en-US" sz="1600" dirty="0"/>
              <a:t> </a:t>
            </a:r>
            <a:r>
              <a:rPr lang="en-US" sz="1600" dirty="0" err="1"/>
              <a:t>percepția</a:t>
            </a:r>
            <a:r>
              <a:rPr lang="en-US" sz="1600" dirty="0"/>
              <a:t> </a:t>
            </a:r>
            <a:r>
              <a:rPr lang="en-US" sz="1600" dirty="0" err="1"/>
              <a:t>grupului</a:t>
            </a:r>
            <a:r>
              <a:rPr lang="en-US" sz="1600" dirty="0"/>
              <a:t>, nu </a:t>
            </a:r>
            <a:r>
              <a:rPr lang="en-US" sz="1600" dirty="0" err="1"/>
              <a:t>doar</a:t>
            </a:r>
            <a:r>
              <a:rPr lang="en-US" sz="1600" dirty="0"/>
              <a:t> a </a:t>
            </a:r>
            <a:r>
              <a:rPr lang="en-US" sz="1600" dirty="0" err="1"/>
              <a:t>unui</a:t>
            </a:r>
            <a:r>
              <a:rPr lang="en-US" sz="1600" dirty="0"/>
              <a:t> </a:t>
            </a:r>
            <a:r>
              <a:rPr lang="en-US" sz="1600" dirty="0" err="1"/>
              <a:t>singur</a:t>
            </a:r>
            <a:r>
              <a:rPr lang="en-US" sz="1600" dirty="0"/>
              <a:t> </a:t>
            </a:r>
            <a:r>
              <a:rPr lang="en-US" sz="1600" dirty="0" err="1"/>
              <a:t>individ</a:t>
            </a:r>
            <a:r>
              <a:rPr lang="en-US" sz="1600" dirty="0"/>
              <a:t> – </a:t>
            </a:r>
            <a:r>
              <a:rPr lang="en-US" sz="1600" dirty="0" err="1"/>
              <a:t>foarte</a:t>
            </a:r>
            <a:r>
              <a:rPr lang="en-US" sz="1600" dirty="0"/>
              <a:t> util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spații</a:t>
            </a:r>
            <a:r>
              <a:rPr lang="en-US" sz="1600" dirty="0"/>
              <a:t> </a:t>
            </a:r>
            <a:r>
              <a:rPr lang="en-US" sz="1600" dirty="0" err="1"/>
              <a:t>comune</a:t>
            </a:r>
            <a:r>
              <a:rPr lang="en-US" sz="1600" dirty="0"/>
              <a:t> (</a:t>
            </a:r>
            <a:r>
              <a:rPr lang="en-US" sz="1600" dirty="0" err="1"/>
              <a:t>birouri</a:t>
            </a:r>
            <a:r>
              <a:rPr lang="en-US" sz="1600" dirty="0"/>
              <a:t>, </a:t>
            </a:r>
            <a:r>
              <a:rPr lang="en-US" sz="1600" dirty="0" err="1"/>
              <a:t>săli</a:t>
            </a:r>
            <a:r>
              <a:rPr lang="en-US" sz="1600" dirty="0"/>
              <a:t> de </a:t>
            </a:r>
            <a:r>
              <a:rPr lang="en-US" sz="1600" dirty="0" err="1"/>
              <a:t>clasă</a:t>
            </a:r>
            <a:r>
              <a:rPr lang="en-US" sz="1600" dirty="0"/>
              <a:t>).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🔹 </a:t>
            </a:r>
            <a:r>
              <a:rPr lang="en-US" sz="1600" b="1" dirty="0" err="1"/>
              <a:t>Salvare</a:t>
            </a:r>
            <a:r>
              <a:rPr lang="en-US" sz="1600" b="1" dirty="0"/>
              <a:t> </a:t>
            </a:r>
            <a:r>
              <a:rPr lang="en-US" sz="1600" b="1" dirty="0" err="1"/>
              <a:t>automată</a:t>
            </a:r>
            <a:r>
              <a:rPr lang="en-US" sz="1600" b="1" dirty="0"/>
              <a:t> a </a:t>
            </a:r>
            <a:r>
              <a:rPr lang="en-US" sz="1600" b="1" dirty="0" err="1"/>
              <a:t>datelor</a:t>
            </a:r>
            <a:br>
              <a:rPr lang="en-US" sz="1600" dirty="0"/>
            </a:br>
            <a:r>
              <a:rPr lang="en-US" sz="1600" dirty="0"/>
              <a:t>→ </a:t>
            </a:r>
            <a:r>
              <a:rPr lang="en-US" sz="1600" dirty="0" err="1"/>
              <a:t>Fiecare</a:t>
            </a:r>
            <a:r>
              <a:rPr lang="en-US" sz="1600" dirty="0"/>
              <a:t> </a:t>
            </a:r>
            <a:r>
              <a:rPr lang="en-US" sz="1600" dirty="0" err="1"/>
              <a:t>interacțiune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înregistrată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baza</a:t>
            </a:r>
            <a:r>
              <a:rPr lang="en-US" sz="1600" dirty="0"/>
              <a:t> de date: </a:t>
            </a:r>
            <a:r>
              <a:rPr lang="en-US" sz="1600" dirty="0" err="1"/>
              <a:t>comentarii</a:t>
            </a:r>
            <a:r>
              <a:rPr lang="en-US" sz="1600" dirty="0"/>
              <a:t>, </a:t>
            </a:r>
            <a:r>
              <a:rPr lang="en-US" sz="1600" dirty="0" err="1"/>
              <a:t>scoruri</a:t>
            </a:r>
            <a:r>
              <a:rPr lang="en-US" sz="1600" dirty="0"/>
              <a:t>, timestamp. </a:t>
            </a:r>
            <a:r>
              <a:rPr lang="en-US" sz="1600" dirty="0" err="1"/>
              <a:t>Astfel</a:t>
            </a:r>
            <a:r>
              <a:rPr lang="en-US" sz="1600" dirty="0"/>
              <a:t>, </a:t>
            </a:r>
            <a:r>
              <a:rPr lang="en-US" sz="1600" dirty="0" err="1"/>
              <a:t>poate</a:t>
            </a:r>
            <a:r>
              <a:rPr lang="en-US" sz="1600" dirty="0"/>
              <a:t> fi </a:t>
            </a:r>
            <a:r>
              <a:rPr lang="en-US" sz="1600" dirty="0" err="1"/>
              <a:t>analizat</a:t>
            </a:r>
            <a:r>
              <a:rPr lang="en-US" sz="1600" dirty="0"/>
              <a:t> </a:t>
            </a:r>
            <a:r>
              <a:rPr lang="en-US" sz="1600" dirty="0" err="1"/>
              <a:t>istoric</a:t>
            </a:r>
            <a:r>
              <a:rPr lang="en-US" sz="1600" dirty="0"/>
              <a:t>, </a:t>
            </a:r>
            <a:r>
              <a:rPr lang="en-US" sz="1600" dirty="0" err="1"/>
              <a:t>tendințe</a:t>
            </a:r>
            <a:r>
              <a:rPr lang="en-US" sz="1600" dirty="0"/>
              <a:t> </a:t>
            </a:r>
            <a:r>
              <a:rPr lang="en-US" sz="1600" dirty="0" err="1"/>
              <a:t>sau</a:t>
            </a:r>
            <a:r>
              <a:rPr lang="en-US" sz="1600" dirty="0"/>
              <a:t> zone </a:t>
            </a:r>
            <a:r>
              <a:rPr lang="en-US" sz="1600" dirty="0" err="1"/>
              <a:t>problematice</a:t>
            </a:r>
            <a:r>
              <a:rPr lang="en-US" sz="16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 err="1">
                <a:solidFill>
                  <a:srgbClr val="FFFFFF"/>
                </a:solidFill>
              </a:rPr>
              <a:t>Concluzii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  <a:r>
              <a:rPr lang="en-US" sz="3500" dirty="0" err="1">
                <a:solidFill>
                  <a:srgbClr val="FFFFFF"/>
                </a:solidFill>
              </a:rPr>
              <a:t>și</a:t>
            </a:r>
            <a:r>
              <a:rPr lang="en-US" sz="3500" dirty="0">
                <a:solidFill>
                  <a:srgbClr val="FFFFFF"/>
                </a:solidFill>
              </a:rPr>
              <a:t> perspective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700"/>
              <a:t>🔹 </a:t>
            </a:r>
            <a:r>
              <a:rPr lang="en-US" sz="1700" b="1"/>
              <a:t>Echilibru între obiectiv și subiectiv</a:t>
            </a:r>
            <a:br>
              <a:rPr lang="en-US" sz="1700"/>
            </a:br>
            <a:r>
              <a:rPr lang="en-US" sz="1700"/>
              <a:t>→ Sistemul propus oferă un model inovator de reglare a parametrilor din birou, bazat atât pe date reale (de la senzori), cât și pe preferințele colective exprimate de utilizatori.</a:t>
            </a:r>
          </a:p>
          <a:p>
            <a:pPr>
              <a:lnSpc>
                <a:spcPct val="90000"/>
              </a:lnSpc>
              <a:buNone/>
            </a:pPr>
            <a:r>
              <a:rPr lang="en-US" sz="1700"/>
              <a:t>🔹 </a:t>
            </a:r>
            <a:r>
              <a:rPr lang="en-US" sz="1700" b="1"/>
              <a:t>Aplicație scalabilă și extensibilă</a:t>
            </a:r>
            <a:br>
              <a:rPr lang="en-US" sz="1700"/>
            </a:br>
            <a:r>
              <a:rPr lang="en-US" sz="1700"/>
              <a:t>→ Codul modular și structura simplă permit adăugarea ușoară de noi senzori, parametri sau funcții (ex: clasificare feedback, conturi multiple, roluri de utilizator).</a:t>
            </a:r>
          </a:p>
          <a:p>
            <a:pPr>
              <a:lnSpc>
                <a:spcPct val="90000"/>
              </a:lnSpc>
              <a:buNone/>
            </a:pPr>
            <a:r>
              <a:rPr lang="en-US" sz="1700"/>
              <a:t>🔹 </a:t>
            </a:r>
            <a:r>
              <a:rPr lang="en-US" sz="1700" b="1"/>
              <a:t>Valoare educațională ridicată</a:t>
            </a:r>
            <a:br>
              <a:rPr lang="en-US" sz="1700"/>
            </a:br>
            <a:r>
              <a:rPr lang="en-US" sz="1700"/>
              <a:t>→ Proiectul integrează baze de date, interfață grafică, algoritmi de decizie și interacțiune om-calculator, fiind ideal ca studiu de caz în învățământul tehnic.</a:t>
            </a:r>
          </a:p>
          <a:p>
            <a:pPr>
              <a:lnSpc>
                <a:spcPct val="90000"/>
              </a:lnSpc>
            </a:pPr>
            <a:r>
              <a:rPr lang="en-US" sz="1700"/>
              <a:t>🔹 </a:t>
            </a:r>
            <a:r>
              <a:rPr lang="en-US" sz="1700" b="1"/>
              <a:t>Perspective de dezvoltare</a:t>
            </a:r>
            <a:br>
              <a:rPr lang="en-US" sz="1700"/>
            </a:br>
            <a:r>
              <a:rPr lang="en-US" sz="1700"/>
              <a:t>→ În versiunile viitoare, sistemul poate include: • Alerte automate pentru disconfort major</a:t>
            </a:r>
            <a:br>
              <a:rPr lang="en-US" sz="1700"/>
            </a:br>
            <a:r>
              <a:rPr lang="en-US" sz="1700"/>
              <a:t>• Predicții bazate pe modele de voturi recurente</a:t>
            </a:r>
            <a:br>
              <a:rPr lang="en-US" sz="1700"/>
            </a:br>
            <a:r>
              <a:rPr lang="en-US" sz="1700"/>
              <a:t>• Control fizic al mediului (ex: aprinderea luminii, activarea ventilației)</a:t>
            </a:r>
            <a:br>
              <a:rPr lang="en-US" sz="1700"/>
            </a:br>
            <a:r>
              <a:rPr lang="en-US" sz="1700"/>
              <a:t>• Integrare cu rețele IoT pentru birouri inteligente</a:t>
            </a:r>
          </a:p>
          <a:p>
            <a:pPr marL="0" indent="0">
              <a:lnSpc>
                <a:spcPct val="90000"/>
              </a:lnSpc>
              <a:buNone/>
            </a:pP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3672" y="-8167"/>
            <a:ext cx="3625552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943" y="991261"/>
            <a:ext cx="4316022" cy="1837349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Introducere și motivație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7809" y="2979336"/>
            <a:ext cx="4282290" cy="243086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en-US" sz="140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defRPr sz="2000"/>
            </a:pPr>
            <a:r>
              <a:rPr lang="en-US" sz="1400">
                <a:solidFill>
                  <a:schemeClr val="tx2"/>
                </a:solidFill>
              </a:rPr>
              <a:t>Creșterea productivității și confortului angajaților este esențială în birourile moderne.</a:t>
            </a:r>
          </a:p>
          <a:p>
            <a:pPr>
              <a:lnSpc>
                <a:spcPct val="90000"/>
              </a:lnSpc>
              <a:defRPr sz="2000"/>
            </a:pPr>
            <a:r>
              <a:rPr lang="en-US" sz="1400">
                <a:solidFill>
                  <a:schemeClr val="tx2"/>
                </a:solidFill>
              </a:rPr>
              <a:t>Monitorizarea mediului de lucru permite adaptarea parametrilor în funcție de preferințele utilizatorilor.</a:t>
            </a:r>
          </a:p>
          <a:p>
            <a:pPr>
              <a:lnSpc>
                <a:spcPct val="90000"/>
              </a:lnSpc>
              <a:defRPr sz="2000"/>
            </a:pPr>
            <a:r>
              <a:rPr lang="en-US" sz="1400">
                <a:solidFill>
                  <a:schemeClr val="tx2"/>
                </a:solidFill>
              </a:rPr>
              <a:t>Sistemul propus integrează senzori reali și feedback uman pentru reglarea automată a mediului perceput.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6793706" y="4146310"/>
            <a:ext cx="23568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Obiectivele proiectului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endParaRPr lang="en-US" sz="1600" dirty="0">
              <a:solidFill>
                <a:schemeClr val="tx2"/>
              </a:solidFill>
            </a:endParaRPr>
          </a:p>
          <a:p>
            <a:pPr>
              <a:defRPr sz="2000"/>
            </a:pPr>
            <a:r>
              <a:rPr lang="en-US" sz="1600" dirty="0" err="1">
                <a:solidFill>
                  <a:schemeClr val="tx2"/>
                </a:solidFill>
              </a:rPr>
              <a:t>Monitorizarea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parametrilor</a:t>
            </a:r>
            <a:r>
              <a:rPr lang="en-US" sz="1600" dirty="0">
                <a:solidFill>
                  <a:schemeClr val="tx2"/>
                </a:solidFill>
              </a:rPr>
              <a:t>: </a:t>
            </a:r>
            <a:r>
              <a:rPr lang="en-US" sz="1600" dirty="0" err="1">
                <a:solidFill>
                  <a:schemeClr val="tx2"/>
                </a:solidFill>
              </a:rPr>
              <a:t>temperatură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umiditate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lumină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calitate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aer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zgomot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>
              <a:defRPr sz="2000"/>
            </a:pPr>
            <a:r>
              <a:rPr lang="en-US" sz="1600" dirty="0" err="1">
                <a:solidFill>
                  <a:schemeClr val="tx2"/>
                </a:solidFill>
              </a:rPr>
              <a:t>Colectarea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voturilor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utilizatorilor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prin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interfață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grafică</a:t>
            </a:r>
            <a:r>
              <a:rPr lang="en-US" sz="1600" dirty="0">
                <a:solidFill>
                  <a:schemeClr val="tx2"/>
                </a:solidFill>
              </a:rPr>
              <a:t> (</a:t>
            </a:r>
            <a:r>
              <a:rPr lang="en-US" sz="1600" dirty="0" err="1">
                <a:solidFill>
                  <a:schemeClr val="tx2"/>
                </a:solidFill>
              </a:rPr>
              <a:t>Tkinter</a:t>
            </a:r>
            <a:r>
              <a:rPr lang="en-US" sz="1600" dirty="0">
                <a:solidFill>
                  <a:schemeClr val="tx2"/>
                </a:solidFill>
              </a:rPr>
              <a:t>).</a:t>
            </a:r>
          </a:p>
          <a:p>
            <a:pPr>
              <a:defRPr sz="2000"/>
            </a:pPr>
            <a:r>
              <a:rPr lang="en-US" sz="1600" dirty="0" err="1">
                <a:solidFill>
                  <a:schemeClr val="tx2"/>
                </a:solidFill>
              </a:rPr>
              <a:t>Ajustarea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valorilor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afișate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în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funcție</a:t>
            </a:r>
            <a:r>
              <a:rPr lang="en-US" sz="1600" dirty="0">
                <a:solidFill>
                  <a:schemeClr val="tx2"/>
                </a:solidFill>
              </a:rPr>
              <a:t> de </a:t>
            </a:r>
            <a:r>
              <a:rPr lang="en-US" sz="1600" dirty="0" err="1">
                <a:solidFill>
                  <a:schemeClr val="tx2"/>
                </a:solidFill>
              </a:rPr>
              <a:t>preferințele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exprimate</a:t>
            </a:r>
            <a:r>
              <a:rPr lang="en-US" sz="1600" dirty="0">
                <a:solidFill>
                  <a:schemeClr val="tx2"/>
                </a:solidFill>
              </a:rPr>
              <a:t> (</a:t>
            </a:r>
            <a:r>
              <a:rPr lang="en-US" sz="1600" dirty="0" err="1">
                <a:solidFill>
                  <a:schemeClr val="tx2"/>
                </a:solidFill>
              </a:rPr>
              <a:t>voturi</a:t>
            </a:r>
            <a:r>
              <a:rPr lang="en-US" sz="1600" dirty="0">
                <a:solidFill>
                  <a:schemeClr val="tx2"/>
                </a:solidFill>
              </a:rPr>
              <a:t> de la -3 la +3).</a:t>
            </a:r>
          </a:p>
          <a:p>
            <a:pPr>
              <a:defRPr sz="2000"/>
            </a:pPr>
            <a:r>
              <a:rPr lang="en-US" sz="1600" dirty="0" err="1">
                <a:solidFill>
                  <a:schemeClr val="tx2"/>
                </a:solidFill>
              </a:rPr>
              <a:t>Salvarea</a:t>
            </a:r>
            <a:r>
              <a:rPr lang="en-US" sz="1600" dirty="0">
                <a:solidFill>
                  <a:schemeClr val="tx2"/>
                </a:solidFill>
              </a:rPr>
              <a:t> feedback-</a:t>
            </a:r>
            <a:r>
              <a:rPr lang="en-US" sz="1600" dirty="0" err="1">
                <a:solidFill>
                  <a:schemeClr val="tx2"/>
                </a:solidFill>
              </a:rPr>
              <a:t>ului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în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baza</a:t>
            </a:r>
            <a:r>
              <a:rPr lang="en-US" sz="1600" dirty="0">
                <a:solidFill>
                  <a:schemeClr val="tx2"/>
                </a:solidFill>
              </a:rPr>
              <a:t> de date SQLite </a:t>
            </a:r>
            <a:r>
              <a:rPr lang="en-US" sz="1600" dirty="0" err="1">
                <a:solidFill>
                  <a:schemeClr val="tx2"/>
                </a:solidFill>
              </a:rPr>
              <a:t>pentru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analiză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și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istoric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>
              <a:defRPr sz="2000"/>
            </a:pPr>
            <a:r>
              <a:rPr lang="en-US" sz="1600" dirty="0" err="1">
                <a:solidFill>
                  <a:schemeClr val="tx2"/>
                </a:solidFill>
              </a:rPr>
              <a:t>Folosirea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senzorilor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pentru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inregistrarea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si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afisarea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parametrilor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initialu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State of the Art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C86CA3-2DA7-9E16-291C-282DAF592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167915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Tehnologii utilizate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5854B5A-A110-1A95-9AF9-70E3B8F17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938738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007000"/>
                </a:solidFill>
              </a:rPr>
              <a:t>Arhitectura generală a sistemului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500"/>
              </a:spcAft>
              <a:defRPr sz="1800" b="1">
                <a:solidFill>
                  <a:srgbClr val="00994C"/>
                </a:solidFill>
              </a:defRPr>
            </a:pPr>
            <a:r>
              <a:rPr dirty="0"/>
              <a:t>▶️ Componenta hardware: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</a:t>
            </a:r>
            <a:r>
              <a:rPr dirty="0" err="1"/>
              <a:t>Senzori</a:t>
            </a:r>
            <a:r>
              <a:rPr dirty="0"/>
              <a:t> </a:t>
            </a:r>
            <a:r>
              <a:rPr dirty="0" err="1"/>
              <a:t>reali</a:t>
            </a:r>
            <a:r>
              <a:rPr dirty="0"/>
              <a:t> (</a:t>
            </a:r>
            <a:r>
              <a:rPr dirty="0" err="1"/>
              <a:t>temperatură</a:t>
            </a:r>
            <a:r>
              <a:rPr dirty="0"/>
              <a:t>, </a:t>
            </a:r>
            <a:r>
              <a:rPr dirty="0" err="1"/>
              <a:t>umiditate</a:t>
            </a:r>
            <a:r>
              <a:rPr dirty="0"/>
              <a:t>, </a:t>
            </a:r>
            <a:r>
              <a:rPr dirty="0" err="1"/>
              <a:t>lumină</a:t>
            </a:r>
            <a:r>
              <a:rPr dirty="0"/>
              <a:t>, </a:t>
            </a:r>
            <a:r>
              <a:rPr dirty="0" err="1"/>
              <a:t>zgomot</a:t>
            </a:r>
            <a:r>
              <a:rPr dirty="0"/>
              <a:t>, </a:t>
            </a:r>
            <a:r>
              <a:rPr dirty="0" err="1"/>
              <a:t>calitate</a:t>
            </a:r>
            <a:r>
              <a:rPr dirty="0"/>
              <a:t> </a:t>
            </a:r>
            <a:r>
              <a:rPr dirty="0" err="1"/>
              <a:t>aer</a:t>
            </a:r>
            <a:r>
              <a:rPr dirty="0"/>
              <a:t>)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Modul de </a:t>
            </a:r>
            <a:r>
              <a:rPr dirty="0" err="1"/>
              <a:t>comunicație</a:t>
            </a:r>
            <a:r>
              <a:rPr dirty="0"/>
              <a:t> (ex: USB </a:t>
            </a:r>
            <a:r>
              <a:rPr dirty="0" err="1"/>
              <a:t>sau</a:t>
            </a:r>
            <a:r>
              <a:rPr dirty="0"/>
              <a:t> Wi-Fi cu Raspberry Pi)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Transmit </a:t>
            </a:r>
            <a:r>
              <a:rPr dirty="0" err="1"/>
              <a:t>valori</a:t>
            </a:r>
            <a:r>
              <a:rPr dirty="0"/>
              <a:t> </a:t>
            </a:r>
            <a:r>
              <a:rPr dirty="0" err="1"/>
              <a:t>în</a:t>
            </a:r>
            <a:r>
              <a:rPr dirty="0"/>
              <a:t> </a:t>
            </a:r>
            <a:r>
              <a:rPr dirty="0" err="1"/>
              <a:t>timp</a:t>
            </a:r>
            <a:r>
              <a:rPr dirty="0"/>
              <a:t> real </a:t>
            </a:r>
            <a:r>
              <a:rPr dirty="0" err="1"/>
              <a:t>către</a:t>
            </a:r>
            <a:r>
              <a:rPr dirty="0"/>
              <a:t> </a:t>
            </a:r>
            <a:r>
              <a:rPr dirty="0" err="1"/>
              <a:t>aplicația</a:t>
            </a:r>
            <a:r>
              <a:rPr dirty="0"/>
              <a:t> desktop (</a:t>
            </a:r>
            <a:r>
              <a:rPr dirty="0" err="1"/>
              <a:t>doar</a:t>
            </a:r>
            <a:r>
              <a:rPr dirty="0"/>
              <a:t> </a:t>
            </a:r>
            <a:r>
              <a:rPr dirty="0" err="1"/>
              <a:t>pentru</a:t>
            </a:r>
            <a:r>
              <a:rPr dirty="0"/>
              <a:t> </a:t>
            </a:r>
            <a:r>
              <a:rPr dirty="0" err="1"/>
              <a:t>afișare</a:t>
            </a:r>
            <a:r>
              <a:rPr dirty="0"/>
              <a:t>)</a:t>
            </a:r>
          </a:p>
          <a:p>
            <a:pPr>
              <a:spcAft>
                <a:spcPts val="500"/>
              </a:spcAft>
              <a:defRPr sz="1800"/>
            </a:pPr>
            <a:endParaRPr dirty="0"/>
          </a:p>
          <a:p>
            <a:pPr>
              <a:spcAft>
                <a:spcPts val="500"/>
              </a:spcAft>
              <a:defRPr sz="1800" b="1">
                <a:solidFill>
                  <a:srgbClr val="00994C"/>
                </a:solidFill>
              </a:defRPr>
            </a:pPr>
            <a:r>
              <a:rPr dirty="0"/>
              <a:t>▶️ Componenta software: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</a:t>
            </a:r>
            <a:r>
              <a:rPr dirty="0" err="1"/>
              <a:t>Aplicație</a:t>
            </a:r>
            <a:r>
              <a:rPr dirty="0"/>
              <a:t> </a:t>
            </a:r>
            <a:r>
              <a:rPr dirty="0" err="1"/>
              <a:t>dezvoltată</a:t>
            </a:r>
            <a:r>
              <a:rPr dirty="0"/>
              <a:t> </a:t>
            </a:r>
            <a:r>
              <a:rPr dirty="0" err="1"/>
              <a:t>în</a:t>
            </a:r>
            <a:r>
              <a:rPr dirty="0"/>
              <a:t> Python cu </a:t>
            </a:r>
            <a:r>
              <a:rPr dirty="0" err="1"/>
              <a:t>interfață</a:t>
            </a:r>
            <a:r>
              <a:rPr dirty="0"/>
              <a:t> </a:t>
            </a:r>
            <a:r>
              <a:rPr dirty="0" err="1"/>
              <a:t>grafică</a:t>
            </a:r>
            <a:r>
              <a:rPr dirty="0"/>
              <a:t> </a:t>
            </a:r>
            <a:r>
              <a:rPr dirty="0" err="1"/>
              <a:t>Tkinter</a:t>
            </a:r>
            <a:endParaRPr dirty="0"/>
          </a:p>
          <a:p>
            <a:pPr>
              <a:spcAft>
                <a:spcPts val="500"/>
              </a:spcAft>
              <a:defRPr sz="1800"/>
            </a:pPr>
            <a:r>
              <a:rPr dirty="0"/>
              <a:t>• </a:t>
            </a:r>
            <a:r>
              <a:rPr dirty="0" err="1"/>
              <a:t>Utilizatori</a:t>
            </a:r>
            <a:r>
              <a:rPr dirty="0"/>
              <a:t> care </a:t>
            </a:r>
            <a:r>
              <a:rPr dirty="0" err="1"/>
              <a:t>votează</a:t>
            </a:r>
            <a:r>
              <a:rPr dirty="0"/>
              <a:t> </a:t>
            </a:r>
            <a:r>
              <a:rPr dirty="0" err="1"/>
              <a:t>percepția</a:t>
            </a:r>
            <a:r>
              <a:rPr dirty="0"/>
              <a:t> </a:t>
            </a:r>
            <a:r>
              <a:rPr dirty="0" err="1"/>
              <a:t>asupra</a:t>
            </a:r>
            <a:r>
              <a:rPr dirty="0"/>
              <a:t> </a:t>
            </a:r>
            <a:r>
              <a:rPr dirty="0" err="1"/>
              <a:t>mediului</a:t>
            </a:r>
            <a:r>
              <a:rPr dirty="0"/>
              <a:t> (-3…+3)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</a:t>
            </a:r>
            <a:r>
              <a:rPr dirty="0" err="1"/>
              <a:t>Algoritm</a:t>
            </a:r>
            <a:r>
              <a:rPr dirty="0"/>
              <a:t> de </a:t>
            </a:r>
            <a:r>
              <a:rPr dirty="0" err="1"/>
              <a:t>ajustare</a:t>
            </a:r>
            <a:r>
              <a:rPr dirty="0"/>
              <a:t>: </a:t>
            </a:r>
            <a:r>
              <a:rPr dirty="0" err="1"/>
              <a:t>după</a:t>
            </a:r>
            <a:r>
              <a:rPr dirty="0"/>
              <a:t> 3 </a:t>
            </a:r>
            <a:r>
              <a:rPr dirty="0" err="1"/>
              <a:t>voturi</a:t>
            </a:r>
            <a:r>
              <a:rPr dirty="0"/>
              <a:t> consecutive </a:t>
            </a:r>
            <a:r>
              <a:rPr dirty="0" err="1"/>
              <a:t>într</a:t>
            </a:r>
            <a:r>
              <a:rPr dirty="0"/>
              <a:t>-o </a:t>
            </a:r>
            <a:r>
              <a:rPr dirty="0" err="1"/>
              <a:t>direcție</a:t>
            </a:r>
            <a:r>
              <a:rPr dirty="0"/>
              <a:t>, </a:t>
            </a:r>
            <a:r>
              <a:rPr dirty="0" err="1"/>
              <a:t>valoarea</a:t>
            </a:r>
            <a:r>
              <a:rPr dirty="0"/>
              <a:t> </a:t>
            </a:r>
            <a:r>
              <a:rPr dirty="0" err="1"/>
              <a:t>simulată</a:t>
            </a:r>
            <a:r>
              <a:rPr dirty="0"/>
              <a:t> se </a:t>
            </a:r>
            <a:r>
              <a:rPr dirty="0" err="1"/>
              <a:t>modifică</a:t>
            </a:r>
            <a:endParaRPr dirty="0"/>
          </a:p>
          <a:p>
            <a:pPr>
              <a:spcAft>
                <a:spcPts val="500"/>
              </a:spcAft>
              <a:defRPr sz="1800"/>
            </a:pPr>
            <a:r>
              <a:rPr dirty="0"/>
              <a:t>• </a:t>
            </a:r>
            <a:r>
              <a:rPr dirty="0" err="1"/>
              <a:t>Valoarea</a:t>
            </a:r>
            <a:r>
              <a:rPr dirty="0"/>
              <a:t> </a:t>
            </a:r>
            <a:r>
              <a:rPr dirty="0" err="1"/>
              <a:t>afișată</a:t>
            </a:r>
            <a:r>
              <a:rPr dirty="0"/>
              <a:t> </a:t>
            </a:r>
            <a:r>
              <a:rPr dirty="0" err="1"/>
              <a:t>devine</a:t>
            </a:r>
            <a:r>
              <a:rPr dirty="0"/>
              <a:t> </a:t>
            </a:r>
            <a:r>
              <a:rPr dirty="0" err="1"/>
              <a:t>independentă</a:t>
            </a:r>
            <a:r>
              <a:rPr dirty="0"/>
              <a:t> de </a:t>
            </a:r>
            <a:r>
              <a:rPr dirty="0" err="1"/>
              <a:t>senzor</a:t>
            </a:r>
            <a:r>
              <a:rPr dirty="0"/>
              <a:t> </a:t>
            </a:r>
            <a:r>
              <a:rPr dirty="0" err="1"/>
              <a:t>după</a:t>
            </a:r>
            <a:r>
              <a:rPr dirty="0"/>
              <a:t> </a:t>
            </a:r>
            <a:r>
              <a:rPr dirty="0" err="1"/>
              <a:t>primul</a:t>
            </a:r>
            <a:r>
              <a:rPr dirty="0"/>
              <a:t> </a:t>
            </a:r>
            <a:r>
              <a:rPr dirty="0" err="1"/>
              <a:t>vot</a:t>
            </a:r>
            <a:endParaRPr dirty="0"/>
          </a:p>
          <a:p>
            <a:pPr>
              <a:spcAft>
                <a:spcPts val="500"/>
              </a:spcAft>
              <a:defRPr sz="1800"/>
            </a:pPr>
            <a:endParaRPr dirty="0"/>
          </a:p>
          <a:p>
            <a:pPr>
              <a:spcAft>
                <a:spcPts val="500"/>
              </a:spcAft>
              <a:defRPr sz="1800" b="1">
                <a:solidFill>
                  <a:srgbClr val="00994C"/>
                </a:solidFill>
              </a:defRPr>
            </a:pPr>
            <a:r>
              <a:rPr dirty="0"/>
              <a:t>▶️ </a:t>
            </a:r>
            <a:r>
              <a:rPr dirty="0" err="1"/>
              <a:t>Bază</a:t>
            </a:r>
            <a:r>
              <a:rPr dirty="0"/>
              <a:t> de date: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SQLite local – </a:t>
            </a:r>
            <a:r>
              <a:rPr dirty="0" err="1"/>
              <a:t>conține</a:t>
            </a:r>
            <a:r>
              <a:rPr dirty="0"/>
              <a:t> </a:t>
            </a:r>
            <a:r>
              <a:rPr dirty="0" err="1"/>
              <a:t>tabele</a:t>
            </a:r>
            <a:r>
              <a:rPr dirty="0"/>
              <a:t> </a:t>
            </a:r>
            <a:r>
              <a:rPr dirty="0" err="1"/>
              <a:t>pentru</a:t>
            </a:r>
            <a:r>
              <a:rPr dirty="0"/>
              <a:t> </a:t>
            </a:r>
            <a:r>
              <a:rPr dirty="0" err="1"/>
              <a:t>utilizatori</a:t>
            </a:r>
            <a:r>
              <a:rPr dirty="0"/>
              <a:t> </a:t>
            </a:r>
            <a:r>
              <a:rPr dirty="0" err="1"/>
              <a:t>și</a:t>
            </a:r>
            <a:r>
              <a:rPr dirty="0"/>
              <a:t> feedback</a:t>
            </a:r>
          </a:p>
          <a:p>
            <a:pPr>
              <a:spcAft>
                <a:spcPts val="500"/>
              </a:spcAft>
              <a:defRPr sz="1800"/>
            </a:pPr>
            <a:r>
              <a:rPr dirty="0"/>
              <a:t>• </a:t>
            </a:r>
            <a:r>
              <a:rPr dirty="0" err="1"/>
              <a:t>Salvează</a:t>
            </a:r>
            <a:r>
              <a:rPr dirty="0"/>
              <a:t> </a:t>
            </a:r>
            <a:r>
              <a:rPr dirty="0" err="1"/>
              <a:t>fiecare</a:t>
            </a:r>
            <a:r>
              <a:rPr dirty="0"/>
              <a:t> </a:t>
            </a:r>
            <a:r>
              <a:rPr dirty="0" err="1"/>
              <a:t>vot</a:t>
            </a:r>
            <a:r>
              <a:rPr dirty="0"/>
              <a:t>, </a:t>
            </a:r>
            <a:r>
              <a:rPr dirty="0" err="1"/>
              <a:t>comentariu</a:t>
            </a:r>
            <a:r>
              <a:rPr dirty="0"/>
              <a:t>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istoric</a:t>
            </a:r>
            <a:r>
              <a:rPr dirty="0"/>
              <a:t> </a:t>
            </a:r>
            <a:r>
              <a:rPr dirty="0" err="1"/>
              <a:t>pentru</a:t>
            </a:r>
            <a:r>
              <a:rPr dirty="0"/>
              <a:t> </a:t>
            </a:r>
            <a:r>
              <a:rPr dirty="0" err="1"/>
              <a:t>fiecare</a:t>
            </a:r>
            <a:r>
              <a:rPr dirty="0"/>
              <a:t> </a:t>
            </a:r>
            <a:r>
              <a:rPr dirty="0" err="1"/>
              <a:t>utilizator</a:t>
            </a:r>
            <a:endParaRPr dirty="0"/>
          </a:p>
          <a:p>
            <a:pPr>
              <a:spcAft>
                <a:spcPts val="500"/>
              </a:spcAft>
              <a:defRPr sz="1800"/>
            </a:pPr>
            <a:r>
              <a:rPr dirty="0"/>
              <a:t>•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consultarea</a:t>
            </a:r>
            <a:r>
              <a:rPr dirty="0"/>
              <a:t> feedback-</a:t>
            </a:r>
            <a:r>
              <a:rPr dirty="0" err="1"/>
              <a:t>ului</a:t>
            </a:r>
            <a:r>
              <a:rPr dirty="0"/>
              <a:t> de </a:t>
            </a:r>
            <a:r>
              <a:rPr dirty="0" err="1"/>
              <a:t>către</a:t>
            </a:r>
            <a:r>
              <a:rPr dirty="0"/>
              <a:t> </a:t>
            </a:r>
            <a:r>
              <a:rPr dirty="0" err="1"/>
              <a:t>administratori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802955"/>
            <a:ext cx="3574747" cy="1454051"/>
          </a:xfrm>
        </p:spPr>
        <p:txBody>
          <a:bodyPr>
            <a:normAutofit/>
          </a:bodyPr>
          <a:lstStyle/>
          <a:p>
            <a:pPr marL="0" marR="0">
              <a:spcAft>
                <a:spcPts val="800"/>
              </a:spcAft>
            </a:pPr>
            <a:r>
              <a:rPr lang="en-US" sz="3100" kern="100" dirty="0" err="1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Diagrama</a:t>
            </a:r>
            <a:r>
              <a:rPr lang="en-US" sz="3100" kern="100" dirty="0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3100" kern="100" dirty="0" err="1">
                <a:solidFill>
                  <a:schemeClr val="tx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clase</a:t>
            </a:r>
            <a:endParaRPr lang="en-US" sz="31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3504" y="2421683"/>
            <a:ext cx="3574461" cy="335347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>
                <a:solidFill>
                  <a:schemeClr val="tx2"/>
                </a:solidFill>
              </a:rPr>
              <a:t>→ </a:t>
            </a:r>
            <a:r>
              <a:rPr lang="en-US" sz="1400" b="1">
                <a:solidFill>
                  <a:schemeClr val="tx2"/>
                </a:solidFill>
              </a:rPr>
              <a:t>LoginWindow</a:t>
            </a:r>
            <a:br>
              <a:rPr lang="en-US" sz="1400">
                <a:solidFill>
                  <a:schemeClr val="tx2"/>
                </a:solidFill>
              </a:rPr>
            </a:br>
            <a:r>
              <a:rPr lang="en-US" sz="1400">
                <a:solidFill>
                  <a:schemeClr val="tx2"/>
                </a:solidFill>
              </a:rPr>
              <a:t> • Primește datele de autentificare</a:t>
            </a:r>
            <a:br>
              <a:rPr lang="en-US" sz="1400">
                <a:solidFill>
                  <a:schemeClr val="tx2"/>
                </a:solidFill>
              </a:rPr>
            </a:br>
            <a:r>
              <a:rPr lang="en-US" sz="1400">
                <a:solidFill>
                  <a:schemeClr val="tx2"/>
                </a:solidFill>
              </a:rPr>
              <a:t> • Creează conturi noi</a:t>
            </a:r>
            <a:br>
              <a:rPr lang="en-US" sz="1400">
                <a:solidFill>
                  <a:schemeClr val="tx2"/>
                </a:solidFill>
              </a:rPr>
            </a:br>
            <a:r>
              <a:rPr lang="en-US" sz="1400">
                <a:solidFill>
                  <a:schemeClr val="tx2"/>
                </a:solidFill>
              </a:rPr>
              <a:t> • Deschide interfața principală</a:t>
            </a:r>
          </a:p>
          <a:p>
            <a:pPr>
              <a:lnSpc>
                <a:spcPct val="90000"/>
              </a:lnSpc>
              <a:buNone/>
            </a:pPr>
            <a:r>
              <a:rPr lang="en-US" sz="1400">
                <a:solidFill>
                  <a:schemeClr val="tx2"/>
                </a:solidFill>
              </a:rPr>
              <a:t>→ </a:t>
            </a:r>
            <a:r>
              <a:rPr lang="en-US" sz="1400" b="1">
                <a:solidFill>
                  <a:schemeClr val="tx2"/>
                </a:solidFill>
              </a:rPr>
              <a:t>BirouInteligent</a:t>
            </a:r>
            <a:br>
              <a:rPr lang="en-US" sz="1400">
                <a:solidFill>
                  <a:schemeClr val="tx2"/>
                </a:solidFill>
              </a:rPr>
            </a:br>
            <a:r>
              <a:rPr lang="en-US" sz="1400">
                <a:solidFill>
                  <a:schemeClr val="tx2"/>
                </a:solidFill>
              </a:rPr>
              <a:t> • Gestionează parametrii: temperatură, lumină, umiditate, aer, zgomot</a:t>
            </a:r>
            <a:br>
              <a:rPr lang="en-US" sz="1400">
                <a:solidFill>
                  <a:schemeClr val="tx2"/>
                </a:solidFill>
              </a:rPr>
            </a:br>
            <a:r>
              <a:rPr lang="en-US" sz="1400">
                <a:solidFill>
                  <a:schemeClr val="tx2"/>
                </a:solidFill>
              </a:rPr>
              <a:t> • Primește voturi de la utilizatori</a:t>
            </a:r>
            <a:br>
              <a:rPr lang="en-US" sz="1400">
                <a:solidFill>
                  <a:schemeClr val="tx2"/>
                </a:solidFill>
              </a:rPr>
            </a:br>
            <a:r>
              <a:rPr lang="en-US" sz="1400">
                <a:solidFill>
                  <a:schemeClr val="tx2"/>
                </a:solidFill>
              </a:rPr>
              <a:t> • Trimite și recuperează feedback din baza de date</a:t>
            </a:r>
          </a:p>
          <a:p>
            <a:pPr>
              <a:lnSpc>
                <a:spcPct val="90000"/>
              </a:lnSpc>
            </a:pPr>
            <a:r>
              <a:rPr lang="en-US" sz="1400">
                <a:solidFill>
                  <a:schemeClr val="tx2"/>
                </a:solidFill>
              </a:rPr>
              <a:t>→ </a:t>
            </a:r>
            <a:r>
              <a:rPr lang="en-US" sz="1400" b="1">
                <a:solidFill>
                  <a:schemeClr val="tx2"/>
                </a:solidFill>
              </a:rPr>
              <a:t>BazaDeDate</a:t>
            </a:r>
            <a:br>
              <a:rPr lang="en-US" sz="1400">
                <a:solidFill>
                  <a:schemeClr val="tx2"/>
                </a:solidFill>
              </a:rPr>
            </a:br>
            <a:r>
              <a:rPr lang="en-US" sz="1400">
                <a:solidFill>
                  <a:schemeClr val="tx2"/>
                </a:solidFill>
              </a:rPr>
              <a:t> • Conține tabelele „users” și „feedback”</a:t>
            </a:r>
            <a:br>
              <a:rPr lang="en-US" sz="1400">
                <a:solidFill>
                  <a:schemeClr val="tx2"/>
                </a:solidFill>
              </a:rPr>
            </a:br>
            <a:r>
              <a:rPr lang="en-US" sz="1400">
                <a:solidFill>
                  <a:schemeClr val="tx2"/>
                </a:solidFill>
              </a:rPr>
              <a:t> • Salvează utilizatorii și voturile</a:t>
            </a:r>
            <a:br>
              <a:rPr lang="en-US" sz="1400">
                <a:solidFill>
                  <a:schemeClr val="tx2"/>
                </a:solidFill>
              </a:rPr>
            </a:br>
            <a:r>
              <a:rPr lang="en-US" sz="1400">
                <a:solidFill>
                  <a:schemeClr val="tx2"/>
                </a:solidFill>
              </a:rPr>
              <a:t> • Oferă date la cerere (istoric, autentificare)</a:t>
            </a:r>
          </a:p>
          <a:p>
            <a:pPr>
              <a:lnSpc>
                <a:spcPct val="90000"/>
              </a:lnSpc>
              <a:defRPr sz="2000"/>
            </a:pPr>
            <a:endParaRPr lang="en-US" sz="14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62158BD-F059-8CBE-103E-B4128851F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1" y="2257006"/>
            <a:ext cx="3438524" cy="32389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468" y="3296652"/>
            <a:ext cx="9151584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05833"/>
            <a:ext cx="3161297" cy="2398713"/>
          </a:xfrm>
        </p:spPr>
        <p:txBody>
          <a:bodyPr>
            <a:normAutofit/>
          </a:bodyPr>
          <a:lstStyle/>
          <a:p>
            <a:r>
              <a:rPr lang="en-US"/>
              <a:t>Diagrama cazurilor de utilizare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857A49-6BB2-37DC-40ED-FB194B49D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16" y="1130772"/>
            <a:ext cx="7406444" cy="131464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3084" y="3884452"/>
            <a:ext cx="4292266" cy="23987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/>
              <a:t>🔹 </a:t>
            </a:r>
            <a:r>
              <a:rPr lang="en-US" sz="1400" b="1"/>
              <a:t>Diagrama cazurilor de utilizare</a:t>
            </a:r>
            <a:r>
              <a:rPr lang="en-US" sz="1400"/>
              <a:t> arată funcțiile sistemului și interacțiunea cu cele două tipuri de utilizatori:</a:t>
            </a:r>
          </a:p>
          <a:p>
            <a:pPr>
              <a:lnSpc>
                <a:spcPct val="90000"/>
              </a:lnSpc>
              <a:buNone/>
            </a:pPr>
            <a:r>
              <a:rPr lang="en-US" sz="1400"/>
              <a:t>👤 </a:t>
            </a:r>
            <a:r>
              <a:rPr lang="en-US" sz="1400" b="1"/>
              <a:t>Utilizatorul</a:t>
            </a:r>
            <a:r>
              <a:rPr lang="en-US" sz="1400"/>
              <a:t> poate: → Autentificare / Creare cont</a:t>
            </a:r>
            <a:br>
              <a:rPr lang="en-US" sz="1400"/>
            </a:br>
            <a:r>
              <a:rPr lang="en-US" sz="1400"/>
              <a:t>→ Vizualizare parametri simulați</a:t>
            </a:r>
            <a:br>
              <a:rPr lang="en-US" sz="1400"/>
            </a:br>
            <a:r>
              <a:rPr lang="en-US" sz="1400"/>
              <a:t>→ Votare (-3…+3) pentru fiecare parametru</a:t>
            </a:r>
            <a:br>
              <a:rPr lang="en-US" sz="1400"/>
            </a:br>
            <a:r>
              <a:rPr lang="en-US" sz="1400"/>
              <a:t>→ Trimitere feedback și comentarii</a:t>
            </a:r>
            <a:br>
              <a:rPr lang="en-US" sz="1400"/>
            </a:br>
            <a:r>
              <a:rPr lang="en-US" sz="1400"/>
              <a:t>→ Vizualizare istoric propriu</a:t>
            </a:r>
          </a:p>
          <a:p>
            <a:pPr>
              <a:lnSpc>
                <a:spcPct val="90000"/>
              </a:lnSpc>
            </a:pPr>
            <a:r>
              <a:rPr lang="en-US" sz="1400"/>
              <a:t>🛠️ </a:t>
            </a:r>
            <a:r>
              <a:rPr lang="en-US" sz="1400" b="1"/>
              <a:t>Administratorul</a:t>
            </a:r>
            <a:r>
              <a:rPr lang="en-US" sz="1400"/>
              <a:t>: → Vizualizare date utilizatori</a:t>
            </a:r>
            <a:br>
              <a:rPr lang="en-US" sz="1400"/>
            </a:br>
            <a:r>
              <a:rPr lang="en-US" sz="1400"/>
              <a:t>→ Consultare feedback general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Algoritmul de ajustare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96ACB3-E4FC-027B-B2CD-5BC8A52567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2938996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32E967667BC74C83ACAC37E4A5AD49" ma:contentTypeVersion="4" ma:contentTypeDescription="Create a new document." ma:contentTypeScope="" ma:versionID="13756e16aba3004eb1714fca35b13cc1">
  <xsd:schema xmlns:xsd="http://www.w3.org/2001/XMLSchema" xmlns:xs="http://www.w3.org/2001/XMLSchema" xmlns:p="http://schemas.microsoft.com/office/2006/metadata/properties" xmlns:ns2="b32506a0-a215-459c-a410-be991f7a67e3" targetNamespace="http://schemas.microsoft.com/office/2006/metadata/properties" ma:root="true" ma:fieldsID="9ee59a9700f842f89c92cd0bdee6b49c" ns2:_="">
    <xsd:import namespace="b32506a0-a215-459c-a410-be991f7a67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2506a0-a215-459c-a410-be991f7a67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7EC6A9-F12E-468C-A3C5-4C1109B73F0F}"/>
</file>

<file path=customXml/itemProps2.xml><?xml version="1.0" encoding="utf-8"?>
<ds:datastoreItem xmlns:ds="http://schemas.openxmlformats.org/officeDocument/2006/customXml" ds:itemID="{51C5B7D1-B9D1-4DE5-9E00-8ABE565F5D95}"/>
</file>

<file path=customXml/itemProps3.xml><?xml version="1.0" encoding="utf-8"?>
<ds:datastoreItem xmlns:ds="http://schemas.openxmlformats.org/officeDocument/2006/customXml" ds:itemID="{98610AA2-D159-4A05-943E-BBAD3CF67211}"/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1034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Trebuchet MS</vt:lpstr>
      <vt:lpstr>Wingdings</vt:lpstr>
      <vt:lpstr>Office Theme</vt:lpstr>
      <vt:lpstr>Sistem de Monitorizare și Ajustare a Confortului într-un Spațiu de Birouri</vt:lpstr>
      <vt:lpstr>Introducere și motivație</vt:lpstr>
      <vt:lpstr>Obiectivele proiectului</vt:lpstr>
      <vt:lpstr>State of the Art</vt:lpstr>
      <vt:lpstr>Tehnologii utilizate</vt:lpstr>
      <vt:lpstr>PowerPoint Presentation</vt:lpstr>
      <vt:lpstr>Diagrama de clase</vt:lpstr>
      <vt:lpstr>Diagrama cazurilor de utilizare</vt:lpstr>
      <vt:lpstr>Algoritmul de ajustare</vt:lpstr>
      <vt:lpstr>Scenarii de utilizare</vt:lpstr>
      <vt:lpstr>Beneficii și limitări</vt:lpstr>
      <vt:lpstr>Concluzii și perspective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Victor</dc:creator>
  <cp:keywords/>
  <dc:description>generated using python-pptx</dc:description>
  <cp:lastModifiedBy>Web3</cp:lastModifiedBy>
  <cp:revision>3</cp:revision>
  <dcterms:created xsi:type="dcterms:W3CDTF">2013-01-27T09:14:16Z</dcterms:created>
  <dcterms:modified xsi:type="dcterms:W3CDTF">2025-04-29T23:58:03Z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0x010100AF32E967667BC74C83ACAC37E4A5AD49</vt:lpwstr>
  </property>
</Properties>
</file>