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4583640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4583640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4583640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4583640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4583640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4583640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4583640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4583640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4583640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4583640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4583640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4583640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6458364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6458364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4583640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4583640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9c2c496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9c2c496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9c2c49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9c2c49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458364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45836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c2c496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c2c496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c2c4969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c2c496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9c2c496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9c2c496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9c2c4969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9c2c496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c2c496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9c2c496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458364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458364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4583640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4583640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4583640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4583640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458364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458364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458364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458364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4583640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4583640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458364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458364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gif"/><Relationship Id="rId4" Type="http://schemas.openxmlformats.org/officeDocument/2006/relationships/image" Target="../media/image8.gif"/><Relationship Id="rId11" Type="http://schemas.openxmlformats.org/officeDocument/2006/relationships/image" Target="../media/image23.gif"/><Relationship Id="rId10" Type="http://schemas.openxmlformats.org/officeDocument/2006/relationships/image" Target="../media/image11.gif"/><Relationship Id="rId9" Type="http://schemas.openxmlformats.org/officeDocument/2006/relationships/image" Target="../media/image9.gif"/><Relationship Id="rId5" Type="http://schemas.openxmlformats.org/officeDocument/2006/relationships/image" Target="../media/image2.gif"/><Relationship Id="rId6" Type="http://schemas.openxmlformats.org/officeDocument/2006/relationships/image" Target="../media/image1.gif"/><Relationship Id="rId7" Type="http://schemas.openxmlformats.org/officeDocument/2006/relationships/image" Target="../media/image3.gif"/><Relationship Id="rId8" Type="http://schemas.openxmlformats.org/officeDocument/2006/relationships/image" Target="../media/image12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178700"/>
            <a:ext cx="81231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Stacked AutoEncoder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21940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Remoção de Ruído em Imagens em Escala de Cinza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91865"/>
            <a:ext cx="81231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Guillherme Amaral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Emanuel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Vinícius Medeiros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da MLP classificadora de letras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44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Camadas: 625, 10, 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Função custo: Sparse Categorical Crossentropy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Épocas: 40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Tamanho do </a:t>
            </a:r>
            <a:r>
              <a:rPr i="1" lang="pt-BR"/>
              <a:t>Batch</a:t>
            </a:r>
            <a:r>
              <a:rPr lang="pt-BR"/>
              <a:t>: 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Otimizador: adadelta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Proporção de amostras: 80% p/ treino, 20% p/ teste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449" y="1017725"/>
            <a:ext cx="3694850" cy="393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ruído gaussiano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 rot="-5400000">
            <a:off x="-272100" y="1463275"/>
            <a:ext cx="887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Original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 rot="-5400000">
            <a:off x="-272100" y="2400300"/>
            <a:ext cx="88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Ruidosa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 rot="-5400000">
            <a:off x="-325800" y="3431825"/>
            <a:ext cx="994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Compactada</a:t>
            </a:r>
            <a:endParaRPr sz="1100"/>
          </a:p>
        </p:txBody>
      </p:sp>
      <p:sp>
        <p:nvSpPr>
          <p:cNvPr id="153" name="Google Shape;153;p23"/>
          <p:cNvSpPr txBox="1"/>
          <p:nvPr/>
        </p:nvSpPr>
        <p:spPr>
          <a:xfrm rot="-5400000">
            <a:off x="-426750" y="4227725"/>
            <a:ext cx="1196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Reconstruída</a:t>
            </a:r>
            <a:endParaRPr sz="1100"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3185" r="0" t="0"/>
          <a:stretch/>
        </p:blipFill>
        <p:spPr>
          <a:xfrm>
            <a:off x="342900" y="1295875"/>
            <a:ext cx="8801099" cy="375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ruído </a:t>
            </a:r>
            <a:r>
              <a:rPr lang="pt-BR"/>
              <a:t>gaussiano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6288" l="0" r="11465" t="0"/>
          <a:stretch/>
        </p:blipFill>
        <p:spPr>
          <a:xfrm>
            <a:off x="4611800" y="1046775"/>
            <a:ext cx="3503499" cy="39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4">
            <a:alphaModFix/>
          </a:blip>
          <a:srcRect b="6428" l="0" r="11847" t="0"/>
          <a:stretch/>
        </p:blipFill>
        <p:spPr>
          <a:xfrm>
            <a:off x="654575" y="1075825"/>
            <a:ext cx="3442439" cy="38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Resultados: negativo da imagem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 rot="-5400000">
            <a:off x="-272100" y="1463275"/>
            <a:ext cx="887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Original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 rot="-5400000">
            <a:off x="-272100" y="2400300"/>
            <a:ext cx="88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Ruidosa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 rot="-5400000">
            <a:off x="-325800" y="3377850"/>
            <a:ext cx="994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Compactada</a:t>
            </a:r>
            <a:endParaRPr sz="1100"/>
          </a:p>
        </p:txBody>
      </p:sp>
      <p:sp>
        <p:nvSpPr>
          <p:cNvPr id="170" name="Google Shape;170;p25"/>
          <p:cNvSpPr txBox="1"/>
          <p:nvPr/>
        </p:nvSpPr>
        <p:spPr>
          <a:xfrm rot="-5400000">
            <a:off x="-426750" y="4227725"/>
            <a:ext cx="1196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Reconstruída</a:t>
            </a:r>
            <a:endParaRPr sz="1100"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2903" r="0" t="0"/>
          <a:stretch/>
        </p:blipFill>
        <p:spPr>
          <a:xfrm>
            <a:off x="342900" y="1296600"/>
            <a:ext cx="8801099" cy="374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negativo da imagem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6112" l="0" r="10833" t="0"/>
          <a:stretch/>
        </p:blipFill>
        <p:spPr>
          <a:xfrm>
            <a:off x="746050" y="1173675"/>
            <a:ext cx="3275424" cy="36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6112" l="0" r="10833" t="0"/>
          <a:stretch/>
        </p:blipFill>
        <p:spPr>
          <a:xfrm>
            <a:off x="4882425" y="1173675"/>
            <a:ext cx="3275424" cy="367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Linha preta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2874" r="0" t="0"/>
          <a:stretch/>
        </p:blipFill>
        <p:spPr>
          <a:xfrm>
            <a:off x="400050" y="1322000"/>
            <a:ext cx="8743950" cy="37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 rot="-5400000">
            <a:off x="-272100" y="1463275"/>
            <a:ext cx="887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Original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 rot="-5400000">
            <a:off x="-272100" y="2400300"/>
            <a:ext cx="88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Ruidosa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 rot="-5400000">
            <a:off x="-325800" y="3431825"/>
            <a:ext cx="994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Compactada</a:t>
            </a:r>
            <a:endParaRPr sz="1100"/>
          </a:p>
        </p:txBody>
      </p:sp>
      <p:sp>
        <p:nvSpPr>
          <p:cNvPr id="188" name="Google Shape;188;p27"/>
          <p:cNvSpPr txBox="1"/>
          <p:nvPr/>
        </p:nvSpPr>
        <p:spPr>
          <a:xfrm rot="-5400000">
            <a:off x="-426750" y="4227725"/>
            <a:ext cx="1196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Reconstruída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Linha preta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11229" t="0"/>
          <a:stretch/>
        </p:blipFill>
        <p:spPr>
          <a:xfrm>
            <a:off x="788675" y="1058175"/>
            <a:ext cx="3371825" cy="40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 rotWithShape="1">
          <a:blip r:embed="rId4">
            <a:alphaModFix/>
          </a:blip>
          <a:srcRect b="0" l="0" r="11229" t="0"/>
          <a:stretch/>
        </p:blipFill>
        <p:spPr>
          <a:xfrm>
            <a:off x="4750200" y="1058175"/>
            <a:ext cx="3371825" cy="404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Iluminação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 rot="-5400000">
            <a:off x="-272100" y="1463275"/>
            <a:ext cx="887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Original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 rot="-5400000">
            <a:off x="-272100" y="2400300"/>
            <a:ext cx="88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Ruidosa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 rot="-5400000">
            <a:off x="-325800" y="3431825"/>
            <a:ext cx="994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Compactada</a:t>
            </a:r>
            <a:endParaRPr sz="1100"/>
          </a:p>
        </p:txBody>
      </p:sp>
      <p:sp>
        <p:nvSpPr>
          <p:cNvPr id="204" name="Google Shape;204;p29"/>
          <p:cNvSpPr txBox="1"/>
          <p:nvPr/>
        </p:nvSpPr>
        <p:spPr>
          <a:xfrm rot="-5400000">
            <a:off x="-426750" y="4227725"/>
            <a:ext cx="1196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Reconstruída</a:t>
            </a:r>
            <a:endParaRPr sz="1100"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2600" r="0" t="0"/>
          <a:stretch/>
        </p:blipFill>
        <p:spPr>
          <a:xfrm>
            <a:off x="342900" y="1241525"/>
            <a:ext cx="8770170" cy="37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 de Dados: Representação em 2D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Resultados: Dados em 2D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00" y="1170125"/>
            <a:ext cx="6531988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usado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7650"/>
            <a:ext cx="12668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675" y="1467650"/>
            <a:ext cx="12668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900" y="1467650"/>
            <a:ext cx="12668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1125" y="1467650"/>
            <a:ext cx="12668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1225" y="1467650"/>
            <a:ext cx="12668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184400"/>
            <a:ext cx="12668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26038" y="3334553"/>
            <a:ext cx="8001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91900" y="3334550"/>
            <a:ext cx="12001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91125" y="3334550"/>
            <a:ext cx="12668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dos Dados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1175" cy="308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575" y="1170125"/>
            <a:ext cx="4598725" cy="27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a Estatística dos Dados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5617475" y="1152475"/>
            <a:ext cx="321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Correlação pequena gera retas anormais.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Necessidade de pré-processamento dos dados em 2D.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Geração de novas imagens</a:t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0577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Decodificação dos Dados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4583900" y="1148675"/>
            <a:ext cx="42483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letra = ‘d’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8675"/>
            <a:ext cx="41052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84500"/>
            <a:ext cx="2428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Decodificação dos Dados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3036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600" y="1502138"/>
            <a:ext cx="4219699" cy="27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Decodificação dos Dados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4400"/>
            <a:ext cx="2677500" cy="31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225" y="1259726"/>
            <a:ext cx="5010738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usado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25" y="1342250"/>
            <a:ext cx="1467721" cy="145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825" y="1342250"/>
            <a:ext cx="1467725" cy="14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025" y="1342250"/>
            <a:ext cx="1467725" cy="14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4725" y="1342251"/>
            <a:ext cx="1467725" cy="14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6425" y="1342250"/>
            <a:ext cx="1467725" cy="14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825" y="3143850"/>
            <a:ext cx="1467725" cy="145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02825" y="3143850"/>
            <a:ext cx="1467725" cy="14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93027" y="3143877"/>
            <a:ext cx="1467725" cy="145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04725" y="3143876"/>
            <a:ext cx="1467725" cy="1450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Ruídos criados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5" y="1017725"/>
            <a:ext cx="83248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9710" l="0" r="0" t="50016"/>
          <a:stretch/>
        </p:blipFill>
        <p:spPr>
          <a:xfrm>
            <a:off x="416625" y="2788925"/>
            <a:ext cx="83107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5">
            <a:alphaModFix/>
          </a:blip>
          <a:srcRect b="9798" l="0" r="0" t="52471"/>
          <a:stretch/>
        </p:blipFill>
        <p:spPr>
          <a:xfrm>
            <a:off x="409575" y="3623300"/>
            <a:ext cx="8324850" cy="6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 rot="-5400000">
            <a:off x="-234300" y="1252025"/>
            <a:ext cx="864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Original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 rot="-5400000">
            <a:off x="-234300" y="2081100"/>
            <a:ext cx="864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Gauss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 rot="-5400000">
            <a:off x="-312600" y="2884402"/>
            <a:ext cx="10206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Negativo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 rot="-5400000">
            <a:off x="-234300" y="3774200"/>
            <a:ext cx="864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 rot="-5400000">
            <a:off x="-234300" y="4513800"/>
            <a:ext cx="864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Luz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400" y="4411950"/>
            <a:ext cx="83107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Stacked AutoEncoder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63" y="1161725"/>
            <a:ext cx="75882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da SAE: remoção de ruídos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4025" l="1864" r="2009" t="4491"/>
          <a:stretch/>
        </p:blipFill>
        <p:spPr>
          <a:xfrm>
            <a:off x="771525" y="1234900"/>
            <a:ext cx="7600952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Treino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75" y="1246000"/>
            <a:ext cx="7763249" cy="354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00" y="1208225"/>
            <a:ext cx="6790675" cy="38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2480300" y="4011925"/>
            <a:ext cx="457200" cy="2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263400" y="3954775"/>
            <a:ext cx="5373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785100" y="1208225"/>
            <a:ext cx="804000" cy="27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275050" y="1265225"/>
            <a:ext cx="388500" cy="2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 do SAE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Camadas: 625, 100, 50, 25, 50, 100, 625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Função custo: Binary Crossentropy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Épocas: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Tamanho do </a:t>
            </a:r>
            <a:r>
              <a:rPr i="1" lang="pt-BR"/>
              <a:t>Batch</a:t>
            </a:r>
            <a:r>
              <a:rPr lang="pt-BR"/>
              <a:t>: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Otimizador: adadelta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Proporção de amostras: 80% p/ treino, 20% p/ teste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