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16"/>
    <p:restoredTop sz="94631"/>
  </p:normalViewPr>
  <p:slideViewPr>
    <p:cSldViewPr snapToGrid="0" snapToObjects="1">
      <p:cViewPr>
        <p:scale>
          <a:sx n="91" d="100"/>
          <a:sy n="91" d="100"/>
        </p:scale>
        <p:origin x="1032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81A0-FD64-EB4D-A884-A5935BAACB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43D800-7672-2E49-80C9-60F5A4602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11BF5-34F0-594B-AC1A-3EC312FEA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7830-2C22-3E4F-A2B8-1B7784E4FC04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F4CAF-7D54-5C41-8364-6A68BCFBC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1A0D7-5150-3144-AF8F-BFA7FAB6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1198-73B8-9F4D-801B-10CBDF302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05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D88F2-1ABB-AA46-9098-8462D89DF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3376A3-197C-0447-BFB4-D06C8036B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9DA92-B525-E345-9148-8FD2C71CE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7830-2C22-3E4F-A2B8-1B7784E4FC04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97A11-6158-9541-BDA7-73E4CB600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FE1A6-C0EA-444C-8162-2AAB2A988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1198-73B8-9F4D-801B-10CBDF302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96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2A069B-0FA0-6244-8704-3C5A7F1CBE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E4ABA2-CA0B-1749-B178-FF990B75F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15DBF-F0B8-A648-969B-3819D1407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7830-2C22-3E4F-A2B8-1B7784E4FC04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B7311-6A63-F54A-BB5E-A4C9EFB88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C3476-6BAA-5E45-BF60-D753E4F46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1198-73B8-9F4D-801B-10CBDF302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169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84326-79BD-2D4D-B63E-5CB8F544E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C9491-9EE5-E74E-9C98-49B525D9A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B38F7-C195-5549-9559-91F42B74D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7830-2C22-3E4F-A2B8-1B7784E4FC04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DED63-F0C9-6B45-AC2B-CF22A0659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BF82D-D2CB-F747-A180-FADE6A5F0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1198-73B8-9F4D-801B-10CBDF302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28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A2F38-098C-E245-BA08-AEF2B7C3A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0DCB0-EDF8-2445-9C2D-8AC8CF031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392DA-D1FA-3B43-9A76-9B1F9284E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7830-2C22-3E4F-A2B8-1B7784E4FC04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65A7A-BE47-8B43-9B48-F69219C72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BF727-8BAE-BD45-B54F-73AE8AFE4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1198-73B8-9F4D-801B-10CBDF302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3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80428-4D2E-964E-AC60-0E39E67E8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6E8A8-ADF5-D143-BB5F-25C806099E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E77072-C424-8744-A328-A7FA36DF7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66341-4090-4143-9CF9-E2DE932F4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7830-2C22-3E4F-A2B8-1B7784E4FC04}" type="datetimeFigureOut">
              <a:rPr lang="en-US" smtClean="0"/>
              <a:t>6/20/18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9765B7-5B7F-C740-86B2-6ABFFAC03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3880D-D8F8-5D42-8251-8844B91D0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1198-73B8-9F4D-801B-10CBDF302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885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EFD3C-30C5-3849-9B3C-E185C2E9C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70179-1526-514E-AF06-0E20D03ED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890ABC-D319-E145-B924-2F0214448D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4411E2-7F0A-6B46-AECA-B5A51DDE62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C3BADF-3CD7-014D-B97C-4AA75A3D4F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6BB971-BB38-E84A-9FF3-7ED84F4B5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7830-2C22-3E4F-A2B8-1B7784E4FC04}" type="datetimeFigureOut">
              <a:rPr lang="en-US" smtClean="0"/>
              <a:t>6/20/18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E0FB95-1B91-1F4D-A62E-D86E87311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37F6ED-18C4-214E-86C4-A4E3FC890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1198-73B8-9F4D-801B-10CBDF302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88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0D464-58B7-F648-AABE-4D88EE4DF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B5A2E1-06B2-BB40-9166-ACEA8C554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7830-2C22-3E4F-A2B8-1B7784E4FC04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43E4A9-A2A0-E641-8171-21683160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8DDFBF-25B6-1A41-B69D-6B5CA30A8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1198-73B8-9F4D-801B-10CBDF302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77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89A4DB-52BC-CC4A-A95B-A854BEA0B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7830-2C22-3E4F-A2B8-1B7784E4FC04}" type="datetimeFigureOut">
              <a:rPr lang="en-US" smtClean="0"/>
              <a:t>6/20/18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CC8980-7D45-674A-8095-A1FF9EBF9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7A5539-09DD-FD42-8006-ACD09E4BC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1198-73B8-9F4D-801B-10CBDF302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176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E87A9-010D-354F-AEBC-CAB9A019E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1C680-B7CA-0F40-8663-E26D132CB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A0275B-DA9B-5247-AB44-B08248070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9BC94-2E39-A94F-9B2D-DC83C483C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7830-2C22-3E4F-A2B8-1B7784E4FC04}" type="datetimeFigureOut">
              <a:rPr lang="en-US" smtClean="0"/>
              <a:t>6/20/18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383E3-4E0F-5A4C-B896-278A0D183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5CA8C-3177-D141-B066-704FBC42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1198-73B8-9F4D-801B-10CBDF302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97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DBFB5-EFA9-2C4F-A6A3-564ADE409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197487-86F6-DE46-AE0B-AED3DF0596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5DA006-026B-954F-B7E6-7424FC57A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56A07-2139-A345-A1C2-7DF4430DA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7830-2C22-3E4F-A2B8-1B7784E4FC04}" type="datetimeFigureOut">
              <a:rPr lang="en-US" smtClean="0"/>
              <a:t>6/20/18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35F49-C4DB-704F-9C01-E7E2E8A12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599C9C-C01B-2748-9F44-02154631F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1198-73B8-9F4D-801B-10CBDF302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048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4AFFBB-6B84-AD4B-AF61-16EAC43D7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77151-5225-DB47-8C39-09B292830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40CE8-A90D-3140-99DF-0CC0A1AC6E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C7830-2C22-3E4F-A2B8-1B7784E4FC04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2122-030C-2346-9E6F-16E9BF9C87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5EAE0-CFAB-E449-81E5-CB9C89F3C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01198-73B8-9F4D-801B-10CBDF302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600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D5E7273-141F-C043-B87F-8672C9B35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742" y="943184"/>
            <a:ext cx="7589371" cy="4684934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931F8F1-CA04-DA48-B24F-E7660CC614DD}"/>
              </a:ext>
            </a:extLst>
          </p:cNvPr>
          <p:cNvCxnSpPr>
            <a:cxnSpLocks/>
          </p:cNvCxnSpPr>
          <p:nvPr/>
        </p:nvCxnSpPr>
        <p:spPr>
          <a:xfrm>
            <a:off x="5140783" y="1064595"/>
            <a:ext cx="0" cy="1215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D904C38-6710-FE4A-98FC-9D3A2F2CED7E}"/>
              </a:ext>
            </a:extLst>
          </p:cNvPr>
          <p:cNvSpPr txBox="1"/>
          <p:nvPr/>
        </p:nvSpPr>
        <p:spPr>
          <a:xfrm>
            <a:off x="5165373" y="973503"/>
            <a:ext cx="855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</a:rPr>
              <a:t>JumpReg</a:t>
            </a:r>
            <a:endParaRPr lang="en-US" sz="1400" b="1" dirty="0">
              <a:solidFill>
                <a:srgbClr val="FF0000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0736A39-0D99-5A49-9E9A-132193573F75}"/>
              </a:ext>
            </a:extLst>
          </p:cNvPr>
          <p:cNvCxnSpPr>
            <a:cxnSpLocks/>
          </p:cNvCxnSpPr>
          <p:nvPr/>
        </p:nvCxnSpPr>
        <p:spPr>
          <a:xfrm flipH="1">
            <a:off x="5239862" y="776054"/>
            <a:ext cx="63920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870BFFE-64A3-1B4C-A5CB-A0C9ED059054}"/>
              </a:ext>
            </a:extLst>
          </p:cNvPr>
          <p:cNvCxnSpPr>
            <a:cxnSpLocks/>
          </p:cNvCxnSpPr>
          <p:nvPr/>
        </p:nvCxnSpPr>
        <p:spPr>
          <a:xfrm>
            <a:off x="5879068" y="354933"/>
            <a:ext cx="0" cy="42112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AC9AC0A-5990-A044-8630-5F527A8B12F9}"/>
              </a:ext>
            </a:extLst>
          </p:cNvPr>
          <p:cNvCxnSpPr>
            <a:cxnSpLocks/>
          </p:cNvCxnSpPr>
          <p:nvPr/>
        </p:nvCxnSpPr>
        <p:spPr>
          <a:xfrm flipH="1">
            <a:off x="1450469" y="354933"/>
            <a:ext cx="442859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26ED1DF-E403-3C40-9DB6-F6DF6342050A}"/>
              </a:ext>
            </a:extLst>
          </p:cNvPr>
          <p:cNvCxnSpPr>
            <a:cxnSpLocks/>
          </p:cNvCxnSpPr>
          <p:nvPr/>
        </p:nvCxnSpPr>
        <p:spPr>
          <a:xfrm>
            <a:off x="1450469" y="3494429"/>
            <a:ext cx="36050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D1811DD-822F-5146-AB57-6BB534073435}"/>
              </a:ext>
            </a:extLst>
          </p:cNvPr>
          <p:cNvGrpSpPr/>
          <p:nvPr/>
        </p:nvGrpSpPr>
        <p:grpSpPr>
          <a:xfrm>
            <a:off x="4990742" y="440957"/>
            <a:ext cx="300082" cy="627497"/>
            <a:chOff x="4222964" y="803366"/>
            <a:chExt cx="661287" cy="1084217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7B0379CA-1885-014F-84DA-0DB07FE6301E}"/>
                </a:ext>
              </a:extLst>
            </p:cNvPr>
            <p:cNvSpPr/>
            <p:nvPr/>
          </p:nvSpPr>
          <p:spPr>
            <a:xfrm rot="5400000">
              <a:off x="4011499" y="1056890"/>
              <a:ext cx="1084217" cy="577170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A032B0B-9ADC-4A4E-8538-47BF50C974BC}"/>
                </a:ext>
              </a:extLst>
            </p:cNvPr>
            <p:cNvSpPr txBox="1"/>
            <p:nvPr/>
          </p:nvSpPr>
          <p:spPr>
            <a:xfrm>
              <a:off x="4222964" y="883809"/>
              <a:ext cx="661287" cy="997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>
                  <a:solidFill>
                    <a:srgbClr val="FF0000"/>
                  </a:solidFill>
                </a:rPr>
                <a:t>M</a:t>
              </a:r>
            </a:p>
            <a:p>
              <a:pPr algn="ctr"/>
              <a:r>
                <a:rPr lang="en-US" sz="1050" dirty="0">
                  <a:solidFill>
                    <a:srgbClr val="FF0000"/>
                  </a:solidFill>
                </a:rPr>
                <a:t>U</a:t>
              </a:r>
            </a:p>
            <a:p>
              <a:pPr algn="ctr"/>
              <a:r>
                <a:rPr lang="en-US" sz="1050" dirty="0">
                  <a:solidFill>
                    <a:srgbClr val="FF0000"/>
                  </a:solidFill>
                </a:rPr>
                <a:t>X</a:t>
              </a:r>
            </a:p>
          </p:txBody>
        </p: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207B95B-C548-6A46-B316-874563C35DA3}"/>
              </a:ext>
            </a:extLst>
          </p:cNvPr>
          <p:cNvCxnSpPr>
            <a:cxnSpLocks/>
          </p:cNvCxnSpPr>
          <p:nvPr/>
        </p:nvCxnSpPr>
        <p:spPr>
          <a:xfrm flipH="1">
            <a:off x="4588876" y="928454"/>
            <a:ext cx="41970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19281CD-89C1-E34E-941E-B83932ACC447}"/>
              </a:ext>
            </a:extLst>
          </p:cNvPr>
          <p:cNvCxnSpPr>
            <a:cxnSpLocks/>
          </p:cNvCxnSpPr>
          <p:nvPr/>
        </p:nvCxnSpPr>
        <p:spPr>
          <a:xfrm flipH="1">
            <a:off x="4594042" y="631403"/>
            <a:ext cx="41970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3A7ABE4-1AFA-DF4E-B959-B32FA19ED620}"/>
              </a:ext>
            </a:extLst>
          </p:cNvPr>
          <p:cNvSpPr txBox="1"/>
          <p:nvPr/>
        </p:nvSpPr>
        <p:spPr>
          <a:xfrm>
            <a:off x="3399920" y="487144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 err="1">
                <a:solidFill>
                  <a:srgbClr val="FF0000"/>
                </a:solidFill>
              </a:rPr>
              <a:t>busX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050" b="1" dirty="0">
                <a:solidFill>
                  <a:srgbClr val="FF0000"/>
                </a:solidFill>
              </a:rPr>
              <a:t>(forwarded)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A7AEA4C-593F-F141-BC6B-0579E981DDDE}"/>
              </a:ext>
            </a:extLst>
          </p:cNvPr>
          <p:cNvSpPr txBox="1"/>
          <p:nvPr/>
        </p:nvSpPr>
        <p:spPr>
          <a:xfrm>
            <a:off x="3888009" y="749841"/>
            <a:ext cx="761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address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289139C-1837-BB42-827A-FFDCC9AAB893}"/>
              </a:ext>
            </a:extLst>
          </p:cNvPr>
          <p:cNvCxnSpPr>
            <a:cxnSpLocks/>
          </p:cNvCxnSpPr>
          <p:nvPr/>
        </p:nvCxnSpPr>
        <p:spPr>
          <a:xfrm>
            <a:off x="5609514" y="4853940"/>
            <a:ext cx="44076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DF7A701-3737-624F-ACF6-9F86B9E203F8}"/>
              </a:ext>
            </a:extLst>
          </p:cNvPr>
          <p:cNvCxnSpPr>
            <a:cxnSpLocks/>
          </p:cNvCxnSpPr>
          <p:nvPr/>
        </p:nvCxnSpPr>
        <p:spPr>
          <a:xfrm flipV="1">
            <a:off x="1450469" y="354933"/>
            <a:ext cx="0" cy="313949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62F0941-BBBB-0749-82A3-650A7D45427E}"/>
              </a:ext>
            </a:extLst>
          </p:cNvPr>
          <p:cNvCxnSpPr>
            <a:cxnSpLocks/>
          </p:cNvCxnSpPr>
          <p:nvPr/>
        </p:nvCxnSpPr>
        <p:spPr>
          <a:xfrm>
            <a:off x="6019233" y="6132511"/>
            <a:ext cx="0" cy="19892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135AA2D-E6A3-8442-98DF-FB272A9559D1}"/>
              </a:ext>
            </a:extLst>
          </p:cNvPr>
          <p:cNvSpPr txBox="1"/>
          <p:nvPr/>
        </p:nvSpPr>
        <p:spPr>
          <a:xfrm>
            <a:off x="5987068" y="6110789"/>
            <a:ext cx="734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</a:rPr>
              <a:t>LinkDst</a:t>
            </a:r>
            <a:endParaRPr lang="en-US" sz="1400" b="1" dirty="0">
              <a:solidFill>
                <a:srgbClr val="FF0000"/>
              </a:solidFill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C51B7F0-6910-9B46-8FC0-A7AB0A820EC7}"/>
              </a:ext>
            </a:extLst>
          </p:cNvPr>
          <p:cNvCxnSpPr>
            <a:cxnSpLocks/>
          </p:cNvCxnSpPr>
          <p:nvPr/>
        </p:nvCxnSpPr>
        <p:spPr>
          <a:xfrm flipH="1">
            <a:off x="6118313" y="5843970"/>
            <a:ext cx="27105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FEB7DAC-1DA1-9E4F-A91D-5675F6733FAB}"/>
              </a:ext>
            </a:extLst>
          </p:cNvPr>
          <p:cNvGrpSpPr/>
          <p:nvPr/>
        </p:nvGrpSpPr>
        <p:grpSpPr>
          <a:xfrm>
            <a:off x="5869192" y="5508873"/>
            <a:ext cx="300082" cy="627497"/>
            <a:chOff x="4222964" y="803366"/>
            <a:chExt cx="661287" cy="1084217"/>
          </a:xfrm>
        </p:grpSpPr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0887D333-0DA7-8646-8B2F-A91055408927}"/>
                </a:ext>
              </a:extLst>
            </p:cNvPr>
            <p:cNvSpPr/>
            <p:nvPr/>
          </p:nvSpPr>
          <p:spPr>
            <a:xfrm rot="5400000">
              <a:off x="4011499" y="1056890"/>
              <a:ext cx="1084217" cy="577170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CBA701C-0168-CF4C-BD8E-5DCAF8CEF9A3}"/>
                </a:ext>
              </a:extLst>
            </p:cNvPr>
            <p:cNvSpPr txBox="1"/>
            <p:nvPr/>
          </p:nvSpPr>
          <p:spPr>
            <a:xfrm>
              <a:off x="4222964" y="883809"/>
              <a:ext cx="661287" cy="997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>
                  <a:solidFill>
                    <a:srgbClr val="FF0000"/>
                  </a:solidFill>
                </a:rPr>
                <a:t>M</a:t>
              </a:r>
            </a:p>
            <a:p>
              <a:pPr algn="ctr"/>
              <a:r>
                <a:rPr lang="en-US" sz="1050" dirty="0">
                  <a:solidFill>
                    <a:srgbClr val="FF0000"/>
                  </a:solidFill>
                </a:rPr>
                <a:t>U</a:t>
              </a:r>
            </a:p>
            <a:p>
              <a:pPr algn="ctr"/>
              <a:r>
                <a:rPr lang="en-US" sz="1050" dirty="0">
                  <a:solidFill>
                    <a:srgbClr val="FF0000"/>
                  </a:solidFill>
                </a:rPr>
                <a:t>X</a:t>
              </a:r>
            </a:p>
          </p:txBody>
        </p:sp>
      </p:grp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C968011-EB5D-E743-9979-D1390BBABEA7}"/>
              </a:ext>
            </a:extLst>
          </p:cNvPr>
          <p:cNvCxnSpPr>
            <a:cxnSpLocks/>
          </p:cNvCxnSpPr>
          <p:nvPr/>
        </p:nvCxnSpPr>
        <p:spPr>
          <a:xfrm flipH="1">
            <a:off x="5467326" y="5924580"/>
            <a:ext cx="41970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D3D4B22-057E-E34A-9662-53DECFFC2A0C}"/>
              </a:ext>
            </a:extLst>
          </p:cNvPr>
          <p:cNvCxnSpPr>
            <a:cxnSpLocks/>
          </p:cNvCxnSpPr>
          <p:nvPr/>
        </p:nvCxnSpPr>
        <p:spPr>
          <a:xfrm flipH="1">
            <a:off x="5472492" y="5737956"/>
            <a:ext cx="41970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BE53232F-2314-A841-8FBC-3C8ED63CDB51}"/>
              </a:ext>
            </a:extLst>
          </p:cNvPr>
          <p:cNvSpPr txBox="1"/>
          <p:nvPr/>
        </p:nvSpPr>
        <p:spPr>
          <a:xfrm>
            <a:off x="5198491" y="5578822"/>
            <a:ext cx="3427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</a:rPr>
              <a:t>rd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281AD5D-4F03-644B-918A-7B060E60DD2F}"/>
              </a:ext>
            </a:extLst>
          </p:cNvPr>
          <p:cNvSpPr txBox="1"/>
          <p:nvPr/>
        </p:nvSpPr>
        <p:spPr>
          <a:xfrm>
            <a:off x="5202211" y="5770521"/>
            <a:ext cx="330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</a:rPr>
              <a:t>ra</a:t>
            </a:r>
            <a:endParaRPr lang="en-US" sz="1400" b="1" dirty="0">
              <a:solidFill>
                <a:srgbClr val="FF0000"/>
              </a:solidFill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C2290B3-D6D5-8D45-B0B5-FB339939EA7E}"/>
              </a:ext>
            </a:extLst>
          </p:cNvPr>
          <p:cNvCxnSpPr>
            <a:cxnSpLocks/>
          </p:cNvCxnSpPr>
          <p:nvPr/>
        </p:nvCxnSpPr>
        <p:spPr>
          <a:xfrm>
            <a:off x="6389370" y="5318760"/>
            <a:ext cx="0" cy="52355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6D07965-B9C8-6447-A395-210E7F60C466}"/>
              </a:ext>
            </a:extLst>
          </p:cNvPr>
          <p:cNvCxnSpPr>
            <a:cxnSpLocks/>
          </p:cNvCxnSpPr>
          <p:nvPr/>
        </p:nvCxnSpPr>
        <p:spPr>
          <a:xfrm flipH="1">
            <a:off x="5608320" y="5318760"/>
            <a:ext cx="78105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B4C2329-F1CC-DB45-B115-CFAC17741F26}"/>
              </a:ext>
            </a:extLst>
          </p:cNvPr>
          <p:cNvCxnSpPr>
            <a:cxnSpLocks/>
          </p:cNvCxnSpPr>
          <p:nvPr/>
        </p:nvCxnSpPr>
        <p:spPr>
          <a:xfrm>
            <a:off x="5608320" y="4853940"/>
            <a:ext cx="0" cy="4648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749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AE49BA7-9627-4147-B725-C34CD1C60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742" y="943184"/>
            <a:ext cx="7589371" cy="4684934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35E7A46-F641-CF4E-866D-96E3568F7C70}"/>
              </a:ext>
            </a:extLst>
          </p:cNvPr>
          <p:cNvCxnSpPr>
            <a:cxnSpLocks/>
          </p:cNvCxnSpPr>
          <p:nvPr/>
        </p:nvCxnSpPr>
        <p:spPr>
          <a:xfrm>
            <a:off x="5140783" y="1064595"/>
            <a:ext cx="0" cy="1215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8E4AA57-1E6F-0F43-93DC-5B73F809C99A}"/>
              </a:ext>
            </a:extLst>
          </p:cNvPr>
          <p:cNvCxnSpPr>
            <a:cxnSpLocks/>
          </p:cNvCxnSpPr>
          <p:nvPr/>
        </p:nvCxnSpPr>
        <p:spPr>
          <a:xfrm flipH="1">
            <a:off x="5239862" y="776054"/>
            <a:ext cx="63920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73708B-F18E-5C40-9463-AE27572A7E3B}"/>
              </a:ext>
            </a:extLst>
          </p:cNvPr>
          <p:cNvCxnSpPr>
            <a:cxnSpLocks/>
          </p:cNvCxnSpPr>
          <p:nvPr/>
        </p:nvCxnSpPr>
        <p:spPr>
          <a:xfrm>
            <a:off x="5879068" y="354933"/>
            <a:ext cx="0" cy="42112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96443D0-9736-D949-94B1-93DF03F7BBF1}"/>
              </a:ext>
            </a:extLst>
          </p:cNvPr>
          <p:cNvCxnSpPr>
            <a:cxnSpLocks/>
          </p:cNvCxnSpPr>
          <p:nvPr/>
        </p:nvCxnSpPr>
        <p:spPr>
          <a:xfrm flipH="1">
            <a:off x="1450469" y="354933"/>
            <a:ext cx="442859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D0D0ABB-9981-724F-984D-7F9CB6D28F75}"/>
              </a:ext>
            </a:extLst>
          </p:cNvPr>
          <p:cNvCxnSpPr>
            <a:cxnSpLocks/>
          </p:cNvCxnSpPr>
          <p:nvPr/>
        </p:nvCxnSpPr>
        <p:spPr>
          <a:xfrm>
            <a:off x="1450469" y="3494429"/>
            <a:ext cx="36050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74F5DB-3B95-B548-BDD4-9D81945905B6}"/>
              </a:ext>
            </a:extLst>
          </p:cNvPr>
          <p:cNvGrpSpPr/>
          <p:nvPr/>
        </p:nvGrpSpPr>
        <p:grpSpPr>
          <a:xfrm>
            <a:off x="4990742" y="440957"/>
            <a:ext cx="300082" cy="627497"/>
            <a:chOff x="4222964" y="803366"/>
            <a:chExt cx="661287" cy="1084217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B52116F0-DE59-DE48-9E52-4ABF9BCD2DEF}"/>
                </a:ext>
              </a:extLst>
            </p:cNvPr>
            <p:cNvSpPr/>
            <p:nvPr/>
          </p:nvSpPr>
          <p:spPr>
            <a:xfrm rot="5400000">
              <a:off x="4011499" y="1056890"/>
              <a:ext cx="1084217" cy="577170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ADC5748-8120-694E-B340-33B43F1CA278}"/>
                </a:ext>
              </a:extLst>
            </p:cNvPr>
            <p:cNvSpPr txBox="1"/>
            <p:nvPr/>
          </p:nvSpPr>
          <p:spPr>
            <a:xfrm>
              <a:off x="4222964" y="883809"/>
              <a:ext cx="661287" cy="997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>
                  <a:solidFill>
                    <a:srgbClr val="FF0000"/>
                  </a:solidFill>
                </a:rPr>
                <a:t>M</a:t>
              </a:r>
            </a:p>
            <a:p>
              <a:pPr algn="ctr"/>
              <a:r>
                <a:rPr lang="en-US" sz="1050" dirty="0">
                  <a:solidFill>
                    <a:srgbClr val="FF0000"/>
                  </a:solidFill>
                </a:rPr>
                <a:t>U</a:t>
              </a:r>
            </a:p>
            <a:p>
              <a:pPr algn="ctr"/>
              <a:r>
                <a:rPr lang="en-US" sz="1050" dirty="0">
                  <a:solidFill>
                    <a:srgbClr val="FF0000"/>
                  </a:solidFill>
                </a:rPr>
                <a:t>X</a:t>
              </a:r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7ED2408-1200-3E4D-B451-F41103F37E2B}"/>
              </a:ext>
            </a:extLst>
          </p:cNvPr>
          <p:cNvCxnSpPr>
            <a:cxnSpLocks/>
          </p:cNvCxnSpPr>
          <p:nvPr/>
        </p:nvCxnSpPr>
        <p:spPr>
          <a:xfrm flipH="1">
            <a:off x="4588876" y="871810"/>
            <a:ext cx="41970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D7BBEC-5926-4540-BA2E-2D11AA9134D8}"/>
              </a:ext>
            </a:extLst>
          </p:cNvPr>
          <p:cNvCxnSpPr>
            <a:cxnSpLocks/>
          </p:cNvCxnSpPr>
          <p:nvPr/>
        </p:nvCxnSpPr>
        <p:spPr>
          <a:xfrm flipH="1">
            <a:off x="4594042" y="631403"/>
            <a:ext cx="41970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0EDD4B6-BD8E-7A4A-9DDE-7D5F11BE94C3}"/>
              </a:ext>
            </a:extLst>
          </p:cNvPr>
          <p:cNvSpPr txBox="1"/>
          <p:nvPr/>
        </p:nvSpPr>
        <p:spPr>
          <a:xfrm>
            <a:off x="3583479" y="456623"/>
            <a:ext cx="1081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>
                <a:solidFill>
                  <a:srgbClr val="FF0000"/>
                </a:solidFill>
              </a:rPr>
              <a:t>branch </a:t>
            </a:r>
            <a:r>
              <a:rPr lang="en-US" sz="1400" b="1" dirty="0" err="1">
                <a:solidFill>
                  <a:srgbClr val="FF0000"/>
                </a:solidFill>
              </a:rPr>
              <a:t>addr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0FBB26-C78D-0442-A1DF-6DFD7FF84960}"/>
              </a:ext>
            </a:extLst>
          </p:cNvPr>
          <p:cNvSpPr txBox="1"/>
          <p:nvPr/>
        </p:nvSpPr>
        <p:spPr>
          <a:xfrm>
            <a:off x="4024166" y="695045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pc + 4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090331D-9BF6-A349-AEFB-05E7FBE5AF22}"/>
              </a:ext>
            </a:extLst>
          </p:cNvPr>
          <p:cNvCxnSpPr>
            <a:cxnSpLocks/>
          </p:cNvCxnSpPr>
          <p:nvPr/>
        </p:nvCxnSpPr>
        <p:spPr>
          <a:xfrm flipV="1">
            <a:off x="1450469" y="354933"/>
            <a:ext cx="0" cy="313949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EFC9668-B34A-554E-A8F1-855ABF906F68}"/>
              </a:ext>
            </a:extLst>
          </p:cNvPr>
          <p:cNvSpPr/>
          <p:nvPr/>
        </p:nvSpPr>
        <p:spPr>
          <a:xfrm>
            <a:off x="4108286" y="5287795"/>
            <a:ext cx="1082169" cy="488586"/>
          </a:xfrm>
          <a:prstGeom prst="roundRect">
            <a:avLst>
              <a:gd name="adj" fmla="val 35604"/>
            </a:avLst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Forwarding</a:t>
            </a:r>
          </a:p>
          <a:p>
            <a:pPr algn="ctr"/>
            <a:r>
              <a:rPr lang="en-US" sz="1200" dirty="0">
                <a:solidFill>
                  <a:srgbClr val="FF0000"/>
                </a:solidFill>
              </a:rPr>
              <a:t>Unit</a:t>
            </a:r>
          </a:p>
        </p:txBody>
      </p: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1BC81080-E7CC-4D42-9477-715464A9F993}"/>
              </a:ext>
            </a:extLst>
          </p:cNvPr>
          <p:cNvCxnSpPr>
            <a:cxnSpLocks/>
            <a:endCxn id="24" idx="3"/>
          </p:cNvCxnSpPr>
          <p:nvPr/>
        </p:nvCxnSpPr>
        <p:spPr>
          <a:xfrm rot="10800000" flipV="1">
            <a:off x="5190455" y="5134708"/>
            <a:ext cx="1456530" cy="397380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05D95A2-57AC-0F48-AAEB-F48C082C821E}"/>
              </a:ext>
            </a:extLst>
          </p:cNvPr>
          <p:cNvSpPr txBox="1"/>
          <p:nvPr/>
        </p:nvSpPr>
        <p:spPr>
          <a:xfrm rot="21169659">
            <a:off x="5353495" y="5547192"/>
            <a:ext cx="784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Move 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to ID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509C197-F2E1-F844-9EA7-436AC3D52EDB}"/>
              </a:ext>
            </a:extLst>
          </p:cNvPr>
          <p:cNvCxnSpPr>
            <a:cxnSpLocks/>
          </p:cNvCxnSpPr>
          <p:nvPr/>
        </p:nvCxnSpPr>
        <p:spPr>
          <a:xfrm flipV="1">
            <a:off x="4460575" y="3879273"/>
            <a:ext cx="0" cy="140852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6D5C457-11FA-0E48-ABD5-7C85D2241A99}"/>
              </a:ext>
            </a:extLst>
          </p:cNvPr>
          <p:cNvCxnSpPr>
            <a:cxnSpLocks/>
          </p:cNvCxnSpPr>
          <p:nvPr/>
        </p:nvCxnSpPr>
        <p:spPr>
          <a:xfrm flipV="1">
            <a:off x="4835714" y="4010891"/>
            <a:ext cx="0" cy="127690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8B18AEA-0BAF-4E46-B093-F2E3EFF45EF0}"/>
              </a:ext>
            </a:extLst>
          </p:cNvPr>
          <p:cNvCxnSpPr>
            <a:cxnSpLocks/>
          </p:cNvCxnSpPr>
          <p:nvPr/>
        </p:nvCxnSpPr>
        <p:spPr>
          <a:xfrm flipH="1">
            <a:off x="4460575" y="3879273"/>
            <a:ext cx="59704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AB2DAB3-4F8D-6A42-A470-D6F71818F5C5}"/>
              </a:ext>
            </a:extLst>
          </p:cNvPr>
          <p:cNvCxnSpPr>
            <a:cxnSpLocks/>
          </p:cNvCxnSpPr>
          <p:nvPr/>
        </p:nvCxnSpPr>
        <p:spPr>
          <a:xfrm>
            <a:off x="5057618" y="2943420"/>
            <a:ext cx="1" cy="9358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4A929C5-A7D3-BE42-9C56-98CF53432A75}"/>
              </a:ext>
            </a:extLst>
          </p:cNvPr>
          <p:cNvCxnSpPr>
            <a:cxnSpLocks/>
          </p:cNvCxnSpPr>
          <p:nvPr/>
        </p:nvCxnSpPr>
        <p:spPr>
          <a:xfrm>
            <a:off x="5059610" y="2943420"/>
            <a:ext cx="25660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A0B8EBA-A461-E344-A38C-2F0515B59D05}"/>
              </a:ext>
            </a:extLst>
          </p:cNvPr>
          <p:cNvCxnSpPr>
            <a:cxnSpLocks/>
          </p:cNvCxnSpPr>
          <p:nvPr/>
        </p:nvCxnSpPr>
        <p:spPr>
          <a:xfrm flipH="1">
            <a:off x="4835715" y="4007792"/>
            <a:ext cx="305068" cy="31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4DC8FDF-0C64-0C4C-9BC8-6D4FD878F170}"/>
              </a:ext>
            </a:extLst>
          </p:cNvPr>
          <p:cNvCxnSpPr>
            <a:cxnSpLocks/>
          </p:cNvCxnSpPr>
          <p:nvPr/>
        </p:nvCxnSpPr>
        <p:spPr>
          <a:xfrm>
            <a:off x="5140783" y="3659622"/>
            <a:ext cx="1" cy="3481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8F12E02-91A9-414D-B9AF-CDD7CC0C00AC}"/>
              </a:ext>
            </a:extLst>
          </p:cNvPr>
          <p:cNvCxnSpPr>
            <a:cxnSpLocks/>
          </p:cNvCxnSpPr>
          <p:nvPr/>
        </p:nvCxnSpPr>
        <p:spPr>
          <a:xfrm flipV="1">
            <a:off x="5140783" y="3659622"/>
            <a:ext cx="150041" cy="8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Delay 68">
            <a:extLst>
              <a:ext uri="{FF2B5EF4-FFF2-40B4-BE49-F238E27FC236}">
                <a16:creationId xmlns:a16="http://schemas.microsoft.com/office/drawing/2014/main" id="{C57F9CD2-B45C-C943-A2F2-0BC239C87857}"/>
              </a:ext>
            </a:extLst>
          </p:cNvPr>
          <p:cNvSpPr/>
          <p:nvPr/>
        </p:nvSpPr>
        <p:spPr>
          <a:xfrm rot="16200000">
            <a:off x="4958880" y="1220904"/>
            <a:ext cx="332443" cy="268356"/>
          </a:xfrm>
          <a:prstGeom prst="flowChartDelay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DD4439D-5B7D-0D44-A71F-EB2BE33E3B82}"/>
              </a:ext>
            </a:extLst>
          </p:cNvPr>
          <p:cNvCxnSpPr>
            <a:cxnSpLocks/>
          </p:cNvCxnSpPr>
          <p:nvPr/>
        </p:nvCxnSpPr>
        <p:spPr>
          <a:xfrm>
            <a:off x="5190454" y="1524319"/>
            <a:ext cx="0" cy="178532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9CE2292-8535-4447-A057-B5B192368AEB}"/>
              </a:ext>
            </a:extLst>
          </p:cNvPr>
          <p:cNvCxnSpPr>
            <a:cxnSpLocks/>
          </p:cNvCxnSpPr>
          <p:nvPr/>
        </p:nvCxnSpPr>
        <p:spPr>
          <a:xfrm>
            <a:off x="5075817" y="1531062"/>
            <a:ext cx="0" cy="1520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123FD8B-0B48-5144-8B8D-6F171D4222F2}"/>
              </a:ext>
            </a:extLst>
          </p:cNvPr>
          <p:cNvCxnSpPr>
            <a:cxnSpLocks/>
          </p:cNvCxnSpPr>
          <p:nvPr/>
        </p:nvCxnSpPr>
        <p:spPr>
          <a:xfrm flipH="1">
            <a:off x="4961181" y="1683143"/>
            <a:ext cx="11463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B38D7E89-1A05-A24B-8D5F-04DFC5CBC2A8}"/>
              </a:ext>
            </a:extLst>
          </p:cNvPr>
          <p:cNvSpPr txBox="1"/>
          <p:nvPr/>
        </p:nvSpPr>
        <p:spPr>
          <a:xfrm>
            <a:off x="4329239" y="1497027"/>
            <a:ext cx="7016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Branch</a:t>
            </a:r>
          </a:p>
        </p:txBody>
      </p:sp>
    </p:spTree>
    <p:extLst>
      <p:ext uri="{BB962C8B-B14F-4D97-AF65-F5344CB8AC3E}">
        <p14:creationId xmlns:p14="http://schemas.microsoft.com/office/powerpoint/2010/main" val="3720959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AE49BA7-9627-4147-B725-C34CD1C60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742" y="943184"/>
            <a:ext cx="7589371" cy="4684934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96443D0-9736-D949-94B1-93DF03F7BBF1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3190672" y="697698"/>
            <a:ext cx="625784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D0D0ABB-9981-724F-984D-7F9CB6D28F75}"/>
              </a:ext>
            </a:extLst>
          </p:cNvPr>
          <p:cNvCxnSpPr>
            <a:cxnSpLocks/>
          </p:cNvCxnSpPr>
          <p:nvPr/>
        </p:nvCxnSpPr>
        <p:spPr>
          <a:xfrm flipV="1">
            <a:off x="4133223" y="941992"/>
            <a:ext cx="0" cy="43463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705CA0B3-83B8-CF43-A4CE-CF9E05BAF40E}"/>
              </a:ext>
            </a:extLst>
          </p:cNvPr>
          <p:cNvSpPr/>
          <p:nvPr/>
        </p:nvSpPr>
        <p:spPr>
          <a:xfrm>
            <a:off x="3816456" y="453405"/>
            <a:ext cx="1082169" cy="488586"/>
          </a:xfrm>
          <a:prstGeom prst="roundRect">
            <a:avLst>
              <a:gd name="adj" fmla="val 35604"/>
            </a:avLst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Stall</a:t>
            </a:r>
          </a:p>
          <a:p>
            <a:pPr algn="ctr"/>
            <a:r>
              <a:rPr lang="en-US" sz="1200" dirty="0">
                <a:solidFill>
                  <a:srgbClr val="FF0000"/>
                </a:solidFill>
              </a:rPr>
              <a:t>Aggregator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F1CBA2C-4123-9644-9224-B109A1D18C02}"/>
              </a:ext>
            </a:extLst>
          </p:cNvPr>
          <p:cNvCxnSpPr>
            <a:cxnSpLocks/>
          </p:cNvCxnSpPr>
          <p:nvPr/>
        </p:nvCxnSpPr>
        <p:spPr>
          <a:xfrm>
            <a:off x="3190673" y="697698"/>
            <a:ext cx="14992" cy="1864957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9EFAF43-8B14-2D42-9467-278206068810}"/>
              </a:ext>
            </a:extLst>
          </p:cNvPr>
          <p:cNvCxnSpPr>
            <a:cxnSpLocks/>
          </p:cNvCxnSpPr>
          <p:nvPr/>
        </p:nvCxnSpPr>
        <p:spPr>
          <a:xfrm>
            <a:off x="5353472" y="775518"/>
            <a:ext cx="7496" cy="178713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9964153-E5FF-6241-B8C5-88BB84D3AA60}"/>
              </a:ext>
            </a:extLst>
          </p:cNvPr>
          <p:cNvCxnSpPr>
            <a:cxnSpLocks/>
          </p:cNvCxnSpPr>
          <p:nvPr/>
        </p:nvCxnSpPr>
        <p:spPr>
          <a:xfrm>
            <a:off x="7087612" y="697696"/>
            <a:ext cx="14992" cy="1864957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41A155A-3B61-8546-AACF-E11192F6F0E1}"/>
              </a:ext>
            </a:extLst>
          </p:cNvPr>
          <p:cNvCxnSpPr>
            <a:cxnSpLocks/>
          </p:cNvCxnSpPr>
          <p:nvPr/>
        </p:nvCxnSpPr>
        <p:spPr>
          <a:xfrm flipH="1">
            <a:off x="4898626" y="775518"/>
            <a:ext cx="454846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04B73C9-0472-5843-AC19-CD46961BF9B5}"/>
              </a:ext>
            </a:extLst>
          </p:cNvPr>
          <p:cNvCxnSpPr>
            <a:cxnSpLocks/>
          </p:cNvCxnSpPr>
          <p:nvPr/>
        </p:nvCxnSpPr>
        <p:spPr>
          <a:xfrm flipH="1">
            <a:off x="4898626" y="697696"/>
            <a:ext cx="2196482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46BFD0F-F24A-D648-9614-D3A72911FA65}"/>
              </a:ext>
            </a:extLst>
          </p:cNvPr>
          <p:cNvCxnSpPr>
            <a:cxnSpLocks/>
          </p:cNvCxnSpPr>
          <p:nvPr/>
        </p:nvCxnSpPr>
        <p:spPr>
          <a:xfrm flipV="1">
            <a:off x="3974338" y="948476"/>
            <a:ext cx="0" cy="15570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EA2F018-D71A-3B4C-B04D-A626FBDD63AC}"/>
              </a:ext>
            </a:extLst>
          </p:cNvPr>
          <p:cNvCxnSpPr>
            <a:cxnSpLocks/>
          </p:cNvCxnSpPr>
          <p:nvPr/>
        </p:nvCxnSpPr>
        <p:spPr>
          <a:xfrm flipH="1">
            <a:off x="2898843" y="1093825"/>
            <a:ext cx="108676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6B154AB-9A0B-4441-9468-12777DBA096D}"/>
              </a:ext>
            </a:extLst>
          </p:cNvPr>
          <p:cNvCxnSpPr>
            <a:cxnSpLocks/>
          </p:cNvCxnSpPr>
          <p:nvPr/>
        </p:nvCxnSpPr>
        <p:spPr>
          <a:xfrm flipV="1">
            <a:off x="2898843" y="1093826"/>
            <a:ext cx="0" cy="19022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42773D4-DCD2-3945-8AEA-840DAC6B674E}"/>
              </a:ext>
            </a:extLst>
          </p:cNvPr>
          <p:cNvCxnSpPr>
            <a:cxnSpLocks/>
          </p:cNvCxnSpPr>
          <p:nvPr/>
        </p:nvCxnSpPr>
        <p:spPr>
          <a:xfrm>
            <a:off x="7837761" y="1093825"/>
            <a:ext cx="0" cy="18774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C2EEE10-4EFD-804C-9BBD-7B98189AFD19}"/>
              </a:ext>
            </a:extLst>
          </p:cNvPr>
          <p:cNvCxnSpPr>
            <a:cxnSpLocks/>
          </p:cNvCxnSpPr>
          <p:nvPr/>
        </p:nvCxnSpPr>
        <p:spPr>
          <a:xfrm flipH="1">
            <a:off x="4299626" y="1090582"/>
            <a:ext cx="354462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817CF8C-AF12-A242-ACC0-823647E1A8B6}"/>
              </a:ext>
            </a:extLst>
          </p:cNvPr>
          <p:cNvCxnSpPr>
            <a:cxnSpLocks/>
          </p:cNvCxnSpPr>
          <p:nvPr/>
        </p:nvCxnSpPr>
        <p:spPr>
          <a:xfrm flipV="1">
            <a:off x="4302876" y="944866"/>
            <a:ext cx="0" cy="15931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6FAB0D2-5E97-B94F-9827-74B2A0172737}"/>
              </a:ext>
            </a:extLst>
          </p:cNvPr>
          <p:cNvSpPr txBox="1"/>
          <p:nvPr/>
        </p:nvSpPr>
        <p:spPr>
          <a:xfrm>
            <a:off x="7202170" y="797915"/>
            <a:ext cx="6971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 err="1">
                <a:solidFill>
                  <a:srgbClr val="FF0000"/>
                </a:solidFill>
              </a:rPr>
              <a:t>D_stall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6653CD6-8268-1149-9489-DCF267774889}"/>
              </a:ext>
            </a:extLst>
          </p:cNvPr>
          <p:cNvSpPr txBox="1"/>
          <p:nvPr/>
        </p:nvSpPr>
        <p:spPr>
          <a:xfrm>
            <a:off x="2317780" y="1802519"/>
            <a:ext cx="631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 err="1">
                <a:solidFill>
                  <a:srgbClr val="FF0000"/>
                </a:solidFill>
              </a:rPr>
              <a:t>I_stall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B1BE148-718A-264B-A7E9-E1D09F89A2A0}"/>
              </a:ext>
            </a:extLst>
          </p:cNvPr>
          <p:cNvSpPr txBox="1"/>
          <p:nvPr/>
        </p:nvSpPr>
        <p:spPr>
          <a:xfrm>
            <a:off x="4142866" y="1143386"/>
            <a:ext cx="95282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</a:rPr>
              <a:t>lw_hazard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BEFC635-EECD-C64B-A115-D9FC50922482}"/>
              </a:ext>
            </a:extLst>
          </p:cNvPr>
          <p:cNvSpPr txBox="1"/>
          <p:nvPr/>
        </p:nvSpPr>
        <p:spPr>
          <a:xfrm>
            <a:off x="6250075" y="361741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B050"/>
                </a:solidFill>
              </a:rPr>
              <a:t>stall_EX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3A26D95-FFC5-364B-84FF-54D3822C85FE}"/>
              </a:ext>
            </a:extLst>
          </p:cNvPr>
          <p:cNvSpPr txBox="1"/>
          <p:nvPr/>
        </p:nvSpPr>
        <p:spPr>
          <a:xfrm>
            <a:off x="5307204" y="735205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B050"/>
                </a:solidFill>
              </a:rPr>
              <a:t>stall_ID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EA93B6E-E347-3443-8A67-5E83DDCA0883}"/>
              </a:ext>
            </a:extLst>
          </p:cNvPr>
          <p:cNvSpPr txBox="1"/>
          <p:nvPr/>
        </p:nvSpPr>
        <p:spPr>
          <a:xfrm>
            <a:off x="3046325" y="333271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B050"/>
                </a:solidFill>
              </a:rPr>
              <a:t>stall_IF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485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AE49BA7-9627-4147-B725-C34CD1C60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742" y="943184"/>
            <a:ext cx="7589371" cy="4684934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35E7A46-F641-CF4E-866D-96E3568F7C70}"/>
              </a:ext>
            </a:extLst>
          </p:cNvPr>
          <p:cNvCxnSpPr>
            <a:cxnSpLocks/>
          </p:cNvCxnSpPr>
          <p:nvPr/>
        </p:nvCxnSpPr>
        <p:spPr>
          <a:xfrm>
            <a:off x="5140783" y="1064595"/>
            <a:ext cx="0" cy="1215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8E4AA57-1E6F-0F43-93DC-5B73F809C99A}"/>
              </a:ext>
            </a:extLst>
          </p:cNvPr>
          <p:cNvCxnSpPr>
            <a:cxnSpLocks/>
          </p:cNvCxnSpPr>
          <p:nvPr/>
        </p:nvCxnSpPr>
        <p:spPr>
          <a:xfrm flipH="1">
            <a:off x="5239862" y="776054"/>
            <a:ext cx="63920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73708B-F18E-5C40-9463-AE27572A7E3B}"/>
              </a:ext>
            </a:extLst>
          </p:cNvPr>
          <p:cNvCxnSpPr>
            <a:cxnSpLocks/>
          </p:cNvCxnSpPr>
          <p:nvPr/>
        </p:nvCxnSpPr>
        <p:spPr>
          <a:xfrm>
            <a:off x="5879068" y="354933"/>
            <a:ext cx="0" cy="42112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96443D0-9736-D949-94B1-93DF03F7BBF1}"/>
              </a:ext>
            </a:extLst>
          </p:cNvPr>
          <p:cNvCxnSpPr>
            <a:cxnSpLocks/>
          </p:cNvCxnSpPr>
          <p:nvPr/>
        </p:nvCxnSpPr>
        <p:spPr>
          <a:xfrm flipH="1">
            <a:off x="1450469" y="354933"/>
            <a:ext cx="442859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D0D0ABB-9981-724F-984D-7F9CB6D28F75}"/>
              </a:ext>
            </a:extLst>
          </p:cNvPr>
          <p:cNvCxnSpPr>
            <a:cxnSpLocks/>
          </p:cNvCxnSpPr>
          <p:nvPr/>
        </p:nvCxnSpPr>
        <p:spPr>
          <a:xfrm>
            <a:off x="1450469" y="3494429"/>
            <a:ext cx="36050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74F5DB-3B95-B548-BDD4-9D81945905B6}"/>
              </a:ext>
            </a:extLst>
          </p:cNvPr>
          <p:cNvGrpSpPr/>
          <p:nvPr/>
        </p:nvGrpSpPr>
        <p:grpSpPr>
          <a:xfrm>
            <a:off x="4990742" y="440957"/>
            <a:ext cx="300082" cy="627497"/>
            <a:chOff x="4222964" y="803366"/>
            <a:chExt cx="661287" cy="1084217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B52116F0-DE59-DE48-9E52-4ABF9BCD2DEF}"/>
                </a:ext>
              </a:extLst>
            </p:cNvPr>
            <p:cNvSpPr/>
            <p:nvPr/>
          </p:nvSpPr>
          <p:spPr>
            <a:xfrm rot="5400000">
              <a:off x="4011499" y="1056890"/>
              <a:ext cx="1084217" cy="577170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ADC5748-8120-694E-B340-33B43F1CA278}"/>
                </a:ext>
              </a:extLst>
            </p:cNvPr>
            <p:cNvSpPr txBox="1"/>
            <p:nvPr/>
          </p:nvSpPr>
          <p:spPr>
            <a:xfrm>
              <a:off x="4222964" y="883809"/>
              <a:ext cx="661287" cy="997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>
                  <a:solidFill>
                    <a:srgbClr val="FF0000"/>
                  </a:solidFill>
                </a:rPr>
                <a:t>M</a:t>
              </a:r>
            </a:p>
            <a:p>
              <a:pPr algn="ctr"/>
              <a:r>
                <a:rPr lang="en-US" sz="1050" dirty="0">
                  <a:solidFill>
                    <a:srgbClr val="FF0000"/>
                  </a:solidFill>
                </a:rPr>
                <a:t>U</a:t>
              </a:r>
            </a:p>
            <a:p>
              <a:pPr algn="ctr"/>
              <a:r>
                <a:rPr lang="en-US" sz="1050" dirty="0">
                  <a:solidFill>
                    <a:srgbClr val="FF0000"/>
                  </a:solidFill>
                </a:rPr>
                <a:t>X</a:t>
              </a:r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7ED2408-1200-3E4D-B451-F41103F37E2B}"/>
              </a:ext>
            </a:extLst>
          </p:cNvPr>
          <p:cNvCxnSpPr>
            <a:cxnSpLocks/>
          </p:cNvCxnSpPr>
          <p:nvPr/>
        </p:nvCxnSpPr>
        <p:spPr>
          <a:xfrm flipH="1">
            <a:off x="4588876" y="871810"/>
            <a:ext cx="41970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D7BBEC-5926-4540-BA2E-2D11AA9134D8}"/>
              </a:ext>
            </a:extLst>
          </p:cNvPr>
          <p:cNvCxnSpPr>
            <a:cxnSpLocks/>
          </p:cNvCxnSpPr>
          <p:nvPr/>
        </p:nvCxnSpPr>
        <p:spPr>
          <a:xfrm flipH="1">
            <a:off x="4594042" y="631403"/>
            <a:ext cx="41970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090331D-9BF6-A349-AEFB-05E7FBE5AF22}"/>
              </a:ext>
            </a:extLst>
          </p:cNvPr>
          <p:cNvCxnSpPr>
            <a:cxnSpLocks/>
          </p:cNvCxnSpPr>
          <p:nvPr/>
        </p:nvCxnSpPr>
        <p:spPr>
          <a:xfrm flipV="1">
            <a:off x="1450469" y="354933"/>
            <a:ext cx="0" cy="313949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EFC9668-B34A-554E-A8F1-855ABF906F68}"/>
              </a:ext>
            </a:extLst>
          </p:cNvPr>
          <p:cNvSpPr/>
          <p:nvPr/>
        </p:nvSpPr>
        <p:spPr>
          <a:xfrm>
            <a:off x="4108286" y="5287795"/>
            <a:ext cx="1082169" cy="488586"/>
          </a:xfrm>
          <a:prstGeom prst="roundRect">
            <a:avLst>
              <a:gd name="adj" fmla="val 35604"/>
            </a:avLst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Forwarding</a:t>
            </a:r>
          </a:p>
          <a:p>
            <a:pPr algn="ctr"/>
            <a:r>
              <a:rPr lang="en-US" sz="1200" dirty="0">
                <a:solidFill>
                  <a:srgbClr val="FF0000"/>
                </a:solidFill>
              </a:rPr>
              <a:t>Unit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509C197-F2E1-F844-9EA7-436AC3D52EDB}"/>
              </a:ext>
            </a:extLst>
          </p:cNvPr>
          <p:cNvCxnSpPr>
            <a:cxnSpLocks/>
          </p:cNvCxnSpPr>
          <p:nvPr/>
        </p:nvCxnSpPr>
        <p:spPr>
          <a:xfrm flipV="1">
            <a:off x="4460575" y="3879273"/>
            <a:ext cx="0" cy="140852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6D5C457-11FA-0E48-ABD5-7C85D2241A99}"/>
              </a:ext>
            </a:extLst>
          </p:cNvPr>
          <p:cNvCxnSpPr>
            <a:cxnSpLocks/>
          </p:cNvCxnSpPr>
          <p:nvPr/>
        </p:nvCxnSpPr>
        <p:spPr>
          <a:xfrm flipV="1">
            <a:off x="4835714" y="4010891"/>
            <a:ext cx="0" cy="127690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8B18AEA-0BAF-4E46-B093-F2E3EFF45EF0}"/>
              </a:ext>
            </a:extLst>
          </p:cNvPr>
          <p:cNvCxnSpPr>
            <a:cxnSpLocks/>
          </p:cNvCxnSpPr>
          <p:nvPr/>
        </p:nvCxnSpPr>
        <p:spPr>
          <a:xfrm flipH="1">
            <a:off x="4460575" y="3879273"/>
            <a:ext cx="59704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AB2DAB3-4F8D-6A42-A470-D6F71818F5C5}"/>
              </a:ext>
            </a:extLst>
          </p:cNvPr>
          <p:cNvCxnSpPr>
            <a:cxnSpLocks/>
          </p:cNvCxnSpPr>
          <p:nvPr/>
        </p:nvCxnSpPr>
        <p:spPr>
          <a:xfrm>
            <a:off x="5057618" y="2943420"/>
            <a:ext cx="1" cy="9358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4A929C5-A7D3-BE42-9C56-98CF53432A75}"/>
              </a:ext>
            </a:extLst>
          </p:cNvPr>
          <p:cNvCxnSpPr>
            <a:cxnSpLocks/>
          </p:cNvCxnSpPr>
          <p:nvPr/>
        </p:nvCxnSpPr>
        <p:spPr>
          <a:xfrm>
            <a:off x="5059610" y="2943420"/>
            <a:ext cx="25660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A0B8EBA-A461-E344-A38C-2F0515B59D05}"/>
              </a:ext>
            </a:extLst>
          </p:cNvPr>
          <p:cNvCxnSpPr>
            <a:cxnSpLocks/>
          </p:cNvCxnSpPr>
          <p:nvPr/>
        </p:nvCxnSpPr>
        <p:spPr>
          <a:xfrm flipH="1">
            <a:off x="4835715" y="4007792"/>
            <a:ext cx="305068" cy="31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4DC8FDF-0C64-0C4C-9BC8-6D4FD878F170}"/>
              </a:ext>
            </a:extLst>
          </p:cNvPr>
          <p:cNvCxnSpPr>
            <a:cxnSpLocks/>
          </p:cNvCxnSpPr>
          <p:nvPr/>
        </p:nvCxnSpPr>
        <p:spPr>
          <a:xfrm>
            <a:off x="5140783" y="3659622"/>
            <a:ext cx="1" cy="3481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8F12E02-91A9-414D-B9AF-CDD7CC0C00AC}"/>
              </a:ext>
            </a:extLst>
          </p:cNvPr>
          <p:cNvCxnSpPr>
            <a:cxnSpLocks/>
          </p:cNvCxnSpPr>
          <p:nvPr/>
        </p:nvCxnSpPr>
        <p:spPr>
          <a:xfrm flipV="1">
            <a:off x="5140783" y="3659622"/>
            <a:ext cx="150041" cy="8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Delay 68">
            <a:extLst>
              <a:ext uri="{FF2B5EF4-FFF2-40B4-BE49-F238E27FC236}">
                <a16:creationId xmlns:a16="http://schemas.microsoft.com/office/drawing/2014/main" id="{C57F9CD2-B45C-C943-A2F2-0BC239C87857}"/>
              </a:ext>
            </a:extLst>
          </p:cNvPr>
          <p:cNvSpPr/>
          <p:nvPr/>
        </p:nvSpPr>
        <p:spPr>
          <a:xfrm rot="16200000">
            <a:off x="4958880" y="1220904"/>
            <a:ext cx="332443" cy="268356"/>
          </a:xfrm>
          <a:prstGeom prst="flowChartDelay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DD4439D-5B7D-0D44-A71F-EB2BE33E3B82}"/>
              </a:ext>
            </a:extLst>
          </p:cNvPr>
          <p:cNvCxnSpPr>
            <a:cxnSpLocks/>
          </p:cNvCxnSpPr>
          <p:nvPr/>
        </p:nvCxnSpPr>
        <p:spPr>
          <a:xfrm>
            <a:off x="5190454" y="1524319"/>
            <a:ext cx="0" cy="178532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9CE2292-8535-4447-A057-B5B192368AEB}"/>
              </a:ext>
            </a:extLst>
          </p:cNvPr>
          <p:cNvCxnSpPr>
            <a:cxnSpLocks/>
          </p:cNvCxnSpPr>
          <p:nvPr/>
        </p:nvCxnSpPr>
        <p:spPr>
          <a:xfrm>
            <a:off x="5075817" y="1531062"/>
            <a:ext cx="0" cy="1520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123FD8B-0B48-5144-8B8D-6F171D4222F2}"/>
              </a:ext>
            </a:extLst>
          </p:cNvPr>
          <p:cNvCxnSpPr>
            <a:cxnSpLocks/>
          </p:cNvCxnSpPr>
          <p:nvPr/>
        </p:nvCxnSpPr>
        <p:spPr>
          <a:xfrm flipH="1">
            <a:off x="4961181" y="1683143"/>
            <a:ext cx="11463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B38D7E89-1A05-A24B-8D5F-04DFC5CBC2A8}"/>
              </a:ext>
            </a:extLst>
          </p:cNvPr>
          <p:cNvSpPr txBox="1"/>
          <p:nvPr/>
        </p:nvSpPr>
        <p:spPr>
          <a:xfrm>
            <a:off x="4329239" y="1497027"/>
            <a:ext cx="7016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Branch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8D4BA00-7306-914B-8EEC-1966DAB2DD84}"/>
              </a:ext>
            </a:extLst>
          </p:cNvPr>
          <p:cNvCxnSpPr>
            <a:cxnSpLocks/>
          </p:cNvCxnSpPr>
          <p:nvPr/>
        </p:nvCxnSpPr>
        <p:spPr>
          <a:xfrm>
            <a:off x="5456419" y="3485287"/>
            <a:ext cx="1409076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36F1309-C139-B848-AFE8-92D0767FE658}"/>
              </a:ext>
            </a:extLst>
          </p:cNvPr>
          <p:cNvCxnSpPr>
            <a:cxnSpLocks/>
          </p:cNvCxnSpPr>
          <p:nvPr/>
        </p:nvCxnSpPr>
        <p:spPr>
          <a:xfrm flipV="1">
            <a:off x="6865495" y="3461841"/>
            <a:ext cx="0" cy="2097927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27EFBFD-CA49-924F-B763-241807FF8DF4}"/>
              </a:ext>
            </a:extLst>
          </p:cNvPr>
          <p:cNvCxnSpPr>
            <a:cxnSpLocks/>
          </p:cNvCxnSpPr>
          <p:nvPr/>
        </p:nvCxnSpPr>
        <p:spPr>
          <a:xfrm>
            <a:off x="4798728" y="5512865"/>
            <a:ext cx="2066767" cy="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55E45CE-4D44-ED4A-A83B-D1A8AC99C9F9}"/>
              </a:ext>
            </a:extLst>
          </p:cNvPr>
          <p:cNvCxnSpPr>
            <a:cxnSpLocks/>
          </p:cNvCxnSpPr>
          <p:nvPr/>
        </p:nvCxnSpPr>
        <p:spPr>
          <a:xfrm flipV="1">
            <a:off x="4835714" y="943184"/>
            <a:ext cx="0" cy="4581404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696A326-4F6C-2D40-A4D3-B0B3DD8718D0}"/>
              </a:ext>
            </a:extLst>
          </p:cNvPr>
          <p:cNvCxnSpPr>
            <a:cxnSpLocks/>
          </p:cNvCxnSpPr>
          <p:nvPr/>
        </p:nvCxnSpPr>
        <p:spPr>
          <a:xfrm flipH="1">
            <a:off x="4823991" y="978209"/>
            <a:ext cx="900294" cy="155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0E393C4-7D37-D04E-93F5-847B8F2C9788}"/>
              </a:ext>
            </a:extLst>
          </p:cNvPr>
          <p:cNvCxnSpPr>
            <a:cxnSpLocks/>
          </p:cNvCxnSpPr>
          <p:nvPr/>
        </p:nvCxnSpPr>
        <p:spPr>
          <a:xfrm flipV="1">
            <a:off x="5673079" y="440957"/>
            <a:ext cx="0" cy="567578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C4FBE62-E8CB-1546-A579-77B18AE738E7}"/>
              </a:ext>
            </a:extLst>
          </p:cNvPr>
          <p:cNvCxnSpPr>
            <a:cxnSpLocks/>
          </p:cNvCxnSpPr>
          <p:nvPr/>
        </p:nvCxnSpPr>
        <p:spPr>
          <a:xfrm flipH="1">
            <a:off x="1353312" y="474485"/>
            <a:ext cx="4343400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3DA14EB-E06F-394F-85B3-9EE07E13C92E}"/>
              </a:ext>
            </a:extLst>
          </p:cNvPr>
          <p:cNvCxnSpPr>
            <a:cxnSpLocks/>
          </p:cNvCxnSpPr>
          <p:nvPr/>
        </p:nvCxnSpPr>
        <p:spPr>
          <a:xfrm flipV="1">
            <a:off x="1353312" y="441796"/>
            <a:ext cx="0" cy="3052633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7A2E529-5389-4E44-A738-59ABA654008D}"/>
              </a:ext>
            </a:extLst>
          </p:cNvPr>
          <p:cNvCxnSpPr>
            <a:cxnSpLocks/>
          </p:cNvCxnSpPr>
          <p:nvPr/>
        </p:nvCxnSpPr>
        <p:spPr>
          <a:xfrm>
            <a:off x="1353312" y="3457066"/>
            <a:ext cx="502920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878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AE49BA7-9627-4147-B725-C34CD1C60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742" y="943184"/>
            <a:ext cx="7589371" cy="4684934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35E7A46-F641-CF4E-866D-96E3568F7C70}"/>
              </a:ext>
            </a:extLst>
          </p:cNvPr>
          <p:cNvCxnSpPr>
            <a:cxnSpLocks/>
          </p:cNvCxnSpPr>
          <p:nvPr/>
        </p:nvCxnSpPr>
        <p:spPr>
          <a:xfrm>
            <a:off x="5140783" y="1064595"/>
            <a:ext cx="0" cy="1215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8E4AA57-1E6F-0F43-93DC-5B73F809C99A}"/>
              </a:ext>
            </a:extLst>
          </p:cNvPr>
          <p:cNvCxnSpPr>
            <a:cxnSpLocks/>
          </p:cNvCxnSpPr>
          <p:nvPr/>
        </p:nvCxnSpPr>
        <p:spPr>
          <a:xfrm flipH="1">
            <a:off x="5239862" y="776054"/>
            <a:ext cx="63920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73708B-F18E-5C40-9463-AE27572A7E3B}"/>
              </a:ext>
            </a:extLst>
          </p:cNvPr>
          <p:cNvCxnSpPr>
            <a:cxnSpLocks/>
          </p:cNvCxnSpPr>
          <p:nvPr/>
        </p:nvCxnSpPr>
        <p:spPr>
          <a:xfrm>
            <a:off x="5879068" y="354933"/>
            <a:ext cx="0" cy="42112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96443D0-9736-D949-94B1-93DF03F7BBF1}"/>
              </a:ext>
            </a:extLst>
          </p:cNvPr>
          <p:cNvCxnSpPr>
            <a:cxnSpLocks/>
          </p:cNvCxnSpPr>
          <p:nvPr/>
        </p:nvCxnSpPr>
        <p:spPr>
          <a:xfrm flipH="1">
            <a:off x="1450469" y="354933"/>
            <a:ext cx="442859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D0D0ABB-9981-724F-984D-7F9CB6D28F75}"/>
              </a:ext>
            </a:extLst>
          </p:cNvPr>
          <p:cNvCxnSpPr>
            <a:cxnSpLocks/>
          </p:cNvCxnSpPr>
          <p:nvPr/>
        </p:nvCxnSpPr>
        <p:spPr>
          <a:xfrm>
            <a:off x="1450469" y="3494429"/>
            <a:ext cx="36050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74F5DB-3B95-B548-BDD4-9D81945905B6}"/>
              </a:ext>
            </a:extLst>
          </p:cNvPr>
          <p:cNvGrpSpPr/>
          <p:nvPr/>
        </p:nvGrpSpPr>
        <p:grpSpPr>
          <a:xfrm>
            <a:off x="4990742" y="440957"/>
            <a:ext cx="300082" cy="627497"/>
            <a:chOff x="4222964" y="803366"/>
            <a:chExt cx="661287" cy="1084217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B52116F0-DE59-DE48-9E52-4ABF9BCD2DEF}"/>
                </a:ext>
              </a:extLst>
            </p:cNvPr>
            <p:cNvSpPr/>
            <p:nvPr/>
          </p:nvSpPr>
          <p:spPr>
            <a:xfrm rot="5400000">
              <a:off x="4011499" y="1056890"/>
              <a:ext cx="1084217" cy="577170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ADC5748-8120-694E-B340-33B43F1CA278}"/>
                </a:ext>
              </a:extLst>
            </p:cNvPr>
            <p:cNvSpPr txBox="1"/>
            <p:nvPr/>
          </p:nvSpPr>
          <p:spPr>
            <a:xfrm>
              <a:off x="4222964" y="883809"/>
              <a:ext cx="661287" cy="997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>
                  <a:solidFill>
                    <a:srgbClr val="FF0000"/>
                  </a:solidFill>
                </a:rPr>
                <a:t>M</a:t>
              </a:r>
            </a:p>
            <a:p>
              <a:pPr algn="ctr"/>
              <a:r>
                <a:rPr lang="en-US" sz="1050" dirty="0">
                  <a:solidFill>
                    <a:srgbClr val="FF0000"/>
                  </a:solidFill>
                </a:rPr>
                <a:t>U</a:t>
              </a:r>
            </a:p>
            <a:p>
              <a:pPr algn="ctr"/>
              <a:r>
                <a:rPr lang="en-US" sz="1050" dirty="0">
                  <a:solidFill>
                    <a:srgbClr val="FF0000"/>
                  </a:solidFill>
                </a:rPr>
                <a:t>X</a:t>
              </a:r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7ED2408-1200-3E4D-B451-F41103F37E2B}"/>
              </a:ext>
            </a:extLst>
          </p:cNvPr>
          <p:cNvCxnSpPr>
            <a:cxnSpLocks/>
          </p:cNvCxnSpPr>
          <p:nvPr/>
        </p:nvCxnSpPr>
        <p:spPr>
          <a:xfrm flipH="1">
            <a:off x="4588876" y="871810"/>
            <a:ext cx="41970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D7BBEC-5926-4540-BA2E-2D11AA9134D8}"/>
              </a:ext>
            </a:extLst>
          </p:cNvPr>
          <p:cNvCxnSpPr>
            <a:cxnSpLocks/>
          </p:cNvCxnSpPr>
          <p:nvPr/>
        </p:nvCxnSpPr>
        <p:spPr>
          <a:xfrm flipH="1">
            <a:off x="4594042" y="631403"/>
            <a:ext cx="41970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0EDD4B6-BD8E-7A4A-9DDE-7D5F11BE94C3}"/>
              </a:ext>
            </a:extLst>
          </p:cNvPr>
          <p:cNvSpPr txBox="1"/>
          <p:nvPr/>
        </p:nvSpPr>
        <p:spPr>
          <a:xfrm>
            <a:off x="3583479" y="456623"/>
            <a:ext cx="1081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>
                <a:solidFill>
                  <a:srgbClr val="FF0000"/>
                </a:solidFill>
              </a:rPr>
              <a:t>branch </a:t>
            </a:r>
            <a:r>
              <a:rPr lang="en-US" sz="1400" b="1" dirty="0" err="1">
                <a:solidFill>
                  <a:srgbClr val="FF0000"/>
                </a:solidFill>
              </a:rPr>
              <a:t>addr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0FBB26-C78D-0442-A1DF-6DFD7FF84960}"/>
              </a:ext>
            </a:extLst>
          </p:cNvPr>
          <p:cNvSpPr txBox="1"/>
          <p:nvPr/>
        </p:nvSpPr>
        <p:spPr>
          <a:xfrm>
            <a:off x="4024166" y="695045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pc + 4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090331D-9BF6-A349-AEFB-05E7FBE5AF22}"/>
              </a:ext>
            </a:extLst>
          </p:cNvPr>
          <p:cNvCxnSpPr>
            <a:cxnSpLocks/>
          </p:cNvCxnSpPr>
          <p:nvPr/>
        </p:nvCxnSpPr>
        <p:spPr>
          <a:xfrm flipV="1">
            <a:off x="1450469" y="354933"/>
            <a:ext cx="0" cy="313949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EFC9668-B34A-554E-A8F1-855ABF906F68}"/>
              </a:ext>
            </a:extLst>
          </p:cNvPr>
          <p:cNvSpPr/>
          <p:nvPr/>
        </p:nvSpPr>
        <p:spPr>
          <a:xfrm>
            <a:off x="4108286" y="5287795"/>
            <a:ext cx="1082169" cy="488586"/>
          </a:xfrm>
          <a:prstGeom prst="roundRect">
            <a:avLst>
              <a:gd name="adj" fmla="val 35604"/>
            </a:avLst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Forwarding</a:t>
            </a:r>
          </a:p>
          <a:p>
            <a:pPr algn="ctr"/>
            <a:r>
              <a:rPr lang="en-US" sz="1200" dirty="0">
                <a:solidFill>
                  <a:srgbClr val="FF0000"/>
                </a:solidFill>
              </a:rPr>
              <a:t>Unit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509C197-F2E1-F844-9EA7-436AC3D52EDB}"/>
              </a:ext>
            </a:extLst>
          </p:cNvPr>
          <p:cNvCxnSpPr>
            <a:cxnSpLocks/>
          </p:cNvCxnSpPr>
          <p:nvPr/>
        </p:nvCxnSpPr>
        <p:spPr>
          <a:xfrm flipV="1">
            <a:off x="4460575" y="3879273"/>
            <a:ext cx="0" cy="140852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6D5C457-11FA-0E48-ABD5-7C85D2241A99}"/>
              </a:ext>
            </a:extLst>
          </p:cNvPr>
          <p:cNvCxnSpPr>
            <a:cxnSpLocks/>
          </p:cNvCxnSpPr>
          <p:nvPr/>
        </p:nvCxnSpPr>
        <p:spPr>
          <a:xfrm flipV="1">
            <a:off x="4835714" y="4010891"/>
            <a:ext cx="0" cy="127690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8B18AEA-0BAF-4E46-B093-F2E3EFF45EF0}"/>
              </a:ext>
            </a:extLst>
          </p:cNvPr>
          <p:cNvCxnSpPr>
            <a:cxnSpLocks/>
          </p:cNvCxnSpPr>
          <p:nvPr/>
        </p:nvCxnSpPr>
        <p:spPr>
          <a:xfrm flipH="1">
            <a:off x="4460575" y="3879273"/>
            <a:ext cx="59704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AB2DAB3-4F8D-6A42-A470-D6F71818F5C5}"/>
              </a:ext>
            </a:extLst>
          </p:cNvPr>
          <p:cNvCxnSpPr>
            <a:cxnSpLocks/>
          </p:cNvCxnSpPr>
          <p:nvPr/>
        </p:nvCxnSpPr>
        <p:spPr>
          <a:xfrm>
            <a:off x="5057618" y="2943420"/>
            <a:ext cx="1" cy="9358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4A929C5-A7D3-BE42-9C56-98CF53432A75}"/>
              </a:ext>
            </a:extLst>
          </p:cNvPr>
          <p:cNvCxnSpPr>
            <a:cxnSpLocks/>
          </p:cNvCxnSpPr>
          <p:nvPr/>
        </p:nvCxnSpPr>
        <p:spPr>
          <a:xfrm>
            <a:off x="5059610" y="2943420"/>
            <a:ext cx="25660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A0B8EBA-A461-E344-A38C-2F0515B59D05}"/>
              </a:ext>
            </a:extLst>
          </p:cNvPr>
          <p:cNvCxnSpPr>
            <a:cxnSpLocks/>
          </p:cNvCxnSpPr>
          <p:nvPr/>
        </p:nvCxnSpPr>
        <p:spPr>
          <a:xfrm flipH="1">
            <a:off x="4835715" y="4007792"/>
            <a:ext cx="305068" cy="31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4DC8FDF-0C64-0C4C-9BC8-6D4FD878F170}"/>
              </a:ext>
            </a:extLst>
          </p:cNvPr>
          <p:cNvCxnSpPr>
            <a:cxnSpLocks/>
          </p:cNvCxnSpPr>
          <p:nvPr/>
        </p:nvCxnSpPr>
        <p:spPr>
          <a:xfrm>
            <a:off x="5140783" y="3659622"/>
            <a:ext cx="1" cy="3481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8F12E02-91A9-414D-B9AF-CDD7CC0C00AC}"/>
              </a:ext>
            </a:extLst>
          </p:cNvPr>
          <p:cNvCxnSpPr>
            <a:cxnSpLocks/>
          </p:cNvCxnSpPr>
          <p:nvPr/>
        </p:nvCxnSpPr>
        <p:spPr>
          <a:xfrm flipV="1">
            <a:off x="5140783" y="3659622"/>
            <a:ext cx="150041" cy="8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Delay 68">
            <a:extLst>
              <a:ext uri="{FF2B5EF4-FFF2-40B4-BE49-F238E27FC236}">
                <a16:creationId xmlns:a16="http://schemas.microsoft.com/office/drawing/2014/main" id="{C57F9CD2-B45C-C943-A2F2-0BC239C87857}"/>
              </a:ext>
            </a:extLst>
          </p:cNvPr>
          <p:cNvSpPr/>
          <p:nvPr/>
        </p:nvSpPr>
        <p:spPr>
          <a:xfrm rot="16200000">
            <a:off x="4958880" y="1220904"/>
            <a:ext cx="332443" cy="268356"/>
          </a:xfrm>
          <a:prstGeom prst="flowChartDelay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DD4439D-5B7D-0D44-A71F-EB2BE33E3B82}"/>
              </a:ext>
            </a:extLst>
          </p:cNvPr>
          <p:cNvCxnSpPr>
            <a:cxnSpLocks/>
          </p:cNvCxnSpPr>
          <p:nvPr/>
        </p:nvCxnSpPr>
        <p:spPr>
          <a:xfrm>
            <a:off x="5190454" y="1524319"/>
            <a:ext cx="0" cy="178532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9CE2292-8535-4447-A057-B5B192368AEB}"/>
              </a:ext>
            </a:extLst>
          </p:cNvPr>
          <p:cNvCxnSpPr>
            <a:cxnSpLocks/>
          </p:cNvCxnSpPr>
          <p:nvPr/>
        </p:nvCxnSpPr>
        <p:spPr>
          <a:xfrm>
            <a:off x="5075817" y="1531062"/>
            <a:ext cx="0" cy="1520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123FD8B-0B48-5144-8B8D-6F171D4222F2}"/>
              </a:ext>
            </a:extLst>
          </p:cNvPr>
          <p:cNvCxnSpPr>
            <a:cxnSpLocks/>
          </p:cNvCxnSpPr>
          <p:nvPr/>
        </p:nvCxnSpPr>
        <p:spPr>
          <a:xfrm flipH="1">
            <a:off x="4961181" y="1683143"/>
            <a:ext cx="11463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B38D7E89-1A05-A24B-8D5F-04DFC5CBC2A8}"/>
              </a:ext>
            </a:extLst>
          </p:cNvPr>
          <p:cNvSpPr txBox="1"/>
          <p:nvPr/>
        </p:nvSpPr>
        <p:spPr>
          <a:xfrm>
            <a:off x="4329239" y="1497027"/>
            <a:ext cx="7016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Branch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2C4B297-E0C7-474B-945E-92685152214D}"/>
              </a:ext>
            </a:extLst>
          </p:cNvPr>
          <p:cNvCxnSpPr>
            <a:cxnSpLocks/>
          </p:cNvCxnSpPr>
          <p:nvPr/>
        </p:nvCxnSpPr>
        <p:spPr>
          <a:xfrm flipV="1">
            <a:off x="4133223" y="941992"/>
            <a:ext cx="0" cy="43463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E9C02AD-91C6-D24C-B4B4-68C557553F34}"/>
              </a:ext>
            </a:extLst>
          </p:cNvPr>
          <p:cNvCxnSpPr>
            <a:cxnSpLocks/>
          </p:cNvCxnSpPr>
          <p:nvPr/>
        </p:nvCxnSpPr>
        <p:spPr>
          <a:xfrm flipV="1">
            <a:off x="3974338" y="948476"/>
            <a:ext cx="0" cy="15570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C3C6F989-E8E5-EB41-88B5-384B30183BA9}"/>
              </a:ext>
            </a:extLst>
          </p:cNvPr>
          <p:cNvCxnSpPr>
            <a:cxnSpLocks/>
          </p:cNvCxnSpPr>
          <p:nvPr/>
        </p:nvCxnSpPr>
        <p:spPr>
          <a:xfrm flipH="1">
            <a:off x="2898843" y="1093825"/>
            <a:ext cx="108676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89C5A47C-D95D-2B45-8E2C-7EA50EED4B9E}"/>
              </a:ext>
            </a:extLst>
          </p:cNvPr>
          <p:cNvCxnSpPr>
            <a:cxnSpLocks/>
          </p:cNvCxnSpPr>
          <p:nvPr/>
        </p:nvCxnSpPr>
        <p:spPr>
          <a:xfrm flipV="1">
            <a:off x="2898843" y="1093826"/>
            <a:ext cx="0" cy="19022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62DB00E0-F367-1745-AEF7-DBAEB4023E47}"/>
              </a:ext>
            </a:extLst>
          </p:cNvPr>
          <p:cNvCxnSpPr>
            <a:cxnSpLocks/>
          </p:cNvCxnSpPr>
          <p:nvPr/>
        </p:nvCxnSpPr>
        <p:spPr>
          <a:xfrm>
            <a:off x="7837761" y="1093825"/>
            <a:ext cx="0" cy="18774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A913262-3C2F-9B40-873E-1DE21FC69BDC}"/>
              </a:ext>
            </a:extLst>
          </p:cNvPr>
          <p:cNvCxnSpPr>
            <a:cxnSpLocks/>
          </p:cNvCxnSpPr>
          <p:nvPr/>
        </p:nvCxnSpPr>
        <p:spPr>
          <a:xfrm flipH="1">
            <a:off x="4299626" y="1090582"/>
            <a:ext cx="354462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66D7CEC-147B-1946-A6E6-9D0E760919F5}"/>
              </a:ext>
            </a:extLst>
          </p:cNvPr>
          <p:cNvCxnSpPr>
            <a:cxnSpLocks/>
          </p:cNvCxnSpPr>
          <p:nvPr/>
        </p:nvCxnSpPr>
        <p:spPr>
          <a:xfrm flipV="1">
            <a:off x="4302876" y="944866"/>
            <a:ext cx="0" cy="15931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DC82BDE0-D3BE-AB48-8CAA-ABBAC71EDA93}"/>
              </a:ext>
            </a:extLst>
          </p:cNvPr>
          <p:cNvSpPr txBox="1"/>
          <p:nvPr/>
        </p:nvSpPr>
        <p:spPr>
          <a:xfrm>
            <a:off x="7202170" y="797915"/>
            <a:ext cx="6971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 err="1">
                <a:solidFill>
                  <a:srgbClr val="FF0000"/>
                </a:solidFill>
              </a:rPr>
              <a:t>D_stall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697D860-52ED-AD4D-9D5D-4CCE8011AF19}"/>
              </a:ext>
            </a:extLst>
          </p:cNvPr>
          <p:cNvSpPr txBox="1"/>
          <p:nvPr/>
        </p:nvSpPr>
        <p:spPr>
          <a:xfrm>
            <a:off x="2317780" y="1802519"/>
            <a:ext cx="631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 err="1">
                <a:solidFill>
                  <a:srgbClr val="FF0000"/>
                </a:solidFill>
              </a:rPr>
              <a:t>I_stall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D9F907C-20C9-A043-80DD-1227A59E307A}"/>
              </a:ext>
            </a:extLst>
          </p:cNvPr>
          <p:cNvSpPr txBox="1"/>
          <p:nvPr/>
        </p:nvSpPr>
        <p:spPr>
          <a:xfrm>
            <a:off x="4142866" y="1143386"/>
            <a:ext cx="95282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</a:rPr>
              <a:t>lw_hazard</a:t>
            </a:r>
            <a:endParaRPr lang="en-US" sz="1400" b="1" dirty="0">
              <a:solidFill>
                <a:srgbClr val="FF0000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DF8A21D-A4B6-7B42-BA38-779AC3D8092E}"/>
              </a:ext>
            </a:extLst>
          </p:cNvPr>
          <p:cNvGrpSpPr/>
          <p:nvPr/>
        </p:nvGrpSpPr>
        <p:grpSpPr>
          <a:xfrm>
            <a:off x="4890053" y="5152801"/>
            <a:ext cx="208889" cy="752053"/>
            <a:chOff x="4890053" y="5152801"/>
            <a:chExt cx="198783" cy="83666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D6514F8-62BA-C64C-A26E-D8BFAC87E0D6}"/>
                </a:ext>
              </a:extLst>
            </p:cNvPr>
            <p:cNvSpPr/>
            <p:nvPr/>
          </p:nvSpPr>
          <p:spPr>
            <a:xfrm>
              <a:off x="4890053" y="5152801"/>
              <a:ext cx="198783" cy="8366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riangle 2">
              <a:extLst>
                <a:ext uri="{FF2B5EF4-FFF2-40B4-BE49-F238E27FC236}">
                  <a16:creationId xmlns:a16="http://schemas.microsoft.com/office/drawing/2014/main" id="{7F94C707-3E0E-054F-83EF-8477D5B60D8F}"/>
                </a:ext>
              </a:extLst>
            </p:cNvPr>
            <p:cNvSpPr/>
            <p:nvPr/>
          </p:nvSpPr>
          <p:spPr>
            <a:xfrm>
              <a:off x="4928537" y="5821919"/>
              <a:ext cx="130247" cy="16584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7A883B64-2D70-2E4C-980B-FF85F627891A}"/>
              </a:ext>
            </a:extLst>
          </p:cNvPr>
          <p:cNvSpPr/>
          <p:nvPr/>
        </p:nvSpPr>
        <p:spPr>
          <a:xfrm>
            <a:off x="1002575" y="332269"/>
            <a:ext cx="8915400" cy="4742446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91AEA6A-2CC6-BB4B-81D7-F4B02C6F41A7}"/>
              </a:ext>
            </a:extLst>
          </p:cNvPr>
          <p:cNvCxnSpPr>
            <a:cxnSpLocks/>
            <a:stCxn id="92" idx="1"/>
          </p:cNvCxnSpPr>
          <p:nvPr/>
        </p:nvCxnSpPr>
        <p:spPr>
          <a:xfrm flipH="1">
            <a:off x="3190672" y="697698"/>
            <a:ext cx="625784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409A9904-A5FC-C244-A212-597C44E0E510}"/>
              </a:ext>
            </a:extLst>
          </p:cNvPr>
          <p:cNvSpPr/>
          <p:nvPr/>
        </p:nvSpPr>
        <p:spPr>
          <a:xfrm>
            <a:off x="3816456" y="453405"/>
            <a:ext cx="1082169" cy="488586"/>
          </a:xfrm>
          <a:prstGeom prst="roundRect">
            <a:avLst>
              <a:gd name="adj" fmla="val 35604"/>
            </a:avLst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Stall</a:t>
            </a:r>
          </a:p>
          <a:p>
            <a:pPr algn="ctr"/>
            <a:r>
              <a:rPr lang="en-US" sz="1200" dirty="0">
                <a:solidFill>
                  <a:srgbClr val="FF0000"/>
                </a:solidFill>
              </a:rPr>
              <a:t>Aggregator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8F1F7E6-C427-5748-9744-F8D4191A0338}"/>
              </a:ext>
            </a:extLst>
          </p:cNvPr>
          <p:cNvCxnSpPr>
            <a:cxnSpLocks/>
          </p:cNvCxnSpPr>
          <p:nvPr/>
        </p:nvCxnSpPr>
        <p:spPr>
          <a:xfrm>
            <a:off x="3190673" y="697698"/>
            <a:ext cx="14992" cy="1864957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4038001-E479-AD4C-8D07-B06C0620A02D}"/>
              </a:ext>
            </a:extLst>
          </p:cNvPr>
          <p:cNvCxnSpPr>
            <a:cxnSpLocks/>
          </p:cNvCxnSpPr>
          <p:nvPr/>
        </p:nvCxnSpPr>
        <p:spPr>
          <a:xfrm>
            <a:off x="5353472" y="775518"/>
            <a:ext cx="7496" cy="178713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63CBA7B-7A26-0A48-B816-F8D9F8ADAC85}"/>
              </a:ext>
            </a:extLst>
          </p:cNvPr>
          <p:cNvCxnSpPr>
            <a:cxnSpLocks/>
          </p:cNvCxnSpPr>
          <p:nvPr/>
        </p:nvCxnSpPr>
        <p:spPr>
          <a:xfrm>
            <a:off x="7087612" y="697696"/>
            <a:ext cx="14992" cy="1864957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A0AA8775-ACE2-2A4D-AF33-939AE7FCFEF2}"/>
              </a:ext>
            </a:extLst>
          </p:cNvPr>
          <p:cNvCxnSpPr>
            <a:cxnSpLocks/>
          </p:cNvCxnSpPr>
          <p:nvPr/>
        </p:nvCxnSpPr>
        <p:spPr>
          <a:xfrm flipH="1">
            <a:off x="4898626" y="775518"/>
            <a:ext cx="454846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DE13138-A623-844C-968D-EC737DBC2D1F}"/>
              </a:ext>
            </a:extLst>
          </p:cNvPr>
          <p:cNvCxnSpPr>
            <a:cxnSpLocks/>
          </p:cNvCxnSpPr>
          <p:nvPr/>
        </p:nvCxnSpPr>
        <p:spPr>
          <a:xfrm flipH="1">
            <a:off x="4898626" y="697696"/>
            <a:ext cx="2196482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D28580F4-0693-934F-81C8-3DBB0B829A09}"/>
              </a:ext>
            </a:extLst>
          </p:cNvPr>
          <p:cNvSpPr txBox="1"/>
          <p:nvPr/>
        </p:nvSpPr>
        <p:spPr>
          <a:xfrm>
            <a:off x="6250075" y="361741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B050"/>
                </a:solidFill>
              </a:rPr>
              <a:t>stall_EX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73906EE-7962-D241-A83A-EF9DE0DF0828}"/>
              </a:ext>
            </a:extLst>
          </p:cNvPr>
          <p:cNvSpPr txBox="1"/>
          <p:nvPr/>
        </p:nvSpPr>
        <p:spPr>
          <a:xfrm>
            <a:off x="5307204" y="735205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B050"/>
                </a:solidFill>
              </a:rPr>
              <a:t>stall_ID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EAB82BF-9445-2447-948A-E245623ADB28}"/>
              </a:ext>
            </a:extLst>
          </p:cNvPr>
          <p:cNvSpPr txBox="1"/>
          <p:nvPr/>
        </p:nvSpPr>
        <p:spPr>
          <a:xfrm>
            <a:off x="3046325" y="333271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B050"/>
                </a:solidFill>
              </a:rPr>
              <a:t>stall_IF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CA53A54-AD14-DC42-A57A-A9D6AA37CF63}"/>
              </a:ext>
            </a:extLst>
          </p:cNvPr>
          <p:cNvCxnSpPr>
            <a:cxnSpLocks/>
          </p:cNvCxnSpPr>
          <p:nvPr/>
        </p:nvCxnSpPr>
        <p:spPr>
          <a:xfrm flipV="1">
            <a:off x="4638322" y="937638"/>
            <a:ext cx="0" cy="435015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098CFB11-4881-9E4D-AC0D-B90BBCBC5DD6}"/>
              </a:ext>
            </a:extLst>
          </p:cNvPr>
          <p:cNvSpPr txBox="1"/>
          <p:nvPr/>
        </p:nvSpPr>
        <p:spPr>
          <a:xfrm>
            <a:off x="4584193" y="4161069"/>
            <a:ext cx="1285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 err="1">
                <a:solidFill>
                  <a:srgbClr val="FF0000"/>
                </a:solidFill>
              </a:rPr>
              <a:t>FW_stall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582AC95A-3209-674E-A407-FAD2ECC76DBC}"/>
              </a:ext>
            </a:extLst>
          </p:cNvPr>
          <p:cNvCxnSpPr>
            <a:cxnSpLocks/>
          </p:cNvCxnSpPr>
          <p:nvPr/>
        </p:nvCxnSpPr>
        <p:spPr>
          <a:xfrm flipH="1">
            <a:off x="4715794" y="6044027"/>
            <a:ext cx="28107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9DC02D61-1D35-2A47-8FF0-6B2390E28529}"/>
              </a:ext>
            </a:extLst>
          </p:cNvPr>
          <p:cNvCxnSpPr>
            <a:cxnSpLocks/>
            <a:endCxn id="3" idx="3"/>
          </p:cNvCxnSpPr>
          <p:nvPr/>
        </p:nvCxnSpPr>
        <p:spPr>
          <a:xfrm flipV="1">
            <a:off x="4998929" y="5903332"/>
            <a:ext cx="0" cy="15110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A7CDED7-28DF-6047-9928-ED4D3A024718}"/>
              </a:ext>
            </a:extLst>
          </p:cNvPr>
          <p:cNvSpPr txBox="1"/>
          <p:nvPr/>
        </p:nvSpPr>
        <p:spPr>
          <a:xfrm>
            <a:off x="4378037" y="5869709"/>
            <a:ext cx="391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0070C0"/>
                </a:solidFill>
              </a:rPr>
              <a:t>clk</a:t>
            </a:r>
            <a:endParaRPr lang="en-US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99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90</Words>
  <Application>Microsoft Macintosh PowerPoint</Application>
  <PresentationFormat>Widescreen</PresentationFormat>
  <Paragraphs>54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22</cp:revision>
  <dcterms:created xsi:type="dcterms:W3CDTF">2018-06-19T07:37:39Z</dcterms:created>
  <dcterms:modified xsi:type="dcterms:W3CDTF">2018-06-20T06:55:19Z</dcterms:modified>
</cp:coreProperties>
</file>