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>
        <p:scale>
          <a:sx n="108" d="100"/>
          <a:sy n="108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1BC0-634B-D442-B2F8-1BAEA2FF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D86F-6666-954D-BE1C-37F994B1C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2127-2A6B-D64E-82B7-D660EAAD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4071-DD56-8C45-BA9D-1E37C25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B543-9369-814B-8ACA-6AE351C0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D293-5E31-BB4A-A2C7-2A5036AB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38D5-308C-C644-A114-1CA9CF8B8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AFE5-C4FF-2E43-AB7B-3AD52E53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426F-9129-1A44-B14C-0155E564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51FF-6F94-EB42-B798-D83CC8D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0074F-2259-1045-9DFB-33A1144C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FFF38-861A-204E-B2FC-222C4CA1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181A-1B54-E74B-BFFD-A989331E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35F6-3BC7-1A44-99E9-E2AD0F5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7B39-1861-884D-94DD-06F6595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97FC-0B50-FC48-88FC-32562171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2BD5-A24F-8F48-B54F-30365D32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E8A07-2AED-0D49-A648-69E945B7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E2AC-E712-6843-B996-006DC023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A559-4149-FC49-A411-61C759F1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E0DF-E45F-074A-AE78-2681F2D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5D5F5-772D-384E-8097-487ACB74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7B37-5C37-654F-BC0C-8FDE2952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4454-5C08-1E46-8DC1-3CAB181D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0048-D985-254B-84ED-73E7C4E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B891-FB75-0A46-B2AE-1D4F3A0B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77CA-B9EC-B845-95F5-EB6574375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D1AA-5318-994C-93D1-D5C67C9E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ABDA-E64E-FA44-96C1-09ABC8C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759B-62AA-F946-841C-132E553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C3D5-EA7A-B347-98A8-419A906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A47-CF06-4245-AFBC-6A4B69D6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215A-B02B-B848-9D49-3D818B2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E2A63-2ECE-CC45-87F8-CC92D056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38A90-E0B8-B944-8A20-BB2F5C7C7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5C633-B153-4042-873C-7E183A88F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C2A8A-A93F-AF40-9614-9A62526D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4111-D3C1-9249-A06C-73FFAE0D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9A7E5-1CD0-9248-838A-A4BAA10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D11C-3A1D-AE47-B9F6-E1B320B6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A1290-E226-FD48-A948-EC84A43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39DA4-5D21-AE40-84C1-3DA07F3F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20BF-7289-4343-8D0E-50B8789D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1C95-BF46-DA46-B4E6-A16257B4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8B98B-0D9A-3749-958D-C1DC3CE7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F020-552D-414C-8F25-82B50F35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B6C8-99EF-8347-A757-A7838FBE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FE7D-2C0A-DA4E-BA7A-CBEB3B93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4DDA6-BC85-BA4A-B416-8961D3BF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ED4F-AD35-374E-8B14-7FBF3A84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57EF-48A4-834D-9E31-B06204B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58C7-29DE-D940-AC90-B79B1E0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DD5-7942-BD40-95B6-77BDA7A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2521A-FDC2-9A4C-BAAA-55E7905E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F5BC9-6A59-604D-8791-A35C3B59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E3D3-246B-3741-AADA-F5EF9560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BB81-0F15-A74A-9CA4-DFCDEFA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6D0A-5E68-2B47-A68D-6C564AD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7A2C-8735-C848-A7CC-ECA0B2B2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DAC7-4995-C44B-9080-6ACD8D09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0620-B347-F84E-9EF6-95393142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78FB-1124-4646-BB1C-F3524634EDD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6353-1C44-8C47-89F1-A6F295F54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D5DD-0A33-FA43-BC39-F87E376B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F0A3-B72B-9847-9169-0A72C527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071BA-3A65-7249-89C7-86BDC8BD0BB4}"/>
              </a:ext>
            </a:extLst>
          </p:cNvPr>
          <p:cNvSpPr/>
          <p:nvPr/>
        </p:nvSpPr>
        <p:spPr>
          <a:xfrm>
            <a:off x="3531476" y="1471448"/>
            <a:ext cx="4004441" cy="3626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94B94-2C3F-0840-B45B-BE0AFE4337EC}"/>
              </a:ext>
            </a:extLst>
          </p:cNvPr>
          <p:cNvSpPr/>
          <p:nvPr/>
        </p:nvSpPr>
        <p:spPr>
          <a:xfrm>
            <a:off x="3661719" y="2276272"/>
            <a:ext cx="972065" cy="136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CTRL/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C871C-9691-8A4B-9606-A6807CDF1CA9}"/>
              </a:ext>
            </a:extLst>
          </p:cNvPr>
          <p:cNvSpPr/>
          <p:nvPr/>
        </p:nvSpPr>
        <p:spPr>
          <a:xfrm>
            <a:off x="3661719" y="1606236"/>
            <a:ext cx="972065" cy="4754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insn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FB978-1895-2348-AD06-D978BE634781}"/>
              </a:ext>
            </a:extLst>
          </p:cNvPr>
          <p:cNvSpPr/>
          <p:nvPr/>
        </p:nvSpPr>
        <p:spPr>
          <a:xfrm>
            <a:off x="4810897" y="1606236"/>
            <a:ext cx="329513" cy="33858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xbar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D2F163-5683-1C4D-AD1B-9801953C09E5}"/>
              </a:ext>
            </a:extLst>
          </p:cNvPr>
          <p:cNvSpPr/>
          <p:nvPr/>
        </p:nvSpPr>
        <p:spPr>
          <a:xfrm>
            <a:off x="3661719" y="4475356"/>
            <a:ext cx="972065" cy="51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A6B9D4-6780-E14F-B7B9-83B80308B4D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140410" y="2720673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4D9E1D-C33C-9948-A8C0-2ECC9EB25026}"/>
              </a:ext>
            </a:extLst>
          </p:cNvPr>
          <p:cNvSpPr/>
          <p:nvPr/>
        </p:nvSpPr>
        <p:spPr>
          <a:xfrm>
            <a:off x="5317523" y="4733743"/>
            <a:ext cx="2096531" cy="258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Max Pooling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F3FDFB-4FCA-E949-9816-7AE8EBB37FA1}"/>
              </a:ext>
            </a:extLst>
          </p:cNvPr>
          <p:cNvSpPr/>
          <p:nvPr/>
        </p:nvSpPr>
        <p:spPr>
          <a:xfrm>
            <a:off x="5317523" y="4346162"/>
            <a:ext cx="2096531" cy="258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Fully Connected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0C489-404E-7F4B-8673-F613CB0012AB}"/>
              </a:ext>
            </a:extLst>
          </p:cNvPr>
          <p:cNvSpPr/>
          <p:nvPr/>
        </p:nvSpPr>
        <p:spPr>
          <a:xfrm>
            <a:off x="5317523" y="1606235"/>
            <a:ext cx="2096531" cy="2228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2D Convolution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72318-3D8F-5643-97EA-F47E4214FC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33784" y="4733743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1EC066-534A-DB44-B4D5-D7D8175E0EB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140410" y="4475356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C58A9-511D-3E40-8D6A-50597D07C1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40410" y="4862937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0008C7-12BE-F147-9D65-A9EA57E93A81}"/>
              </a:ext>
            </a:extLst>
          </p:cNvPr>
          <p:cNvSpPr/>
          <p:nvPr/>
        </p:nvSpPr>
        <p:spPr>
          <a:xfrm>
            <a:off x="3661719" y="3822959"/>
            <a:ext cx="972065" cy="51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Indexer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3ADBE-B736-2844-9F10-9B3466CA41C6}"/>
              </a:ext>
            </a:extLst>
          </p:cNvPr>
          <p:cNvSpPr/>
          <p:nvPr/>
        </p:nvSpPr>
        <p:spPr>
          <a:xfrm>
            <a:off x="5317523" y="3964305"/>
            <a:ext cx="2096531" cy="258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6F6A67-B99C-1C46-AA7C-5C421FFE9D4D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6365789" y="3835110"/>
            <a:ext cx="0" cy="129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15AE5F-2F26-FA4A-A150-D86128DB5A6A}"/>
              </a:ext>
            </a:extLst>
          </p:cNvPr>
          <p:cNvCxnSpPr>
            <a:cxnSpLocks/>
            <a:stCxn id="15" idx="0"/>
            <a:endCxn id="38" idx="2"/>
          </p:cNvCxnSpPr>
          <p:nvPr/>
        </p:nvCxnSpPr>
        <p:spPr>
          <a:xfrm flipV="1">
            <a:off x="6365789" y="4222692"/>
            <a:ext cx="0" cy="12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988F13-BEBA-3942-9222-6A30148AA9C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140410" y="4093499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521E59-D338-3045-A3FC-4452D9276EA7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633784" y="4081346"/>
            <a:ext cx="177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D303D5-5331-D649-8B38-BC0066FD6C2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147752" y="2081719"/>
            <a:ext cx="0" cy="19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816EF-0B95-0F4F-BF38-701A3AF888D9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4147752" y="3637281"/>
            <a:ext cx="0" cy="1856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56A9FC-19B1-5045-ABEF-6B5FB5058FE8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>
            <a:off x="4147752" y="4339733"/>
            <a:ext cx="0" cy="135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624A207-4CDE-8144-A2E6-CBF2D78C5DA1}"/>
              </a:ext>
            </a:extLst>
          </p:cNvPr>
          <p:cNvGrpSpPr/>
          <p:nvPr/>
        </p:nvGrpSpPr>
        <p:grpSpPr>
          <a:xfrm>
            <a:off x="5416943" y="1702419"/>
            <a:ext cx="1898258" cy="1873405"/>
            <a:chOff x="7813672" y="1471448"/>
            <a:chExt cx="2114558" cy="21457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8E2729-2F48-624D-9368-6D390D349E5C}"/>
                </a:ext>
              </a:extLst>
            </p:cNvPr>
            <p:cNvSpPr/>
            <p:nvPr/>
          </p:nvSpPr>
          <p:spPr>
            <a:xfrm>
              <a:off x="7815070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DD8166-4C84-4C45-80E7-1C8B1BAD57E7}"/>
                </a:ext>
              </a:extLst>
            </p:cNvPr>
            <p:cNvSpPr/>
            <p:nvPr/>
          </p:nvSpPr>
          <p:spPr>
            <a:xfrm>
              <a:off x="8089631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6EDF16-0B72-7544-8A14-3D918BA82024}"/>
                </a:ext>
              </a:extLst>
            </p:cNvPr>
            <p:cNvSpPr/>
            <p:nvPr/>
          </p:nvSpPr>
          <p:spPr>
            <a:xfrm>
              <a:off x="8364192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599316-29EC-AA4F-B57F-F6F9B62B673D}"/>
                </a:ext>
              </a:extLst>
            </p:cNvPr>
            <p:cNvSpPr/>
            <p:nvPr/>
          </p:nvSpPr>
          <p:spPr>
            <a:xfrm>
              <a:off x="8633160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002D37-2E79-7E43-82E1-8C13EFEFAF56}"/>
                </a:ext>
              </a:extLst>
            </p:cNvPr>
            <p:cNvSpPr/>
            <p:nvPr/>
          </p:nvSpPr>
          <p:spPr>
            <a:xfrm>
              <a:off x="8913314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FE42F5-CC08-5A4D-B871-3F7F0E98CB4D}"/>
                </a:ext>
              </a:extLst>
            </p:cNvPr>
            <p:cNvSpPr/>
            <p:nvPr/>
          </p:nvSpPr>
          <p:spPr>
            <a:xfrm>
              <a:off x="9187875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439CD05-D588-F14C-B82A-35619E73548E}"/>
                </a:ext>
              </a:extLst>
            </p:cNvPr>
            <p:cNvSpPr/>
            <p:nvPr/>
          </p:nvSpPr>
          <p:spPr>
            <a:xfrm>
              <a:off x="9462436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6B9BDD-BB23-264C-BCB4-FA33038327B1}"/>
                </a:ext>
              </a:extLst>
            </p:cNvPr>
            <p:cNvSpPr/>
            <p:nvPr/>
          </p:nvSpPr>
          <p:spPr>
            <a:xfrm>
              <a:off x="7813673" y="1753748"/>
              <a:ext cx="192630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58CDD95-C066-A149-A75E-A39A513C0786}"/>
                </a:ext>
              </a:extLst>
            </p:cNvPr>
            <p:cNvSpPr/>
            <p:nvPr/>
          </p:nvSpPr>
          <p:spPr>
            <a:xfrm>
              <a:off x="8091029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F5B4DD-F609-5940-A0EB-CC748B8C7E37}"/>
                </a:ext>
              </a:extLst>
            </p:cNvPr>
            <p:cNvSpPr/>
            <p:nvPr/>
          </p:nvSpPr>
          <p:spPr>
            <a:xfrm>
              <a:off x="8365590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8790AB-C968-3A49-BA4E-16BB004E8B64}"/>
                </a:ext>
              </a:extLst>
            </p:cNvPr>
            <p:cNvSpPr/>
            <p:nvPr/>
          </p:nvSpPr>
          <p:spPr>
            <a:xfrm>
              <a:off x="8634558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F6A2A4-F0F3-204B-906B-CA71B1DB7C4C}"/>
                </a:ext>
              </a:extLst>
            </p:cNvPr>
            <p:cNvSpPr/>
            <p:nvPr/>
          </p:nvSpPr>
          <p:spPr>
            <a:xfrm>
              <a:off x="8914712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CBF93F-78C6-E44A-A089-CC5B869E3B13}"/>
                </a:ext>
              </a:extLst>
            </p:cNvPr>
            <p:cNvSpPr/>
            <p:nvPr/>
          </p:nvSpPr>
          <p:spPr>
            <a:xfrm>
              <a:off x="9189273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28C86AB-DC4C-4942-942A-AA6F43A4EED2}"/>
                </a:ext>
              </a:extLst>
            </p:cNvPr>
            <p:cNvSpPr/>
            <p:nvPr/>
          </p:nvSpPr>
          <p:spPr>
            <a:xfrm>
              <a:off x="9463834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CB2662-E78B-D941-8C6D-5692F0B2BC42}"/>
                </a:ext>
              </a:extLst>
            </p:cNvPr>
            <p:cNvSpPr/>
            <p:nvPr/>
          </p:nvSpPr>
          <p:spPr>
            <a:xfrm>
              <a:off x="7813672" y="2031247"/>
              <a:ext cx="191233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36D2A0A-F234-A540-8FDE-65E55F6544F5}"/>
                </a:ext>
              </a:extLst>
            </p:cNvPr>
            <p:cNvSpPr/>
            <p:nvPr/>
          </p:nvSpPr>
          <p:spPr>
            <a:xfrm>
              <a:off x="8089631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2D887BD-6CDA-1841-AC70-B9A77DA40800}"/>
                </a:ext>
              </a:extLst>
            </p:cNvPr>
            <p:cNvSpPr/>
            <p:nvPr/>
          </p:nvSpPr>
          <p:spPr>
            <a:xfrm>
              <a:off x="8364192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DCFC0D-5FFA-5745-9C37-7E480777B4E3}"/>
                </a:ext>
              </a:extLst>
            </p:cNvPr>
            <p:cNvSpPr/>
            <p:nvPr/>
          </p:nvSpPr>
          <p:spPr>
            <a:xfrm>
              <a:off x="8633160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CD45E2-FE7A-C446-B89A-F218A7D10EC0}"/>
                </a:ext>
              </a:extLst>
            </p:cNvPr>
            <p:cNvSpPr/>
            <p:nvPr/>
          </p:nvSpPr>
          <p:spPr>
            <a:xfrm>
              <a:off x="8913314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1A1E2CE-475B-CB4C-A967-353B3492EB23}"/>
                </a:ext>
              </a:extLst>
            </p:cNvPr>
            <p:cNvSpPr/>
            <p:nvPr/>
          </p:nvSpPr>
          <p:spPr>
            <a:xfrm>
              <a:off x="9187875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B64E8E-A2B5-9743-8D54-20FA4718F792}"/>
                </a:ext>
              </a:extLst>
            </p:cNvPr>
            <p:cNvSpPr/>
            <p:nvPr/>
          </p:nvSpPr>
          <p:spPr>
            <a:xfrm>
              <a:off x="9462436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E8F5BBB-C732-F340-AB69-674A6C9370B1}"/>
                </a:ext>
              </a:extLst>
            </p:cNvPr>
            <p:cNvSpPr/>
            <p:nvPr/>
          </p:nvSpPr>
          <p:spPr>
            <a:xfrm>
              <a:off x="7816468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B34A589-7120-7840-B4D9-FEEADA6622D1}"/>
                </a:ext>
              </a:extLst>
            </p:cNvPr>
            <p:cNvSpPr/>
            <p:nvPr/>
          </p:nvSpPr>
          <p:spPr>
            <a:xfrm>
              <a:off x="8091029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7758993-5C7E-604B-9C80-60D2C681E693}"/>
                </a:ext>
              </a:extLst>
            </p:cNvPr>
            <p:cNvSpPr/>
            <p:nvPr/>
          </p:nvSpPr>
          <p:spPr>
            <a:xfrm>
              <a:off x="8365590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ACC6760-C859-4844-A553-86FB4BA53D4A}"/>
                </a:ext>
              </a:extLst>
            </p:cNvPr>
            <p:cNvSpPr/>
            <p:nvPr/>
          </p:nvSpPr>
          <p:spPr>
            <a:xfrm>
              <a:off x="8634558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2A1CCE-9187-3444-B875-A9AD756542A1}"/>
                </a:ext>
              </a:extLst>
            </p:cNvPr>
            <p:cNvSpPr/>
            <p:nvPr/>
          </p:nvSpPr>
          <p:spPr>
            <a:xfrm>
              <a:off x="8914712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44600A-29E4-8A45-8949-1BE96A43CBCB}"/>
                </a:ext>
              </a:extLst>
            </p:cNvPr>
            <p:cNvSpPr/>
            <p:nvPr/>
          </p:nvSpPr>
          <p:spPr>
            <a:xfrm>
              <a:off x="9189273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F1C0420-7633-A44A-A1FD-ACC329843D23}"/>
                </a:ext>
              </a:extLst>
            </p:cNvPr>
            <p:cNvSpPr/>
            <p:nvPr/>
          </p:nvSpPr>
          <p:spPr>
            <a:xfrm>
              <a:off x="9463834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C56D5CC-C927-E841-914F-3C7F75F74516}"/>
                </a:ext>
              </a:extLst>
            </p:cNvPr>
            <p:cNvSpPr/>
            <p:nvPr/>
          </p:nvSpPr>
          <p:spPr>
            <a:xfrm>
              <a:off x="7815070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61C9A6D-F960-3B45-9F29-96838745D086}"/>
                </a:ext>
              </a:extLst>
            </p:cNvPr>
            <p:cNvSpPr/>
            <p:nvPr/>
          </p:nvSpPr>
          <p:spPr>
            <a:xfrm>
              <a:off x="8089631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2A9A3C7-6EF8-7442-808E-5D0145502330}"/>
                </a:ext>
              </a:extLst>
            </p:cNvPr>
            <p:cNvSpPr/>
            <p:nvPr/>
          </p:nvSpPr>
          <p:spPr>
            <a:xfrm>
              <a:off x="8364192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D40820E-CE7C-144A-9AC6-955A69293302}"/>
                </a:ext>
              </a:extLst>
            </p:cNvPr>
            <p:cNvSpPr/>
            <p:nvPr/>
          </p:nvSpPr>
          <p:spPr>
            <a:xfrm>
              <a:off x="8633160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C2A7CC9-4FD6-114F-A377-A6A7422F59A5}"/>
                </a:ext>
              </a:extLst>
            </p:cNvPr>
            <p:cNvSpPr/>
            <p:nvPr/>
          </p:nvSpPr>
          <p:spPr>
            <a:xfrm>
              <a:off x="8913314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B58A38A-39D3-C64F-A0FB-6CD64B12A321}"/>
                </a:ext>
              </a:extLst>
            </p:cNvPr>
            <p:cNvSpPr/>
            <p:nvPr/>
          </p:nvSpPr>
          <p:spPr>
            <a:xfrm>
              <a:off x="9187875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AEA0863-C76A-AC46-A043-42F831DCE34A}"/>
                </a:ext>
              </a:extLst>
            </p:cNvPr>
            <p:cNvSpPr/>
            <p:nvPr/>
          </p:nvSpPr>
          <p:spPr>
            <a:xfrm>
              <a:off x="9462436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2661FC3-3140-FC4A-B075-DBB00240B8AB}"/>
                </a:ext>
              </a:extLst>
            </p:cNvPr>
            <p:cNvSpPr/>
            <p:nvPr/>
          </p:nvSpPr>
          <p:spPr>
            <a:xfrm>
              <a:off x="7813672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9E8AAC8-FCE9-8F41-9F51-21C400D27076}"/>
                </a:ext>
              </a:extLst>
            </p:cNvPr>
            <p:cNvSpPr/>
            <p:nvPr/>
          </p:nvSpPr>
          <p:spPr>
            <a:xfrm>
              <a:off x="8088233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1C40C4-E1AA-4146-8F81-91721E8063C5}"/>
                </a:ext>
              </a:extLst>
            </p:cNvPr>
            <p:cNvSpPr/>
            <p:nvPr/>
          </p:nvSpPr>
          <p:spPr>
            <a:xfrm>
              <a:off x="8362794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271942-CA8A-754C-BA6C-012D292D2F06}"/>
                </a:ext>
              </a:extLst>
            </p:cNvPr>
            <p:cNvSpPr/>
            <p:nvPr/>
          </p:nvSpPr>
          <p:spPr>
            <a:xfrm>
              <a:off x="8631762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4A28FFB-E4F0-FE49-B60D-6A7E6E8C8EFF}"/>
                </a:ext>
              </a:extLst>
            </p:cNvPr>
            <p:cNvSpPr/>
            <p:nvPr/>
          </p:nvSpPr>
          <p:spPr>
            <a:xfrm>
              <a:off x="8911916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964254-9B13-AE4C-A6C4-449AECB9F167}"/>
                </a:ext>
              </a:extLst>
            </p:cNvPr>
            <p:cNvSpPr/>
            <p:nvPr/>
          </p:nvSpPr>
          <p:spPr>
            <a:xfrm>
              <a:off x="9186477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D0BEDE-86B8-2546-90AB-B9A582EA9DA4}"/>
                </a:ext>
              </a:extLst>
            </p:cNvPr>
            <p:cNvSpPr/>
            <p:nvPr/>
          </p:nvSpPr>
          <p:spPr>
            <a:xfrm>
              <a:off x="9461038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BAECC46-68B9-A643-AF7F-B7BC0808122A}"/>
                </a:ext>
              </a:extLst>
            </p:cNvPr>
            <p:cNvSpPr/>
            <p:nvPr/>
          </p:nvSpPr>
          <p:spPr>
            <a:xfrm>
              <a:off x="7815070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45D8D1B-63B9-3845-B958-122772409EC2}"/>
                </a:ext>
              </a:extLst>
            </p:cNvPr>
            <p:cNvSpPr/>
            <p:nvPr/>
          </p:nvSpPr>
          <p:spPr>
            <a:xfrm>
              <a:off x="8089631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79089D9-7290-4349-A75F-338D68804557}"/>
                </a:ext>
              </a:extLst>
            </p:cNvPr>
            <p:cNvSpPr/>
            <p:nvPr/>
          </p:nvSpPr>
          <p:spPr>
            <a:xfrm>
              <a:off x="8364192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BB7C6EB-8767-1347-BB24-D7BDE9C03D4C}"/>
                </a:ext>
              </a:extLst>
            </p:cNvPr>
            <p:cNvSpPr/>
            <p:nvPr/>
          </p:nvSpPr>
          <p:spPr>
            <a:xfrm>
              <a:off x="8633160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FD85571-A190-BC4E-940C-A5FA7CEAA471}"/>
                </a:ext>
              </a:extLst>
            </p:cNvPr>
            <p:cNvSpPr/>
            <p:nvPr/>
          </p:nvSpPr>
          <p:spPr>
            <a:xfrm>
              <a:off x="8913314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9F03EC-F6A1-BB4A-93CC-91D7CC079000}"/>
                </a:ext>
              </a:extLst>
            </p:cNvPr>
            <p:cNvSpPr/>
            <p:nvPr/>
          </p:nvSpPr>
          <p:spPr>
            <a:xfrm>
              <a:off x="9187875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AD53F95-053B-E846-B512-DF3A14591E11}"/>
                </a:ext>
              </a:extLst>
            </p:cNvPr>
            <p:cNvSpPr/>
            <p:nvPr/>
          </p:nvSpPr>
          <p:spPr>
            <a:xfrm>
              <a:off x="9462436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D363D8D-5DA7-7248-AB7B-B91100284638}"/>
                </a:ext>
              </a:extLst>
            </p:cNvPr>
            <p:cNvSpPr/>
            <p:nvPr/>
          </p:nvSpPr>
          <p:spPr>
            <a:xfrm>
              <a:off x="7813672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3712E2-D1B3-0A41-BDFF-D79718864CB7}"/>
                </a:ext>
              </a:extLst>
            </p:cNvPr>
            <p:cNvSpPr/>
            <p:nvPr/>
          </p:nvSpPr>
          <p:spPr>
            <a:xfrm>
              <a:off x="8088233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E18E44A-9303-DF4C-8AB8-07D7D853A637}"/>
                </a:ext>
              </a:extLst>
            </p:cNvPr>
            <p:cNvSpPr/>
            <p:nvPr/>
          </p:nvSpPr>
          <p:spPr>
            <a:xfrm>
              <a:off x="8362794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62E39D-CAE9-DA4A-86DB-E11046FFD83C}"/>
                </a:ext>
              </a:extLst>
            </p:cNvPr>
            <p:cNvSpPr/>
            <p:nvPr/>
          </p:nvSpPr>
          <p:spPr>
            <a:xfrm>
              <a:off x="8631762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3FF750-8D8D-5249-97BB-5D73E90AF096}"/>
                </a:ext>
              </a:extLst>
            </p:cNvPr>
            <p:cNvSpPr/>
            <p:nvPr/>
          </p:nvSpPr>
          <p:spPr>
            <a:xfrm>
              <a:off x="8911916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4CDBE00-B638-A14C-B44D-E4305A16ECD9}"/>
                </a:ext>
              </a:extLst>
            </p:cNvPr>
            <p:cNvSpPr/>
            <p:nvPr/>
          </p:nvSpPr>
          <p:spPr>
            <a:xfrm>
              <a:off x="9186477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ED867B2-381C-1440-837E-000A20A2FBAB}"/>
                </a:ext>
              </a:extLst>
            </p:cNvPr>
            <p:cNvSpPr/>
            <p:nvPr/>
          </p:nvSpPr>
          <p:spPr>
            <a:xfrm>
              <a:off x="9461038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A600307-DEC2-F243-A0C0-0CAB9D4FD440}"/>
                </a:ext>
              </a:extLst>
            </p:cNvPr>
            <p:cNvSpPr/>
            <p:nvPr/>
          </p:nvSpPr>
          <p:spPr>
            <a:xfrm>
              <a:off x="9736997" y="14714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1F1D876-CAFF-B241-AD6E-BA147CDFA538}"/>
                </a:ext>
              </a:extLst>
            </p:cNvPr>
            <p:cNvSpPr/>
            <p:nvPr/>
          </p:nvSpPr>
          <p:spPr>
            <a:xfrm>
              <a:off x="9738395" y="175374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44AAA12-BE4B-154E-9318-D96F910C6FEB}"/>
                </a:ext>
              </a:extLst>
            </p:cNvPr>
            <p:cNvSpPr/>
            <p:nvPr/>
          </p:nvSpPr>
          <p:spPr>
            <a:xfrm>
              <a:off x="9736997" y="203124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000BDD-CD2E-8443-A1CB-0B42D8AEB2BE}"/>
                </a:ext>
              </a:extLst>
            </p:cNvPr>
            <p:cNvSpPr/>
            <p:nvPr/>
          </p:nvSpPr>
          <p:spPr>
            <a:xfrm>
              <a:off x="9738395" y="23094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6A98647-8837-6148-9E5A-79402A74C55B}"/>
                </a:ext>
              </a:extLst>
            </p:cNvPr>
            <p:cNvSpPr/>
            <p:nvPr/>
          </p:nvSpPr>
          <p:spPr>
            <a:xfrm>
              <a:off x="9736997" y="2587718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103C412-5E69-0B4A-8F57-A3FAF4B73D13}"/>
                </a:ext>
              </a:extLst>
            </p:cNvPr>
            <p:cNvSpPr/>
            <p:nvPr/>
          </p:nvSpPr>
          <p:spPr>
            <a:xfrm>
              <a:off x="9735599" y="286928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D5E7082-9F3D-4C42-A2E3-9D14BDE4E7F9}"/>
                </a:ext>
              </a:extLst>
            </p:cNvPr>
            <p:cNvSpPr/>
            <p:nvPr/>
          </p:nvSpPr>
          <p:spPr>
            <a:xfrm>
              <a:off x="9736997" y="3147517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1ACDB7-BB1F-ED48-A98A-E5C01D05AD9B}"/>
                </a:ext>
              </a:extLst>
            </p:cNvPr>
            <p:cNvSpPr/>
            <p:nvPr/>
          </p:nvSpPr>
          <p:spPr>
            <a:xfrm>
              <a:off x="9735599" y="3425752"/>
              <a:ext cx="189835" cy="191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DAF67A0-E13A-C541-8BC5-D2F41BA2FC6C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8004905" y="1567169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678E15-BA5D-FD46-A267-903506953AE8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>
              <a:off x="8279466" y="1567169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770200-FD31-9545-9758-7125CC913FBE}"/>
                </a:ext>
              </a:extLst>
            </p:cNvPr>
            <p:cNvCxnSpPr>
              <a:cxnSpLocks/>
              <a:stCxn id="75" idx="3"/>
              <a:endCxn id="76" idx="1"/>
            </p:cNvCxnSpPr>
            <p:nvPr/>
          </p:nvCxnSpPr>
          <p:spPr>
            <a:xfrm>
              <a:off x="8554027" y="1567169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F2D08A-2D3A-5841-8CAB-548D7E1FD598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8822995" y="1567169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E99122C-5B0A-5A4B-8BC1-8BB14628BA9E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9103149" y="1567169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AEE59E-31D8-5F47-95E1-6A640A8930B4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9377710" y="1567169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5FB4F7-6EBA-A543-827D-AFCBD00B438C}"/>
                </a:ext>
              </a:extLst>
            </p:cNvPr>
            <p:cNvCxnSpPr>
              <a:cxnSpLocks/>
              <a:stCxn id="79" idx="3"/>
              <a:endCxn id="157" idx="1"/>
            </p:cNvCxnSpPr>
            <p:nvPr/>
          </p:nvCxnSpPr>
          <p:spPr>
            <a:xfrm>
              <a:off x="9652271" y="1567169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0DA9960-BF4F-1243-A653-3D448E64197C}"/>
                </a:ext>
              </a:extLst>
            </p:cNvPr>
            <p:cNvCxnSpPr/>
            <p:nvPr/>
          </p:nvCxnSpPr>
          <p:spPr>
            <a:xfrm>
              <a:off x="8003507" y="185189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DB13053-B8CC-4744-94B3-71B3A5AEA47C}"/>
                </a:ext>
              </a:extLst>
            </p:cNvPr>
            <p:cNvCxnSpPr>
              <a:cxnSpLocks/>
            </p:cNvCxnSpPr>
            <p:nvPr/>
          </p:nvCxnSpPr>
          <p:spPr>
            <a:xfrm>
              <a:off x="8278068" y="185189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186EBCC-1616-2245-82C1-41758327E1CB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29" y="1851898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E461D5-3166-274B-8E25-0B04BB8A18E4}"/>
                </a:ext>
              </a:extLst>
            </p:cNvPr>
            <p:cNvCxnSpPr>
              <a:cxnSpLocks/>
            </p:cNvCxnSpPr>
            <p:nvPr/>
          </p:nvCxnSpPr>
          <p:spPr>
            <a:xfrm>
              <a:off x="8821597" y="1851898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C83A180-1352-7445-8404-1E9AFDB0319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51" y="185189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6B5EA9-4B80-A042-90A6-A2B64EF9BA55}"/>
                </a:ext>
              </a:extLst>
            </p:cNvPr>
            <p:cNvCxnSpPr>
              <a:cxnSpLocks/>
            </p:cNvCxnSpPr>
            <p:nvPr/>
          </p:nvCxnSpPr>
          <p:spPr>
            <a:xfrm>
              <a:off x="9376312" y="185189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1C0BED6-E569-A54D-8847-0548BE054C11}"/>
                </a:ext>
              </a:extLst>
            </p:cNvPr>
            <p:cNvCxnSpPr>
              <a:cxnSpLocks/>
            </p:cNvCxnSpPr>
            <p:nvPr/>
          </p:nvCxnSpPr>
          <p:spPr>
            <a:xfrm>
              <a:off x="9650873" y="185189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28063D3-3C50-DE4A-9D23-EBC94B1D4877}"/>
                </a:ext>
              </a:extLst>
            </p:cNvPr>
            <p:cNvCxnSpPr/>
            <p:nvPr/>
          </p:nvCxnSpPr>
          <p:spPr>
            <a:xfrm>
              <a:off x="8003507" y="214091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61FC0C-0C26-A94B-AEC1-7A50388805BF}"/>
                </a:ext>
              </a:extLst>
            </p:cNvPr>
            <p:cNvCxnSpPr>
              <a:cxnSpLocks/>
            </p:cNvCxnSpPr>
            <p:nvPr/>
          </p:nvCxnSpPr>
          <p:spPr>
            <a:xfrm>
              <a:off x="8278068" y="214091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421C06-773B-734B-B529-FAC1737170D4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29" y="2140910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A1BAECB-1CFD-5C42-872C-D653A0468383}"/>
                </a:ext>
              </a:extLst>
            </p:cNvPr>
            <p:cNvCxnSpPr>
              <a:cxnSpLocks/>
            </p:cNvCxnSpPr>
            <p:nvPr/>
          </p:nvCxnSpPr>
          <p:spPr>
            <a:xfrm>
              <a:off x="8821597" y="2140910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F917839-FAB0-9C4C-BF8F-A2D05F642CE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51" y="214091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1F9528C-DA7A-454C-94BF-D2D9B93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9376312" y="214091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AE7EDB5-6D3B-DA4B-9AF4-1D55DA5D9804}"/>
                </a:ext>
              </a:extLst>
            </p:cNvPr>
            <p:cNvCxnSpPr>
              <a:cxnSpLocks/>
            </p:cNvCxnSpPr>
            <p:nvPr/>
          </p:nvCxnSpPr>
          <p:spPr>
            <a:xfrm>
              <a:off x="9650873" y="214091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C1336FD-A557-B54E-AE9C-FD24C76595F7}"/>
                </a:ext>
              </a:extLst>
            </p:cNvPr>
            <p:cNvCxnSpPr>
              <a:cxnSpLocks/>
            </p:cNvCxnSpPr>
            <p:nvPr/>
          </p:nvCxnSpPr>
          <p:spPr>
            <a:xfrm>
              <a:off x="8003507" y="2409161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FA30235-ACB1-264F-BD89-76CBEE1E17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8068" y="2409161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ACF375A-1E75-FA4A-821C-086D1A79C25F}"/>
                </a:ext>
              </a:extLst>
            </p:cNvPr>
            <p:cNvCxnSpPr>
              <a:cxnSpLocks/>
            </p:cNvCxnSpPr>
            <p:nvPr/>
          </p:nvCxnSpPr>
          <p:spPr>
            <a:xfrm>
              <a:off x="8552629" y="2409161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782C5-B290-EA45-8F26-238359E2C1B1}"/>
                </a:ext>
              </a:extLst>
            </p:cNvPr>
            <p:cNvCxnSpPr>
              <a:cxnSpLocks/>
            </p:cNvCxnSpPr>
            <p:nvPr/>
          </p:nvCxnSpPr>
          <p:spPr>
            <a:xfrm>
              <a:off x="8821597" y="2409161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CB2B63B-552A-4449-8D48-6913312B153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51" y="2409161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00E7B98-C6F3-6844-82A4-343A5103D879}"/>
                </a:ext>
              </a:extLst>
            </p:cNvPr>
            <p:cNvCxnSpPr>
              <a:cxnSpLocks/>
            </p:cNvCxnSpPr>
            <p:nvPr/>
          </p:nvCxnSpPr>
          <p:spPr>
            <a:xfrm>
              <a:off x="9376312" y="2409161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3F9B2C-329A-7340-81C1-C13D13D6A142}"/>
                </a:ext>
              </a:extLst>
            </p:cNvPr>
            <p:cNvCxnSpPr>
              <a:cxnSpLocks/>
            </p:cNvCxnSpPr>
            <p:nvPr/>
          </p:nvCxnSpPr>
          <p:spPr>
            <a:xfrm>
              <a:off x="9650873" y="2409161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B8BC31D-55F4-534C-BDCD-DA37BDB77AB2}"/>
                </a:ext>
              </a:extLst>
            </p:cNvPr>
            <p:cNvCxnSpPr/>
            <p:nvPr/>
          </p:nvCxnSpPr>
          <p:spPr>
            <a:xfrm>
              <a:off x="7998680" y="268568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CC9D285-797B-B544-94CD-06AE86BA7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73241" y="268568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B123972-9326-7F4D-A102-789474A031E4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02" y="2685688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7E6423C-1292-6945-B66F-F020DFC0B342}"/>
                </a:ext>
              </a:extLst>
            </p:cNvPr>
            <p:cNvCxnSpPr>
              <a:cxnSpLocks/>
            </p:cNvCxnSpPr>
            <p:nvPr/>
          </p:nvCxnSpPr>
          <p:spPr>
            <a:xfrm>
              <a:off x="8816770" y="2685688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A678576-F15F-BD40-BFF9-03C484ADDE0C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4" y="268568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4FC70C8-F1CC-F84C-912B-C3042A43FE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85" y="268568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AB3916D-81A3-8D4B-807C-C0375C18A997}"/>
                </a:ext>
              </a:extLst>
            </p:cNvPr>
            <p:cNvCxnSpPr>
              <a:cxnSpLocks/>
            </p:cNvCxnSpPr>
            <p:nvPr/>
          </p:nvCxnSpPr>
          <p:spPr>
            <a:xfrm>
              <a:off x="9646046" y="2685688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8C9F0F6-6476-E440-9433-71B0FDFD4DB2}"/>
                </a:ext>
              </a:extLst>
            </p:cNvPr>
            <p:cNvCxnSpPr/>
            <p:nvPr/>
          </p:nvCxnSpPr>
          <p:spPr>
            <a:xfrm>
              <a:off x="8006303" y="297049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75DD078-0CB1-7E42-9381-B40F925A1E78}"/>
                </a:ext>
              </a:extLst>
            </p:cNvPr>
            <p:cNvCxnSpPr>
              <a:cxnSpLocks/>
            </p:cNvCxnSpPr>
            <p:nvPr/>
          </p:nvCxnSpPr>
          <p:spPr>
            <a:xfrm>
              <a:off x="8280864" y="297049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218741F-947F-AB44-8930-4666D89A46E2}"/>
                </a:ext>
              </a:extLst>
            </p:cNvPr>
            <p:cNvCxnSpPr>
              <a:cxnSpLocks/>
            </p:cNvCxnSpPr>
            <p:nvPr/>
          </p:nvCxnSpPr>
          <p:spPr>
            <a:xfrm>
              <a:off x="8555425" y="2970490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FBD591D-25AD-1A42-8704-FCB100C89C09}"/>
                </a:ext>
              </a:extLst>
            </p:cNvPr>
            <p:cNvCxnSpPr>
              <a:cxnSpLocks/>
            </p:cNvCxnSpPr>
            <p:nvPr/>
          </p:nvCxnSpPr>
          <p:spPr>
            <a:xfrm>
              <a:off x="8824393" y="2970490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E2AE3A3-EDCA-354E-AF0C-B9A6CF37034A}"/>
                </a:ext>
              </a:extLst>
            </p:cNvPr>
            <p:cNvCxnSpPr>
              <a:cxnSpLocks/>
            </p:cNvCxnSpPr>
            <p:nvPr/>
          </p:nvCxnSpPr>
          <p:spPr>
            <a:xfrm>
              <a:off x="9104547" y="297049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A281171-623C-2E4D-9AD6-5684FF638B83}"/>
                </a:ext>
              </a:extLst>
            </p:cNvPr>
            <p:cNvCxnSpPr>
              <a:cxnSpLocks/>
            </p:cNvCxnSpPr>
            <p:nvPr/>
          </p:nvCxnSpPr>
          <p:spPr>
            <a:xfrm>
              <a:off x="9379108" y="297049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76D713B-F507-CD48-BE54-F9E93E5A136A}"/>
                </a:ext>
              </a:extLst>
            </p:cNvPr>
            <p:cNvCxnSpPr>
              <a:cxnSpLocks/>
            </p:cNvCxnSpPr>
            <p:nvPr/>
          </p:nvCxnSpPr>
          <p:spPr>
            <a:xfrm>
              <a:off x="9653669" y="2970490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67E3FD9-1503-E74C-B375-D6496B7A39A5}"/>
                </a:ext>
              </a:extLst>
            </p:cNvPr>
            <p:cNvCxnSpPr/>
            <p:nvPr/>
          </p:nvCxnSpPr>
          <p:spPr>
            <a:xfrm>
              <a:off x="7998680" y="3255292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268C-5E54-F64D-9DD8-F9218C606A6B}"/>
                </a:ext>
              </a:extLst>
            </p:cNvPr>
            <p:cNvCxnSpPr>
              <a:cxnSpLocks/>
            </p:cNvCxnSpPr>
            <p:nvPr/>
          </p:nvCxnSpPr>
          <p:spPr>
            <a:xfrm>
              <a:off x="8273241" y="3255292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AC64BCD-8118-DE44-B702-A8F2ACA07B33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02" y="3255292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E34AC42-D04D-FC4D-ACA0-485CB04B6376}"/>
                </a:ext>
              </a:extLst>
            </p:cNvPr>
            <p:cNvCxnSpPr>
              <a:cxnSpLocks/>
            </p:cNvCxnSpPr>
            <p:nvPr/>
          </p:nvCxnSpPr>
          <p:spPr>
            <a:xfrm>
              <a:off x="8816770" y="3255292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3EF2131-ADFB-064F-AFB9-E08ED54E923D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4" y="3255292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C7D7EB9-B7C3-FC4B-B7F2-22D938FA7FCB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85" y="3255292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1D4879A-5FC0-004F-A43C-0217919CAFE2}"/>
                </a:ext>
              </a:extLst>
            </p:cNvPr>
            <p:cNvCxnSpPr>
              <a:cxnSpLocks/>
            </p:cNvCxnSpPr>
            <p:nvPr/>
          </p:nvCxnSpPr>
          <p:spPr>
            <a:xfrm>
              <a:off x="9646046" y="3255292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DF1CED0-184C-D541-90ED-D5A29C84C3C0}"/>
                </a:ext>
              </a:extLst>
            </p:cNvPr>
            <p:cNvCxnSpPr/>
            <p:nvPr/>
          </p:nvCxnSpPr>
          <p:spPr>
            <a:xfrm>
              <a:off x="7998680" y="3523543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3065DD-D892-7541-AA41-29A572D177E8}"/>
                </a:ext>
              </a:extLst>
            </p:cNvPr>
            <p:cNvCxnSpPr>
              <a:cxnSpLocks/>
            </p:cNvCxnSpPr>
            <p:nvPr/>
          </p:nvCxnSpPr>
          <p:spPr>
            <a:xfrm>
              <a:off x="8273241" y="3523543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71B80AF-6B65-BB40-BB24-2D70DC2082A7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02" y="3523543"/>
              <a:ext cx="79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CD88168-37C1-794A-9F9D-80AA0A540DA4}"/>
                </a:ext>
              </a:extLst>
            </p:cNvPr>
            <p:cNvCxnSpPr>
              <a:cxnSpLocks/>
            </p:cNvCxnSpPr>
            <p:nvPr/>
          </p:nvCxnSpPr>
          <p:spPr>
            <a:xfrm>
              <a:off x="8816770" y="3523543"/>
              <a:ext cx="90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7146ADB-067F-1649-819F-111898DBF4B1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4" y="3523543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35E880-3BF4-5948-8E65-9847522498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85" y="3523543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3FA89F-02B6-EA4C-B601-C1EB1CB1CA4A}"/>
                </a:ext>
              </a:extLst>
            </p:cNvPr>
            <p:cNvCxnSpPr>
              <a:cxnSpLocks/>
            </p:cNvCxnSpPr>
            <p:nvPr/>
          </p:nvCxnSpPr>
          <p:spPr>
            <a:xfrm>
              <a:off x="9646046" y="3523543"/>
              <a:ext cx="84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E54BB44-15F7-8143-9A8C-EC9A4EE5553E}"/>
                </a:ext>
              </a:extLst>
            </p:cNvPr>
            <p:cNvCxnSpPr>
              <a:cxnSpLocks/>
              <a:stCxn id="73" idx="2"/>
              <a:endCxn id="80" idx="0"/>
            </p:cNvCxnSpPr>
            <p:nvPr/>
          </p:nvCxnSpPr>
          <p:spPr>
            <a:xfrm>
              <a:off x="7909988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B5A1C2C-592F-7B4C-B28D-B674D40113D5}"/>
                </a:ext>
              </a:extLst>
            </p:cNvPr>
            <p:cNvCxnSpPr>
              <a:cxnSpLocks/>
            </p:cNvCxnSpPr>
            <p:nvPr/>
          </p:nvCxnSpPr>
          <p:spPr>
            <a:xfrm>
              <a:off x="7909988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CEBEF8A-75E9-0F41-887C-C34CCA0801D7}"/>
                </a:ext>
              </a:extLst>
            </p:cNvPr>
            <p:cNvCxnSpPr>
              <a:cxnSpLocks/>
            </p:cNvCxnSpPr>
            <p:nvPr/>
          </p:nvCxnSpPr>
          <p:spPr>
            <a:xfrm>
              <a:off x="7909988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BEAB28F-0AF2-2B4C-B021-C83A6DCD177D}"/>
                </a:ext>
              </a:extLst>
            </p:cNvPr>
            <p:cNvCxnSpPr>
              <a:cxnSpLocks/>
            </p:cNvCxnSpPr>
            <p:nvPr/>
          </p:nvCxnSpPr>
          <p:spPr>
            <a:xfrm>
              <a:off x="7913163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480220A-9FCD-F640-A0C2-8D04519DA658}"/>
                </a:ext>
              </a:extLst>
            </p:cNvPr>
            <p:cNvCxnSpPr>
              <a:cxnSpLocks/>
            </p:cNvCxnSpPr>
            <p:nvPr/>
          </p:nvCxnSpPr>
          <p:spPr>
            <a:xfrm>
              <a:off x="7913163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267D107-F195-AE43-9539-6150F2C629A4}"/>
                </a:ext>
              </a:extLst>
            </p:cNvPr>
            <p:cNvCxnSpPr>
              <a:cxnSpLocks/>
            </p:cNvCxnSpPr>
            <p:nvPr/>
          </p:nvCxnSpPr>
          <p:spPr>
            <a:xfrm>
              <a:off x="7913163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E6F9F8-1AEA-B940-BED3-A028A0B140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3163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DA10FD2-4356-4C42-9C9F-0407C8D2BC56}"/>
                </a:ext>
              </a:extLst>
            </p:cNvPr>
            <p:cNvCxnSpPr>
              <a:cxnSpLocks/>
            </p:cNvCxnSpPr>
            <p:nvPr/>
          </p:nvCxnSpPr>
          <p:spPr>
            <a:xfrm>
              <a:off x="8186213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D95F583-7739-9A44-8E77-62107923B4C7}"/>
                </a:ext>
              </a:extLst>
            </p:cNvPr>
            <p:cNvCxnSpPr>
              <a:cxnSpLocks/>
            </p:cNvCxnSpPr>
            <p:nvPr/>
          </p:nvCxnSpPr>
          <p:spPr>
            <a:xfrm>
              <a:off x="8186213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466C5CA-46FD-1A4C-90C5-91AA15B3AC5D}"/>
                </a:ext>
              </a:extLst>
            </p:cNvPr>
            <p:cNvCxnSpPr>
              <a:cxnSpLocks/>
            </p:cNvCxnSpPr>
            <p:nvPr/>
          </p:nvCxnSpPr>
          <p:spPr>
            <a:xfrm>
              <a:off x="8186213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731CB93-03B7-574F-A7F6-27B011D5C8C2}"/>
                </a:ext>
              </a:extLst>
            </p:cNvPr>
            <p:cNvCxnSpPr>
              <a:cxnSpLocks/>
            </p:cNvCxnSpPr>
            <p:nvPr/>
          </p:nvCxnSpPr>
          <p:spPr>
            <a:xfrm>
              <a:off x="8189388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343E693-8020-C948-8206-C45F5EFC965A}"/>
                </a:ext>
              </a:extLst>
            </p:cNvPr>
            <p:cNvCxnSpPr>
              <a:cxnSpLocks/>
            </p:cNvCxnSpPr>
            <p:nvPr/>
          </p:nvCxnSpPr>
          <p:spPr>
            <a:xfrm>
              <a:off x="8189388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69CE790-CE6C-8444-AADC-BAED071A063D}"/>
                </a:ext>
              </a:extLst>
            </p:cNvPr>
            <p:cNvCxnSpPr>
              <a:cxnSpLocks/>
            </p:cNvCxnSpPr>
            <p:nvPr/>
          </p:nvCxnSpPr>
          <p:spPr>
            <a:xfrm>
              <a:off x="8189388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B566122-9997-0B48-BB26-737FCFBF9374}"/>
                </a:ext>
              </a:extLst>
            </p:cNvPr>
            <p:cNvCxnSpPr>
              <a:cxnSpLocks/>
            </p:cNvCxnSpPr>
            <p:nvPr/>
          </p:nvCxnSpPr>
          <p:spPr>
            <a:xfrm>
              <a:off x="8189388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604F025-E017-7F45-89D1-9E8B58984357}"/>
                </a:ext>
              </a:extLst>
            </p:cNvPr>
            <p:cNvCxnSpPr>
              <a:cxnSpLocks/>
            </p:cNvCxnSpPr>
            <p:nvPr/>
          </p:nvCxnSpPr>
          <p:spPr>
            <a:xfrm>
              <a:off x="8462438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F3758A5-3335-4D48-B7B2-8C88ECCD5C38}"/>
                </a:ext>
              </a:extLst>
            </p:cNvPr>
            <p:cNvCxnSpPr>
              <a:cxnSpLocks/>
            </p:cNvCxnSpPr>
            <p:nvPr/>
          </p:nvCxnSpPr>
          <p:spPr>
            <a:xfrm>
              <a:off x="8462438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478CC3F-D12E-6942-B193-6464765FA0F2}"/>
                </a:ext>
              </a:extLst>
            </p:cNvPr>
            <p:cNvCxnSpPr>
              <a:cxnSpLocks/>
            </p:cNvCxnSpPr>
            <p:nvPr/>
          </p:nvCxnSpPr>
          <p:spPr>
            <a:xfrm>
              <a:off x="8462438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C0EAEB2-9665-D548-A93B-3D8F373949A0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13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CEF6F07-F66B-9542-91CB-57C5859B45AB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13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238F7F6-C06F-B14E-937A-EEC798E97D8D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13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261CF3B-1AD8-D441-970B-89C3D650EA21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13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206BE7F0-5C6D-9149-9BDF-AAB091115CE3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13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A7206A8-21FF-6943-BDB0-2A4EFE6635FD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13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248693-6277-F548-8F83-ACC625F93F1F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13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1B41430-AA51-7241-A102-64E7FCA335E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488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F0A42B1-BDB2-E74C-AD66-387085C6742E}"/>
                </a:ext>
              </a:extLst>
            </p:cNvPr>
            <p:cNvCxnSpPr>
              <a:cxnSpLocks/>
            </p:cNvCxnSpPr>
            <p:nvPr/>
          </p:nvCxnSpPr>
          <p:spPr>
            <a:xfrm>
              <a:off x="8735488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43CF18C-9A4E-534C-A29B-7E1B39FCF2F5}"/>
                </a:ext>
              </a:extLst>
            </p:cNvPr>
            <p:cNvCxnSpPr>
              <a:cxnSpLocks/>
            </p:cNvCxnSpPr>
            <p:nvPr/>
          </p:nvCxnSpPr>
          <p:spPr>
            <a:xfrm>
              <a:off x="8735488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2D67409-5087-C848-ABCD-1B00B35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8735488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39DAB1D-8AB0-F342-9683-52DB8D7254CD}"/>
                </a:ext>
              </a:extLst>
            </p:cNvPr>
            <p:cNvCxnSpPr>
              <a:cxnSpLocks/>
            </p:cNvCxnSpPr>
            <p:nvPr/>
          </p:nvCxnSpPr>
          <p:spPr>
            <a:xfrm>
              <a:off x="9008538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002961D-3DF4-274B-AD88-1D6BABA7384C}"/>
                </a:ext>
              </a:extLst>
            </p:cNvPr>
            <p:cNvCxnSpPr>
              <a:cxnSpLocks/>
            </p:cNvCxnSpPr>
            <p:nvPr/>
          </p:nvCxnSpPr>
          <p:spPr>
            <a:xfrm>
              <a:off x="9008538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20DD07-74AF-2042-9DB7-5526974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9008538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B4D1A76-7891-AF4C-A757-E9E3318E71B6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13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79E4B6B-116E-3145-B92D-8AC2B1D05DCF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13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62833C0-2EAD-E14A-AC95-C6E97D378167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13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B9C13C5-A1E2-644B-BE4B-030B557F820D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13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3D62BB4-B085-064F-82AE-FFF5E51D1B9A}"/>
                </a:ext>
              </a:extLst>
            </p:cNvPr>
            <p:cNvCxnSpPr>
              <a:cxnSpLocks/>
            </p:cNvCxnSpPr>
            <p:nvPr/>
          </p:nvCxnSpPr>
          <p:spPr>
            <a:xfrm>
              <a:off x="9281588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5EEF784-5AC1-AA46-9578-F3489E39F912}"/>
                </a:ext>
              </a:extLst>
            </p:cNvPr>
            <p:cNvCxnSpPr>
              <a:cxnSpLocks/>
            </p:cNvCxnSpPr>
            <p:nvPr/>
          </p:nvCxnSpPr>
          <p:spPr>
            <a:xfrm>
              <a:off x="9281588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067E886-98B1-EE47-9AA4-9CFF9660802D}"/>
                </a:ext>
              </a:extLst>
            </p:cNvPr>
            <p:cNvCxnSpPr>
              <a:cxnSpLocks/>
            </p:cNvCxnSpPr>
            <p:nvPr/>
          </p:nvCxnSpPr>
          <p:spPr>
            <a:xfrm>
              <a:off x="9281588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EAD7AAA-EDED-174A-9335-43B75EAA9D68}"/>
                </a:ext>
              </a:extLst>
            </p:cNvPr>
            <p:cNvCxnSpPr>
              <a:cxnSpLocks/>
            </p:cNvCxnSpPr>
            <p:nvPr/>
          </p:nvCxnSpPr>
          <p:spPr>
            <a:xfrm>
              <a:off x="9284763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C25D09C-E8DE-2D41-BF4C-15CF415295D8}"/>
                </a:ext>
              </a:extLst>
            </p:cNvPr>
            <p:cNvCxnSpPr>
              <a:cxnSpLocks/>
            </p:cNvCxnSpPr>
            <p:nvPr/>
          </p:nvCxnSpPr>
          <p:spPr>
            <a:xfrm>
              <a:off x="9284763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64D077B-F2BA-B646-B0D1-D1A5008333D0}"/>
                </a:ext>
              </a:extLst>
            </p:cNvPr>
            <p:cNvCxnSpPr>
              <a:cxnSpLocks/>
            </p:cNvCxnSpPr>
            <p:nvPr/>
          </p:nvCxnSpPr>
          <p:spPr>
            <a:xfrm>
              <a:off x="9284763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CFAF6D2-FD09-8745-9A5F-031545A27017}"/>
                </a:ext>
              </a:extLst>
            </p:cNvPr>
            <p:cNvCxnSpPr>
              <a:cxnSpLocks/>
            </p:cNvCxnSpPr>
            <p:nvPr/>
          </p:nvCxnSpPr>
          <p:spPr>
            <a:xfrm>
              <a:off x="9284763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0D91266-5E2F-7643-9D33-448478513A8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988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EB4896C-2771-D843-8729-1661EF60A16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988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5EC34D7-9EA1-F84E-9A07-3912F7B999F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988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2ABA67F-E487-004D-B751-4508BA1E8EFE}"/>
                </a:ext>
              </a:extLst>
            </p:cNvPr>
            <p:cNvCxnSpPr>
              <a:cxnSpLocks/>
            </p:cNvCxnSpPr>
            <p:nvPr/>
          </p:nvCxnSpPr>
          <p:spPr>
            <a:xfrm>
              <a:off x="9564163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F0AB24B-7372-AF42-8A3F-B168CF19B093}"/>
                </a:ext>
              </a:extLst>
            </p:cNvPr>
            <p:cNvCxnSpPr>
              <a:cxnSpLocks/>
            </p:cNvCxnSpPr>
            <p:nvPr/>
          </p:nvCxnSpPr>
          <p:spPr>
            <a:xfrm>
              <a:off x="9564163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7A34C0B-BDF4-CE41-B894-952C239F7C15}"/>
                </a:ext>
              </a:extLst>
            </p:cNvPr>
            <p:cNvCxnSpPr>
              <a:cxnSpLocks/>
            </p:cNvCxnSpPr>
            <p:nvPr/>
          </p:nvCxnSpPr>
          <p:spPr>
            <a:xfrm>
              <a:off x="9564163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339E5A5-B83F-D149-981A-02A65C479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64163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24FC46D-9727-0C44-B414-98D5159B55A5}"/>
                </a:ext>
              </a:extLst>
            </p:cNvPr>
            <p:cNvCxnSpPr>
              <a:cxnSpLocks/>
            </p:cNvCxnSpPr>
            <p:nvPr/>
          </p:nvCxnSpPr>
          <p:spPr>
            <a:xfrm>
              <a:off x="9837213" y="16628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0DEBCB4-EE6B-274F-8099-CBDB943700C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213" y="194518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3B751E3-2120-1342-B0FE-46DD86C9D29F}"/>
                </a:ext>
              </a:extLst>
            </p:cNvPr>
            <p:cNvCxnSpPr>
              <a:cxnSpLocks/>
            </p:cNvCxnSpPr>
            <p:nvPr/>
          </p:nvCxnSpPr>
          <p:spPr>
            <a:xfrm>
              <a:off x="9837213" y="22186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FCCB2AF-0306-8043-B204-575D8EF13321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88" y="2500923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C9AF3A5-5070-ED40-87B1-27C053E4780C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88" y="2779159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3C33D75-D9A6-584B-9B7F-9A0A45A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88" y="30566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CA19228-14E2-1C47-82D5-DD9B8F46BFD4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88" y="3338958"/>
              <a:ext cx="0" cy="9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7F428F1F-267D-264E-8012-70CAF50CB17A}"/>
              </a:ext>
            </a:extLst>
          </p:cNvPr>
          <p:cNvSpPr/>
          <p:nvPr/>
        </p:nvSpPr>
        <p:spPr>
          <a:xfrm>
            <a:off x="2873829" y="1471449"/>
            <a:ext cx="438492" cy="3626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External Memory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7F5FE4C-1E5C-5E41-B177-93751F23F01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318641" y="2956777"/>
            <a:ext cx="3430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6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2019-06-04T00:21:18Z</dcterms:created>
  <dcterms:modified xsi:type="dcterms:W3CDTF">2019-06-04T01:14:35Z</dcterms:modified>
</cp:coreProperties>
</file>