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807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0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0317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6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513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393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6823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714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64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27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73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4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878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731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5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694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2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F18AA-A654-420F-B325-E4670F030CDE}" type="datetimeFigureOut">
              <a:rPr lang="es-CO" smtClean="0"/>
              <a:t>25/02/2025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5102-E651-4B61-A21F-B5A0ACCEB2A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787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ictormfranc@hot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664BB-D388-08BB-2616-A75631A8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3685" y="1629349"/>
            <a:ext cx="9144000" cy="886684"/>
          </a:xfrm>
        </p:spPr>
        <p:txBody>
          <a:bodyPr>
            <a:normAutofit/>
          </a:bodyPr>
          <a:lstStyle/>
          <a:p>
            <a:r>
              <a:rPr lang="es-CO" dirty="0"/>
              <a:t>Victor Manuel Franco Deossa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3A0FC1-D297-D48E-11AB-2CF0B3B9C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3685" y="3059551"/>
            <a:ext cx="9144000" cy="2766304"/>
          </a:xfrm>
        </p:spPr>
        <p:txBody>
          <a:bodyPr>
            <a:normAutofit lnSpcReduction="10000"/>
          </a:bodyPr>
          <a:lstStyle/>
          <a:p>
            <a:r>
              <a:rPr lang="es-CO" dirty="0">
                <a:solidFill>
                  <a:schemeClr val="tx1"/>
                </a:solidFill>
              </a:rPr>
              <a:t>Edad: 27 años</a:t>
            </a:r>
          </a:p>
          <a:p>
            <a:r>
              <a:rPr lang="es-CO" dirty="0">
                <a:solidFill>
                  <a:schemeClr val="tx1"/>
                </a:solidFill>
              </a:rPr>
              <a:t>CORREO:  </a:t>
            </a:r>
            <a:r>
              <a:rPr lang="es-CO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victormfranc@hotmail.com</a:t>
            </a:r>
            <a:endParaRPr lang="es-CO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Celular: 3127855532</a:t>
            </a:r>
          </a:p>
          <a:p>
            <a:endParaRPr lang="es-CO" dirty="0">
              <a:solidFill>
                <a:schemeClr val="tx1"/>
              </a:solidFill>
            </a:endParaRPr>
          </a:p>
          <a:p>
            <a:r>
              <a:rPr lang="es-CO" dirty="0">
                <a:solidFill>
                  <a:schemeClr val="tx1"/>
                </a:solidFill>
              </a:rPr>
              <a:t>soy bueno trabajando en equipo, soy una personas seria, responsable, puntual y siempre trato de ayudar a mis compañeros.</a:t>
            </a:r>
          </a:p>
        </p:txBody>
      </p:sp>
    </p:spTree>
    <p:extLst>
      <p:ext uri="{BB962C8B-B14F-4D97-AF65-F5344CB8AC3E}">
        <p14:creationId xmlns:p14="http://schemas.microsoft.com/office/powerpoint/2010/main" val="1570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65BF3-8B70-9CDC-7347-45B4E047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Lugar de residencia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361322-0E74-B32E-6FED-2F2F501A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Vivo en playa rica- Itagüí, vivo con mis padres y mi hermana y tengo una gata llamada </a:t>
            </a:r>
            <a:r>
              <a:rPr lang="es-CO" dirty="0" err="1"/>
              <a:t>kiara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248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B3B6F-24E4-BFF1-D444-E73494391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Estudios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2F6E95-9B48-4929-54DC-896F1619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Soy técnico en programación de software, actualmente estudio la tecnología en análisis y desarrollo de software voy en el sexto trimestre de la etapa lectiva, aproximadamente en julio empezaría  mi etapa practica, </a:t>
            </a:r>
          </a:p>
        </p:txBody>
      </p:sp>
    </p:spTree>
    <p:extLst>
      <p:ext uri="{BB962C8B-B14F-4D97-AF65-F5344CB8AC3E}">
        <p14:creationId xmlns:p14="http://schemas.microsoft.com/office/powerpoint/2010/main" val="357984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3731D-340D-BA8E-B6B7-0ECFE63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Experiencia laboral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6858E3-5189-F18F-0C5E-2AED5FFB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sz="1800" dirty="0"/>
              <a:t>Trabaje 2 años en un supermercado tomando y despachando pedidos (tanto </a:t>
            </a:r>
            <a:r>
              <a:rPr lang="es-CO" sz="1800" dirty="0" err="1"/>
              <a:t>via</a:t>
            </a:r>
            <a:r>
              <a:rPr lang="es-CO" sz="1800" dirty="0"/>
              <a:t> telefónica como por chat).</a:t>
            </a:r>
          </a:p>
          <a:p>
            <a:r>
              <a:rPr lang="es-CO" sz="1800" dirty="0"/>
              <a:t>Luego empecé a trabajar en Teleperformance como analista de soporte técnico, dando soporte telefónico a servicios de televisión e internet residencial para una empresa llamada mas móvil en Panamá.</a:t>
            </a:r>
          </a:p>
          <a:p>
            <a:r>
              <a:rPr lang="es-CO" sz="1800" dirty="0"/>
              <a:t>Luego pase a trabajar para TIVIT S.A. Como analista de mesa de ayuda, brindando asistencia técnica a empleados de EPM que presentan inconvenientes con los aplicativos o equipos que utilizan, realizando descartes de primer nivel y escalando las fallas a los grupos correspondientes de segundo nivel, estuve 2 años en este cargo </a:t>
            </a:r>
          </a:p>
          <a:p>
            <a:r>
              <a:rPr lang="es-CO" sz="1800" dirty="0"/>
              <a:t>Actualmente sigo trabajando para TIVIT, donde presente una convocatoria y pase al cargo de analista gestor de accesos, en este cargo mi trabajo es administrar un grupo de segundo nivel llamado cuentas y mensajería, administrar las licencias de office de usuarios de EPM, crear o eliminar cuentas de RED y administrar varios aplicativos como FENIX, CRM, Open </a:t>
            </a:r>
            <a:r>
              <a:rPr lang="es-CO" sz="1800" dirty="0" err="1"/>
              <a:t>sgc</a:t>
            </a:r>
            <a:r>
              <a:rPr lang="es-CO" sz="1800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1017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A478C-B612-99AE-A713-235418B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Conocimientos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59BA1-BF7D-5647-1463-924259C2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Tengo experiencia en soporte técnico y conocimientos en herramientas de office y aplicativos empresariales, tengo conocimiento en metodología ITIL y bases en diferentes lenguajes de programación </a:t>
            </a:r>
          </a:p>
        </p:txBody>
      </p:sp>
    </p:spTree>
    <p:extLst>
      <p:ext uri="{BB962C8B-B14F-4D97-AF65-F5344CB8AC3E}">
        <p14:creationId xmlns:p14="http://schemas.microsoft.com/office/powerpoint/2010/main" val="5843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5D41E-2B1C-1241-2FE5-079C57FC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Hobbies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E7DDEB-5584-3B6D-2A99-0BA02D760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Disfruto mucho ir a nadar</a:t>
            </a:r>
          </a:p>
          <a:p>
            <a:r>
              <a:rPr lang="es-CO" dirty="0"/>
              <a:t>Bailar </a:t>
            </a:r>
          </a:p>
          <a:p>
            <a:r>
              <a:rPr lang="es-CO" dirty="0"/>
              <a:t>Ir a cine </a:t>
            </a:r>
          </a:p>
          <a:p>
            <a:r>
              <a:rPr lang="es-CO" dirty="0"/>
              <a:t>Ver serie en casa </a:t>
            </a:r>
          </a:p>
          <a:p>
            <a:r>
              <a:rPr lang="es-CO" dirty="0"/>
              <a:t>Los videojuegos </a:t>
            </a:r>
          </a:p>
        </p:txBody>
      </p:sp>
    </p:spTree>
    <p:extLst>
      <p:ext uri="{BB962C8B-B14F-4D97-AF65-F5344CB8AC3E}">
        <p14:creationId xmlns:p14="http://schemas.microsoft.com/office/powerpoint/2010/main" val="4209215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258</TotalTime>
  <Words>319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Victor Manuel Franco Deossa</vt:lpstr>
      <vt:lpstr>Lugar de residencia </vt:lpstr>
      <vt:lpstr>Estudios </vt:lpstr>
      <vt:lpstr>Experiencia laboral </vt:lpstr>
      <vt:lpstr>Conocimientos  </vt:lpstr>
      <vt:lpstr>Hobbies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Manuel Franco Deossa</dc:creator>
  <cp:lastModifiedBy>Victor Manuel Franco Deossa</cp:lastModifiedBy>
  <cp:revision>2</cp:revision>
  <dcterms:created xsi:type="dcterms:W3CDTF">2025-02-25T13:43:25Z</dcterms:created>
  <dcterms:modified xsi:type="dcterms:W3CDTF">2025-02-25T18:01:44Z</dcterms:modified>
</cp:coreProperties>
</file>