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9" r:id="rId1"/>
  </p:sldMasterIdLst>
  <p:notesMasterIdLst>
    <p:notesMasterId r:id="rId13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947E5-70B8-4F0C-9774-CE8E8D97B59A}" v="1" dt="2018-10-01T13:31:30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C554A5B-6DDD-4A38-9711-19A6FFCD013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97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4585844-E4CC-403E-AA52-83C37961EECA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035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8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131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4259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17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1754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2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2764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5348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420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99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20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3872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4287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17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96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8864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881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6AC4A597-8585-4770-A7C8-A116B8847F3D}" type="datetime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01/10/2018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8C7E12BF-23D2-464E-97CC-34A177733447}" type="slidenum">
              <a:rPr lang="pt-BR" sz="1200" b="0" strike="noStrike" spc="-1" smtClean="0">
                <a:solidFill>
                  <a:srgbClr val="BCBCBC"/>
                </a:solidFill>
                <a:latin typeface="Book Antiqua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913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  <p:sldLayoutId id="214748390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3"/>
          <p:cNvPicPr/>
          <p:nvPr/>
        </p:nvPicPr>
        <p:blipFill>
          <a:blip r:embed="rId2"/>
          <a:stretch/>
        </p:blipFill>
        <p:spPr>
          <a:xfrm>
            <a:off x="1428840" y="285840"/>
            <a:ext cx="6428880" cy="642888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421920" y="1371600"/>
            <a:ext cx="8229240" cy="18284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/>
          <a:lstStyle/>
          <a:p>
            <a:pPr algn="ctr">
              <a:lnSpc>
                <a:spcPct val="100000"/>
              </a:lnSpc>
            </a:pPr>
            <a:r>
              <a:rPr lang="pt-BR" sz="4800" b="1" strike="noStrike" cap="all" spc="-1">
                <a:solidFill>
                  <a:srgbClr val="E9D596"/>
                </a:solidFill>
                <a:latin typeface="Lucida Sans"/>
              </a:rPr>
              <a:t>HelpingPaws</a:t>
            </a:r>
            <a:endParaRPr lang="pt-BR" sz="4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71600" y="33318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"/>
          <p:cNvPicPr/>
          <p:nvPr/>
        </p:nvPicPr>
        <p:blipFill>
          <a:blip r:embed="rId2"/>
          <a:stretch/>
        </p:blipFill>
        <p:spPr>
          <a:xfrm>
            <a:off x="857160" y="428760"/>
            <a:ext cx="6428880" cy="642888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100" b="1" strike="noStrike" spc="-1" dirty="0">
                <a:latin typeface="Lucida Sans"/>
              </a:rPr>
              <a:t>Pesquisa de Campo</a:t>
            </a:r>
            <a:endParaRPr lang="pt-BR" sz="4100" b="0" strike="noStrike" spc="-1" dirty="0">
              <a:latin typeface="Book Antiqua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marL="548640" indent="-410845"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pt-BR" sz="2800" spc="-1" dirty="0" smtClean="0">
                <a:solidFill>
                  <a:srgbClr val="FFFFFF"/>
                </a:solidFill>
                <a:latin typeface="Book Antiqua"/>
              </a:rPr>
              <a:t>Contato com ONG’S:</a:t>
            </a:r>
          </a:p>
          <a:p>
            <a:pPr marL="548640" indent="-410845"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pt-BR" sz="2800" spc="-1" dirty="0" smtClean="0">
                <a:solidFill>
                  <a:srgbClr val="FFFFFF"/>
                </a:solidFill>
                <a:latin typeface="Book Antiqua"/>
              </a:rPr>
              <a:t>UIPA </a:t>
            </a:r>
            <a:r>
              <a:rPr lang="pt-BR" sz="2800" spc="-1" dirty="0">
                <a:solidFill>
                  <a:srgbClr val="FFFFFF"/>
                </a:solidFill>
                <a:latin typeface="Book Antiqua"/>
              </a:rPr>
              <a:t>União</a:t>
            </a:r>
            <a:r>
              <a:rPr lang="pt-BR" sz="2800" b="0" strike="noStrike" spc="-1" dirty="0">
                <a:solidFill>
                  <a:srgbClr val="FFFFFF"/>
                </a:solidFill>
                <a:latin typeface="Book Antiqua"/>
              </a:rPr>
              <a:t> Internacional Protetora dos </a:t>
            </a:r>
            <a:r>
              <a:rPr lang="pt-BR" sz="2800" b="0" strike="noStrike" spc="-1" dirty="0" smtClean="0">
                <a:solidFill>
                  <a:srgbClr val="FFFFFF"/>
                </a:solidFill>
                <a:latin typeface="Book Antiqua"/>
              </a:rPr>
              <a:t>Animais;</a:t>
            </a:r>
            <a:endParaRPr lang="pt-BR" sz="2800" b="0" strike="noStrike" spc="-1" dirty="0">
              <a:solidFill>
                <a:srgbClr val="FFFFFF"/>
              </a:solidFill>
              <a:latin typeface="Book Antiqua"/>
            </a:endParaRPr>
          </a:p>
          <a:p>
            <a:pPr marL="548640" indent="-410845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pt-BR" sz="2800" b="0" strike="noStrike" spc="-1" dirty="0">
                <a:solidFill>
                  <a:srgbClr val="FFFFFF"/>
                </a:solidFill>
                <a:latin typeface="Book Antiqua"/>
              </a:rPr>
              <a:t>Clinica </a:t>
            </a:r>
            <a:r>
              <a:rPr lang="pt-BR" sz="2800" spc="-1" dirty="0" smtClean="0">
                <a:solidFill>
                  <a:srgbClr val="FFFFFF"/>
                </a:solidFill>
                <a:latin typeface="Book Antiqua"/>
              </a:rPr>
              <a:t>Reveles.</a:t>
            </a:r>
            <a:endParaRPr lang="pt-BR" sz="2800" spc="-1" dirty="0">
              <a:solidFill>
                <a:srgbClr val="FFFFFF"/>
              </a:solidFill>
              <a:latin typeface="Book Antiqua"/>
            </a:endParaRPr>
          </a:p>
        </p:txBody>
      </p:sp>
      <p:pic>
        <p:nvPicPr>
          <p:cNvPr id="3074" name="Picture 2" descr="Resultado de imagem para O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53" y="4285560"/>
            <a:ext cx="4571547" cy="257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3"/>
          <p:cNvPicPr/>
          <p:nvPr/>
        </p:nvPicPr>
        <p:blipFill>
          <a:blip r:embed="rId2"/>
          <a:stretch/>
        </p:blipFill>
        <p:spPr>
          <a:xfrm>
            <a:off x="857160" y="428760"/>
            <a:ext cx="6428880" cy="6428880"/>
          </a:xfrm>
          <a:prstGeom prst="rect">
            <a:avLst/>
          </a:prstGeom>
          <a:ln>
            <a:noFill/>
          </a:ln>
        </p:spPr>
      </p:pic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4100" b="1" strike="noStrike" spc="-1" dirty="0">
                <a:latin typeface="Lucida Sans"/>
              </a:rPr>
              <a:t>Aplicativos usados</a:t>
            </a:r>
            <a:endParaRPr lang="pt-BR" sz="4100" b="0" strike="noStrike" spc="-1" dirty="0">
              <a:latin typeface="Book Antiqua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643280" y="1600200"/>
            <a:ext cx="404316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48640" indent="-411120">
              <a:lnSpc>
                <a:spcPct val="100000"/>
              </a:lnSpc>
              <a:spcBef>
                <a:spcPts val="400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endParaRPr lang="pt-BR" sz="2000" b="0" strike="noStrike" spc="-1" dirty="0">
              <a:solidFill>
                <a:srgbClr val="FFFFFF"/>
              </a:solidFill>
              <a:latin typeface="Book Antiqua"/>
            </a:endParaRPr>
          </a:p>
        </p:txBody>
      </p:sp>
      <p:pic>
        <p:nvPicPr>
          <p:cNvPr id="126" name="Picture 2"/>
          <p:cNvPicPr/>
          <p:nvPr/>
        </p:nvPicPr>
        <p:blipFill>
          <a:blip r:embed="rId3"/>
          <a:stretch/>
        </p:blipFill>
        <p:spPr>
          <a:xfrm>
            <a:off x="5829480" y="1660860"/>
            <a:ext cx="2856960" cy="1167480"/>
          </a:xfrm>
          <a:prstGeom prst="rect">
            <a:avLst/>
          </a:prstGeom>
          <a:ln>
            <a:noFill/>
          </a:ln>
        </p:spPr>
      </p:pic>
      <p:pic>
        <p:nvPicPr>
          <p:cNvPr id="127" name="Picture 3"/>
          <p:cNvPicPr/>
          <p:nvPr/>
        </p:nvPicPr>
        <p:blipFill>
          <a:blip r:embed="rId4"/>
          <a:stretch/>
        </p:blipFill>
        <p:spPr>
          <a:xfrm>
            <a:off x="6205680" y="4269780"/>
            <a:ext cx="2104560" cy="1318680"/>
          </a:xfrm>
          <a:prstGeom prst="rect">
            <a:avLst/>
          </a:prstGeom>
          <a:ln>
            <a:noFill/>
          </a:ln>
        </p:spPr>
      </p:pic>
      <p:pic>
        <p:nvPicPr>
          <p:cNvPr id="128" name="Picture 4"/>
          <p:cNvPicPr/>
          <p:nvPr/>
        </p:nvPicPr>
        <p:blipFill>
          <a:blip r:embed="rId5"/>
          <a:stretch/>
        </p:blipFill>
        <p:spPr>
          <a:xfrm>
            <a:off x="956687" y="1556443"/>
            <a:ext cx="1071360" cy="1071360"/>
          </a:xfrm>
          <a:prstGeom prst="rect">
            <a:avLst/>
          </a:prstGeom>
          <a:ln>
            <a:noFill/>
          </a:ln>
        </p:spPr>
      </p:pic>
      <p:pic>
        <p:nvPicPr>
          <p:cNvPr id="129" name="Picture 5"/>
          <p:cNvPicPr/>
          <p:nvPr/>
        </p:nvPicPr>
        <p:blipFill>
          <a:blip r:embed="rId6"/>
          <a:stretch/>
        </p:blipFill>
        <p:spPr>
          <a:xfrm>
            <a:off x="3420038" y="3119220"/>
            <a:ext cx="1356840" cy="1356840"/>
          </a:xfrm>
          <a:prstGeom prst="rect">
            <a:avLst/>
          </a:prstGeom>
          <a:ln>
            <a:noFill/>
          </a:ln>
        </p:spPr>
      </p:pic>
      <p:pic>
        <p:nvPicPr>
          <p:cNvPr id="131" name="Picture 7"/>
          <p:cNvPicPr/>
          <p:nvPr/>
        </p:nvPicPr>
        <p:blipFill>
          <a:blip r:embed="rId7"/>
          <a:stretch/>
        </p:blipFill>
        <p:spPr>
          <a:xfrm>
            <a:off x="1198209" y="4189136"/>
            <a:ext cx="856800" cy="1152000"/>
          </a:xfrm>
          <a:prstGeom prst="rect">
            <a:avLst/>
          </a:prstGeom>
          <a:ln>
            <a:noFill/>
          </a:ln>
        </p:spPr>
      </p:pic>
      <p:pic>
        <p:nvPicPr>
          <p:cNvPr id="132" name="Picture 8"/>
          <p:cNvPicPr/>
          <p:nvPr/>
        </p:nvPicPr>
        <p:blipFill>
          <a:blip r:embed="rId8"/>
          <a:stretch/>
        </p:blipFill>
        <p:spPr>
          <a:xfrm>
            <a:off x="3491498" y="5277780"/>
            <a:ext cx="121392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/>
        </p:nvPicPr>
        <p:blipFill>
          <a:blip r:embed="rId2"/>
          <a:stretch/>
        </p:blipFill>
        <p:spPr>
          <a:xfrm>
            <a:off x="1428840" y="285840"/>
            <a:ext cx="6428880" cy="6428880"/>
          </a:xfrm>
          <a:prstGeom prst="rect">
            <a:avLst/>
          </a:prstGeom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CF138E-D279-4219-BEFF-3F6D8D84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Lucida Sans"/>
              </a:rPr>
              <a:t>    Nossos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17AA88-4508-4E25-BF61-2E855493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dirty="0"/>
              <a:t>O </a:t>
            </a:r>
            <a:r>
              <a:rPr lang="pt-BR" sz="3200" dirty="0" smtClean="0"/>
              <a:t>objetivo: encontrar</a:t>
            </a:r>
            <a:r>
              <a:rPr lang="pt-BR" sz="3200" dirty="0" smtClean="0"/>
              <a:t> animais perdidos;</a:t>
            </a:r>
          </a:p>
          <a:p>
            <a:r>
              <a:rPr lang="pt-BR" sz="3200" dirty="0" smtClean="0"/>
              <a:t>Nome, raça e localização;</a:t>
            </a:r>
          </a:p>
          <a:p>
            <a:r>
              <a:rPr lang="pt-BR" sz="3200" dirty="0" err="1" smtClean="0"/>
              <a:t>ONG’s</a:t>
            </a:r>
            <a:r>
              <a:rPr lang="pt-BR" sz="3200" dirty="0" smtClean="0"/>
              <a:t>.</a:t>
            </a:r>
          </a:p>
          <a:p>
            <a:endParaRPr lang="pt-BR" dirty="0" smtClean="0"/>
          </a:p>
        </p:txBody>
      </p:sp>
      <p:pic>
        <p:nvPicPr>
          <p:cNvPr id="2052" name="Picture 4" descr="Resultado de imagem para animais perdi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4286249"/>
            <a:ext cx="30956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3"/>
          <p:cNvPicPr/>
          <p:nvPr/>
        </p:nvPicPr>
        <p:blipFill>
          <a:blip r:embed="rId3"/>
          <a:stretch/>
        </p:blipFill>
        <p:spPr>
          <a:xfrm>
            <a:off x="846143" y="406726"/>
            <a:ext cx="6428880" cy="642888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100" b="1" strike="noStrike" spc="-1" dirty="0">
                <a:latin typeface="Lucida Sans"/>
              </a:rPr>
              <a:t>Tela inicial</a:t>
            </a:r>
            <a:endParaRPr lang="pt-BR" sz="4100" b="0" strike="noStrike" spc="-1" dirty="0">
              <a:latin typeface="Book Antiqua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743440" y="1428840"/>
            <a:ext cx="3400200" cy="448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548640" indent="-41021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endParaRPr lang="pt-BR" sz="2800" spc="-1" dirty="0">
              <a:latin typeface="Book Antiqua"/>
            </a:endParaRPr>
          </a:p>
        </p:txBody>
      </p:sp>
      <p:pic>
        <p:nvPicPr>
          <p:cNvPr id="96" name="Picture 2"/>
          <p:cNvPicPr/>
          <p:nvPr/>
        </p:nvPicPr>
        <p:blipFill>
          <a:blip r:embed="rId4"/>
          <a:stretch/>
        </p:blipFill>
        <p:spPr>
          <a:xfrm>
            <a:off x="3189082" y="1256716"/>
            <a:ext cx="2790360" cy="524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3"/>
          <p:cNvPicPr/>
          <p:nvPr/>
        </p:nvPicPr>
        <p:blipFill>
          <a:blip r:embed="rId2"/>
          <a:stretch/>
        </p:blipFill>
        <p:spPr>
          <a:xfrm>
            <a:off x="857160" y="428760"/>
            <a:ext cx="6428880" cy="642888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100" b="1" strike="noStrike" spc="-1" dirty="0">
                <a:latin typeface="Lucida Sans"/>
              </a:rPr>
              <a:t>Login</a:t>
            </a:r>
            <a:endParaRPr lang="pt-BR" sz="4100" b="0" strike="noStrike" spc="-1" dirty="0">
              <a:latin typeface="Book Antiqua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572080" y="1357200"/>
            <a:ext cx="3185640" cy="470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548640" indent="-410845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endParaRPr lang="pt-BR" sz="2800" b="0" strike="noStrike" spc="-1" dirty="0">
              <a:solidFill>
                <a:srgbClr val="FFFFFF"/>
              </a:solidFill>
              <a:latin typeface="Book Antiqua"/>
            </a:endParaRPr>
          </a:p>
        </p:txBody>
      </p:sp>
      <p:pic>
        <p:nvPicPr>
          <p:cNvPr id="100" name="Picture 2"/>
          <p:cNvPicPr/>
          <p:nvPr/>
        </p:nvPicPr>
        <p:blipFill>
          <a:blip r:embed="rId3"/>
          <a:stretch/>
        </p:blipFill>
        <p:spPr>
          <a:xfrm>
            <a:off x="3147242" y="1281837"/>
            <a:ext cx="2785680" cy="524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3"/>
          <p:cNvPicPr/>
          <p:nvPr/>
        </p:nvPicPr>
        <p:blipFill>
          <a:blip r:embed="rId2"/>
          <a:stretch/>
        </p:blipFill>
        <p:spPr>
          <a:xfrm>
            <a:off x="857160" y="428760"/>
            <a:ext cx="6428880" cy="642888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4100" b="1" strike="noStrike" spc="-1" dirty="0">
                <a:latin typeface="Lucida Sans"/>
              </a:rPr>
              <a:t>Cadastro</a:t>
            </a:r>
            <a:endParaRPr lang="pt-BR" sz="4100" b="0" strike="noStrike" spc="-1" dirty="0">
              <a:latin typeface="Book Antiqua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00760" y="1600200"/>
            <a:ext cx="3685680" cy="470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548640" indent="-410845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endParaRPr lang="pt-BR" sz="2800" b="0" strike="noStrike" spc="-1" dirty="0">
              <a:solidFill>
                <a:srgbClr val="FFFFFF"/>
              </a:solidFill>
              <a:latin typeface="Book Antiqua"/>
            </a:endParaRPr>
          </a:p>
        </p:txBody>
      </p:sp>
      <p:pic>
        <p:nvPicPr>
          <p:cNvPr id="104" name="Picture 2"/>
          <p:cNvPicPr/>
          <p:nvPr/>
        </p:nvPicPr>
        <p:blipFill>
          <a:blip r:embed="rId3"/>
          <a:stretch/>
        </p:blipFill>
        <p:spPr>
          <a:xfrm>
            <a:off x="3071880" y="1344640"/>
            <a:ext cx="2782440" cy="52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3"/>
          <p:cNvPicPr/>
          <p:nvPr/>
        </p:nvPicPr>
        <p:blipFill>
          <a:blip r:embed="rId2"/>
          <a:stretch/>
        </p:blipFill>
        <p:spPr>
          <a:xfrm>
            <a:off x="857160" y="428760"/>
            <a:ext cx="6428880" cy="6428880"/>
          </a:xfrm>
          <a:prstGeom prst="rect">
            <a:avLst/>
          </a:prstGeom>
          <a:ln>
            <a:noFill/>
          </a:ln>
        </p:spPr>
      </p:pic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100" b="1" strike="noStrike" spc="-1" dirty="0">
                <a:latin typeface="Lucida Sans"/>
              </a:rPr>
              <a:t>Tela inicial do </a:t>
            </a:r>
            <a:r>
              <a:rPr lang="pt-BR" sz="4100" b="1" strike="noStrike" spc="-1" dirty="0" smtClean="0">
                <a:latin typeface="Lucida Sans"/>
              </a:rPr>
              <a:t>usuário</a:t>
            </a:r>
            <a:endParaRPr lang="pt-BR" sz="4100" b="0" strike="noStrike" spc="-1" dirty="0">
              <a:latin typeface="Book Antiqua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214960" y="1600200"/>
            <a:ext cx="3471480" cy="470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548640" indent="-41021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endParaRPr lang="pt-BR" sz="2800" b="0" strike="noStrike" spc="-1" dirty="0">
              <a:solidFill>
                <a:srgbClr val="FFFFFF"/>
              </a:solidFill>
              <a:latin typeface="Book Antiqua"/>
            </a:endParaRPr>
          </a:p>
        </p:txBody>
      </p:sp>
      <p:pic>
        <p:nvPicPr>
          <p:cNvPr id="108" name="Picture 3"/>
          <p:cNvPicPr/>
          <p:nvPr/>
        </p:nvPicPr>
        <p:blipFill>
          <a:blip r:embed="rId3"/>
          <a:stretch/>
        </p:blipFill>
        <p:spPr>
          <a:xfrm>
            <a:off x="3109562" y="1353640"/>
            <a:ext cx="2785680" cy="521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/>
          <p:cNvPicPr/>
          <p:nvPr/>
        </p:nvPicPr>
        <p:blipFill>
          <a:blip r:embed="rId2"/>
          <a:stretch/>
        </p:blipFill>
        <p:spPr>
          <a:xfrm>
            <a:off x="857160" y="428760"/>
            <a:ext cx="6428880" cy="6428880"/>
          </a:xfrm>
          <a:prstGeom prst="rect">
            <a:avLst/>
          </a:prstGeom>
          <a:ln>
            <a:noFill/>
          </a:ln>
        </p:spPr>
      </p:pic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100" b="1" strike="noStrike" spc="-1" dirty="0">
                <a:latin typeface="Lucida Sans"/>
              </a:rPr>
              <a:t>Tela de cadastro do Pet</a:t>
            </a:r>
            <a:endParaRPr lang="pt-BR" sz="4100" b="0" strike="noStrike" spc="-1" dirty="0">
              <a:latin typeface="Book Antiqua"/>
            </a:endParaRPr>
          </a:p>
        </p:txBody>
      </p:sp>
      <p:pic>
        <p:nvPicPr>
          <p:cNvPr id="112" name="Picture 2"/>
          <p:cNvPicPr/>
          <p:nvPr/>
        </p:nvPicPr>
        <p:blipFill>
          <a:blip r:embed="rId3"/>
          <a:stretch/>
        </p:blipFill>
        <p:spPr>
          <a:xfrm>
            <a:off x="3134681" y="1412197"/>
            <a:ext cx="2714400" cy="515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3"/>
          <p:cNvPicPr/>
          <p:nvPr/>
        </p:nvPicPr>
        <p:blipFill>
          <a:blip r:embed="rId2"/>
          <a:stretch/>
        </p:blipFill>
        <p:spPr>
          <a:xfrm>
            <a:off x="857160" y="428760"/>
            <a:ext cx="6428880" cy="6428880"/>
          </a:xfrm>
          <a:prstGeom prst="rect">
            <a:avLst/>
          </a:prstGeom>
          <a:ln>
            <a:noFill/>
          </a:ln>
        </p:spPr>
      </p:pic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100" b="1" spc="-1" dirty="0">
                <a:latin typeface="Lucida Sans"/>
              </a:rPr>
              <a:t>Encontrei</a:t>
            </a:r>
            <a:r>
              <a:rPr lang="pt-BR" sz="4100" b="1" strike="noStrike" spc="-1" dirty="0">
                <a:latin typeface="Lucida Sans"/>
              </a:rPr>
              <a:t> um Pet</a:t>
            </a:r>
            <a:endParaRPr lang="pt-BR" sz="4100" b="0" strike="noStrike" spc="-1" dirty="0">
              <a:latin typeface="Book Antiqua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429160" y="1643040"/>
            <a:ext cx="3471480" cy="470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marL="548640" indent="-410845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endParaRPr lang="pt-BR" sz="2800" b="0" strike="noStrike" spc="-1" dirty="0">
              <a:solidFill>
                <a:srgbClr val="FFFFFF"/>
              </a:solidFill>
              <a:latin typeface="Book Antiqua"/>
            </a:endParaRPr>
          </a:p>
        </p:txBody>
      </p:sp>
      <p:pic>
        <p:nvPicPr>
          <p:cNvPr id="116" name="Picture 2"/>
          <p:cNvPicPr/>
          <p:nvPr/>
        </p:nvPicPr>
        <p:blipFill>
          <a:blip r:embed="rId3"/>
          <a:stretch/>
        </p:blipFill>
        <p:spPr>
          <a:xfrm>
            <a:off x="2971395" y="1391159"/>
            <a:ext cx="2785680" cy="522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3"/>
          <p:cNvPicPr/>
          <p:nvPr/>
        </p:nvPicPr>
        <p:blipFill>
          <a:blip r:embed="rId2"/>
          <a:stretch/>
        </p:blipFill>
        <p:spPr>
          <a:xfrm>
            <a:off x="857160" y="428760"/>
            <a:ext cx="6428880" cy="6428880"/>
          </a:xfrm>
          <a:prstGeom prst="rect">
            <a:avLst/>
          </a:prstGeom>
          <a:ln>
            <a:noFill/>
          </a:ln>
        </p:spPr>
      </p:pic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100" b="1" strike="noStrike" spc="-1" dirty="0">
                <a:latin typeface="Lucida Sans"/>
              </a:rPr>
              <a:t>Dificuldades encontradas</a:t>
            </a:r>
            <a:endParaRPr lang="pt-BR" sz="4100" b="0" strike="noStrike" spc="-1" dirty="0">
              <a:latin typeface="Book Antiqua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58049" y="568865"/>
            <a:ext cx="4024182" cy="225997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marL="137795">
              <a:spcBef>
                <a:spcPts val="561"/>
              </a:spcBef>
              <a:buClr>
                <a:srgbClr val="F9F9F9"/>
              </a:buClr>
              <a:buSzPct val="65000"/>
            </a:pPr>
            <a:endParaRPr lang="pt-BR" sz="4400" spc="-1" dirty="0" smtClean="0">
              <a:solidFill>
                <a:srgbClr val="FFFFFF"/>
              </a:solidFill>
              <a:latin typeface="Book Antiqua"/>
            </a:endParaRPr>
          </a:p>
          <a:p>
            <a:pPr marL="137795">
              <a:spcBef>
                <a:spcPts val="561"/>
              </a:spcBef>
              <a:buClr>
                <a:srgbClr val="F9F9F9"/>
              </a:buClr>
              <a:buSzPct val="65000"/>
            </a:pPr>
            <a:endParaRPr lang="pt-BR" sz="4400" spc="-1" dirty="0">
              <a:solidFill>
                <a:srgbClr val="FFFFFF"/>
              </a:solidFill>
              <a:latin typeface="Book Antiqua"/>
            </a:endParaRPr>
          </a:p>
          <a:p>
            <a:pPr marL="137795">
              <a:spcBef>
                <a:spcPts val="561"/>
              </a:spcBef>
              <a:buClr>
                <a:srgbClr val="F9F9F9"/>
              </a:buClr>
              <a:buSzPct val="65000"/>
            </a:pPr>
            <a:r>
              <a:rPr lang="pt-BR" sz="4400" spc="-1" dirty="0" smtClean="0">
                <a:solidFill>
                  <a:srgbClr val="FFFFFF"/>
                </a:solidFill>
                <a:latin typeface="Book Antiqua"/>
              </a:rPr>
              <a:t>Problemas:</a:t>
            </a:r>
          </a:p>
          <a:p>
            <a:pPr marL="137795">
              <a:spcBef>
                <a:spcPts val="561"/>
              </a:spcBef>
              <a:buClr>
                <a:srgbClr val="F9F9F9"/>
              </a:buClr>
              <a:buSzPct val="65000"/>
            </a:pPr>
            <a:endParaRPr lang="pt-BR" sz="2800" spc="-1" dirty="0">
              <a:solidFill>
                <a:srgbClr val="FFFFFF"/>
              </a:solidFill>
              <a:latin typeface="Book Antiqua"/>
            </a:endParaRPr>
          </a:p>
          <a:p>
            <a:pPr marL="548640" indent="-410845"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endParaRPr lang="pt-BR" sz="2800" spc="-1" dirty="0" smtClean="0">
              <a:solidFill>
                <a:srgbClr val="FFFFFF"/>
              </a:solidFill>
              <a:latin typeface="Book Antiqua"/>
            </a:endParaRPr>
          </a:p>
          <a:p>
            <a:pPr marL="548640" indent="-410845"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pt-BR" sz="2800" spc="-1" dirty="0" err="1" smtClean="0">
                <a:solidFill>
                  <a:srgbClr val="FFFFFF"/>
                </a:solidFill>
                <a:latin typeface="Book Antiqua"/>
              </a:rPr>
              <a:t>ONG’s</a:t>
            </a:r>
            <a:r>
              <a:rPr lang="pt-BR" sz="2800" spc="-1" dirty="0" smtClean="0">
                <a:solidFill>
                  <a:srgbClr val="FFFFFF"/>
                </a:solidFill>
                <a:latin typeface="Book Antiqua"/>
              </a:rPr>
              <a:t>;</a:t>
            </a:r>
          </a:p>
          <a:p>
            <a:pPr marL="548640" indent="-410845"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pt-BR" sz="2800" spc="-1" dirty="0" smtClean="0">
                <a:solidFill>
                  <a:srgbClr val="FFFFFF"/>
                </a:solidFill>
                <a:latin typeface="Book Antiqua"/>
              </a:rPr>
              <a:t>Falta de interesse.</a:t>
            </a:r>
          </a:p>
          <a:p>
            <a:pPr marL="548640" indent="-410845"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endParaRPr lang="pt-BR" dirty="0" smtClean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561"/>
              </a:spcBef>
              <a:buClr>
                <a:srgbClr val="F9F9F9"/>
              </a:buClr>
              <a:buSzPct val="65000"/>
            </a:pPr>
            <a:endParaRPr lang="pt-BR" sz="2800" spc="-1" dirty="0">
              <a:latin typeface="Book Antiqua"/>
            </a:endParaRPr>
          </a:p>
        </p:txBody>
      </p:sp>
      <p:pic>
        <p:nvPicPr>
          <p:cNvPr id="1026" name="Picture 2" descr="Resultado de imagem para anima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491" y="3876634"/>
            <a:ext cx="4471509" cy="298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62</Words>
  <Application>Microsoft Office PowerPoint</Application>
  <PresentationFormat>Apresentação na tela (4:3)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Book Antiqua</vt:lpstr>
      <vt:lpstr>Century Gothic</vt:lpstr>
      <vt:lpstr>DejaVu Sans</vt:lpstr>
      <vt:lpstr>Lucida Sans</vt:lpstr>
      <vt:lpstr>Times New Roman</vt:lpstr>
      <vt:lpstr>Wingdings 2</vt:lpstr>
      <vt:lpstr>Wingdings 3</vt:lpstr>
      <vt:lpstr>Íon</vt:lpstr>
      <vt:lpstr>Apresentação do PowerPoint</vt:lpstr>
      <vt:lpstr>    Nossos objetivos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HelpingPaws</dc:title>
  <dc:subject/>
  <dc:creator>PC</dc:creator>
  <dc:description/>
  <cp:lastModifiedBy>street</cp:lastModifiedBy>
  <cp:revision>154</cp:revision>
  <dcterms:created xsi:type="dcterms:W3CDTF">2017-11-30T23:07:22Z</dcterms:created>
  <dcterms:modified xsi:type="dcterms:W3CDTF">2018-10-01T13:49:01Z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