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2014-04-14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Visualizaç</a:t>
            </a:r>
            <a:r>
              <a:rPr lang="en-US" dirty="0" err="1" smtClean="0"/>
              <a:t>ão</a:t>
            </a:r>
            <a:r>
              <a:rPr lang="en-US" dirty="0" smtClean="0"/>
              <a:t> de Dados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Competitivos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da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0" y="1720474"/>
            <a:ext cx="8357500" cy="3946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926" y="5734903"/>
            <a:ext cx="46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Modularizaç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3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da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7" y="2068659"/>
            <a:ext cx="6691147" cy="3458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926" y="5584698"/>
            <a:ext cx="467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Divis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entre </a:t>
            </a:r>
            <a:r>
              <a:rPr lang="en-US" dirty="0" err="1" smtClean="0"/>
              <a:t>desenho</a:t>
            </a:r>
            <a:r>
              <a:rPr lang="en-US" dirty="0" smtClean="0"/>
              <a:t>, dados e </a:t>
            </a:r>
            <a:r>
              <a:rPr lang="en-US" dirty="0" err="1" smtClean="0"/>
              <a:t>apresentação</a:t>
            </a:r>
            <a:r>
              <a:rPr lang="en-US" dirty="0" smtClean="0"/>
              <a:t>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ópicos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Lembrete</a:t>
            </a:r>
            <a:r>
              <a:rPr lang="en-US" dirty="0" smtClean="0"/>
              <a:t>: o </a:t>
            </a:r>
            <a:r>
              <a:rPr lang="en-US" dirty="0" err="1" smtClean="0"/>
              <a:t>conceito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en-US" dirty="0" smtClean="0"/>
          </a:p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dos </a:t>
            </a:r>
            <a:r>
              <a:rPr lang="en-US" dirty="0" err="1" smtClean="0"/>
              <a:t>gráficos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endParaRPr lang="en-US" dirty="0" smtClean="0"/>
          </a:p>
          <a:p>
            <a:r>
              <a:rPr lang="en-US" dirty="0" err="1" smtClean="0"/>
              <a:t>Prototipação</a:t>
            </a:r>
            <a:r>
              <a:rPr lang="en-US" dirty="0" smtClean="0"/>
              <a:t> da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Lembrete</a:t>
            </a:r>
            <a:r>
              <a:rPr lang="en-US" dirty="0" smtClean="0"/>
              <a:t>: o </a:t>
            </a:r>
            <a:r>
              <a:rPr lang="en-US" dirty="0" err="1" smtClean="0"/>
              <a:t>conceito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visualizaç</a:t>
            </a:r>
            <a:r>
              <a:rPr lang="en-US" dirty="0" err="1" smtClean="0"/>
              <a:t>ão</a:t>
            </a:r>
            <a:r>
              <a:rPr lang="en-US" dirty="0" smtClean="0"/>
              <a:t> de dados de </a:t>
            </a:r>
            <a:r>
              <a:rPr lang="en-US" dirty="0" err="1" smtClean="0"/>
              <a:t>jogos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Plotagem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estatísticos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autoração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personalizados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Interação</a:t>
            </a:r>
            <a:r>
              <a:rPr lang="en-US" dirty="0" smtClean="0"/>
              <a:t> da </a:t>
            </a:r>
            <a:r>
              <a:rPr lang="en-US" dirty="0" err="1" smtClean="0"/>
              <a:t>comunidade</a:t>
            </a:r>
            <a:r>
              <a:rPr lang="en-US" dirty="0" smtClean="0"/>
              <a:t> de </a:t>
            </a:r>
            <a:r>
              <a:rPr lang="en-US" dirty="0" err="1" smtClean="0"/>
              <a:t>espectadores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gr</a:t>
            </a:r>
            <a:r>
              <a:rPr lang="en-US" dirty="0" err="1" smtClean="0"/>
              <a:t>áficos</a:t>
            </a:r>
            <a:r>
              <a:rPr lang="en-US" dirty="0" smtClean="0"/>
              <a:t> (</a:t>
            </a:r>
            <a:r>
              <a:rPr lang="en-US" dirty="0" err="1" smtClean="0"/>
              <a:t>esquemas</a:t>
            </a:r>
            <a:r>
              <a:rPr lang="en-US" dirty="0" smtClean="0"/>
              <a:t>-base)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 de tokens (</a:t>
            </a:r>
            <a:r>
              <a:rPr lang="en-US" dirty="0" err="1" smtClean="0"/>
              <a:t>nós</a:t>
            </a:r>
            <a:r>
              <a:rPr lang="en-US" dirty="0" smtClean="0"/>
              <a:t>) de </a:t>
            </a:r>
            <a:r>
              <a:rPr lang="en-US" dirty="0" err="1" smtClean="0"/>
              <a:t>eventos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Gráfico</a:t>
            </a:r>
            <a:r>
              <a:rPr lang="en-US" dirty="0" smtClean="0"/>
              <a:t> de </a:t>
            </a:r>
            <a:r>
              <a:rPr lang="en-US" dirty="0" err="1" smtClean="0"/>
              <a:t>diferença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barras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Gr</a:t>
            </a:r>
            <a:r>
              <a:rPr lang="en-US" dirty="0" err="1" smtClean="0"/>
              <a:t>áfico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/tempo.</a:t>
            </a:r>
          </a:p>
          <a:p>
            <a:pPr lvl="1"/>
            <a:r>
              <a:rPr lang="en-US" dirty="0" smtClean="0"/>
              <a:t>Display de </a:t>
            </a:r>
            <a:r>
              <a:rPr lang="en-US" dirty="0" err="1" smtClean="0"/>
              <a:t>informações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gráficos</a:t>
            </a:r>
            <a:endParaRPr lang="en-US" dirty="0"/>
          </a:p>
        </p:txBody>
      </p:sp>
      <p:pic>
        <p:nvPicPr>
          <p:cNvPr id="5" name="Picture 4" descr="Screen Shot 2014-04-14 at 9.0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" y="1837870"/>
            <a:ext cx="4053465" cy="3149454"/>
          </a:xfrm>
          <a:prstGeom prst="rect">
            <a:avLst/>
          </a:prstGeom>
        </p:spPr>
      </p:pic>
      <p:pic>
        <p:nvPicPr>
          <p:cNvPr id="8" name="Picture 7" descr="Screen Shot 2014-04-14 at 1.4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89" y="1850412"/>
            <a:ext cx="4065469" cy="3123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8986" y="4987324"/>
            <a:ext cx="26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</a:t>
            </a:r>
            <a:r>
              <a:rPr lang="en-US" dirty="0" smtClean="0"/>
              <a:t> de </a:t>
            </a:r>
            <a:r>
              <a:rPr lang="en-US" dirty="0" err="1" smtClean="0"/>
              <a:t>nós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7022" y="4991704"/>
            <a:ext cx="26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gráficos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" y="1844638"/>
            <a:ext cx="4053465" cy="3135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46" y="1850412"/>
            <a:ext cx="4046955" cy="3123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472" y="4987324"/>
            <a:ext cx="26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áfico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2191" y="4995775"/>
            <a:ext cx="29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de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de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e </a:t>
            </a:r>
            <a:r>
              <a:rPr lang="en-US" dirty="0" err="1" smtClean="0"/>
              <a:t>uso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Extensível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Modularizado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da API</a:t>
            </a:r>
            <a:endParaRPr lang="en-US" dirty="0"/>
          </a:p>
        </p:txBody>
      </p:sp>
      <p:pic>
        <p:nvPicPr>
          <p:cNvPr id="4" name="Picture 3" descr="Screen Shot 2014-04-14 at 9.0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7" y="1756771"/>
            <a:ext cx="6691147" cy="408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926" y="5885108"/>
            <a:ext cx="46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Integraç</a:t>
            </a:r>
            <a:r>
              <a:rPr lang="en-US" dirty="0" err="1" smtClean="0"/>
              <a:t>ão</a:t>
            </a:r>
            <a:r>
              <a:rPr lang="en-US" dirty="0" smtClean="0"/>
              <a:t> e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0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Prototipaç</a:t>
            </a:r>
            <a:r>
              <a:rPr lang="en-US" dirty="0" err="1" smtClean="0"/>
              <a:t>ão</a:t>
            </a:r>
            <a:r>
              <a:rPr lang="en-US" dirty="0" smtClean="0"/>
              <a:t> da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64" y="1726823"/>
            <a:ext cx="4959472" cy="4398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926" y="6062623"/>
            <a:ext cx="46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Captura</a:t>
            </a:r>
            <a:r>
              <a:rPr lang="en-US" dirty="0" smtClean="0"/>
              <a:t> de dados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apresentaç</a:t>
            </a:r>
            <a:r>
              <a:rPr lang="en-US" dirty="0" err="1" smtClean="0"/>
              <a:t>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28</TotalTime>
  <Words>169</Words>
  <Application>Microsoft Macintosh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Prototipação</vt:lpstr>
      <vt:lpstr>Tópicos</vt:lpstr>
      <vt:lpstr>Lembrete: o conceito do produto</vt:lpstr>
      <vt:lpstr>Prototipação de gráficos</vt:lpstr>
      <vt:lpstr>Prototipação de gráficos</vt:lpstr>
      <vt:lpstr>Prototipação de gráficos</vt:lpstr>
      <vt:lpstr>Prototipação da API</vt:lpstr>
      <vt:lpstr>Prototipação da API</vt:lpstr>
      <vt:lpstr>Prototipação da API</vt:lpstr>
      <vt:lpstr>Prototipação da API</vt:lpstr>
      <vt:lpstr>Prototipação da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Prototipação</dc:title>
  <dc:creator>victor feitosa</dc:creator>
  <cp:lastModifiedBy>victor feitosa</cp:lastModifiedBy>
  <cp:revision>10</cp:revision>
  <dcterms:created xsi:type="dcterms:W3CDTF">2014-04-14T16:32:21Z</dcterms:created>
  <dcterms:modified xsi:type="dcterms:W3CDTF">2014-04-14T17:01:06Z</dcterms:modified>
</cp:coreProperties>
</file>