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37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903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78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9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17AE4AA-DE8A-4BE7-955E-A999BC1BE3D5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881F65-4D35-446E-BBFD-251A9EFA8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4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xmlns="" id="{02F84497-8239-1B94-0656-F82F733E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44" y="100550"/>
            <a:ext cx="5185225" cy="144615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F579D39D-DCDC-14EC-6C0D-C620C7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3" y="365125"/>
            <a:ext cx="9691687" cy="312857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Centro </a:t>
            </a:r>
            <a:r>
              <a:rPr lang="pt-BR" dirty="0" smtClean="0">
                <a:latin typeface="Arial Black" panose="020B0A04020102020204" pitchFamily="34" charset="0"/>
              </a:rPr>
              <a:t>Universitário </a:t>
            </a:r>
            <a:r>
              <a:rPr lang="pt-BR" dirty="0" err="1">
                <a:latin typeface="Arial Black" panose="020B0A04020102020204" pitchFamily="34" charset="0"/>
              </a:rPr>
              <a:t>Uniruy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xmlns="" id="{2C1028F1-28BE-4485-E40D-11D3B81E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81" y="3758274"/>
            <a:ext cx="9772117" cy="29991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400" dirty="0">
                <a:latin typeface="Arial Black" panose="020B0A04020102020204" pitchFamily="34" charset="0"/>
                <a:cs typeface="Arial" panose="020B0604020202020204" pitchFamily="34" charset="0"/>
              </a:rPr>
              <a:t>Engenharia de Software</a:t>
            </a:r>
          </a:p>
          <a:p>
            <a:pPr marL="0" indent="0" algn="ctr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Victor Fernandes de Oliveira Santos </a:t>
            </a:r>
          </a:p>
          <a:p>
            <a:pPr marL="0" indent="0" algn="r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Marcos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Freitas Souza </a:t>
            </a:r>
          </a:p>
          <a:p>
            <a:pPr marL="0" indent="0" algn="r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William Neves dos Santos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Cavalcanti </a:t>
            </a:r>
          </a:p>
          <a:p>
            <a:pPr marL="0" indent="0" algn="r"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Bruno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Micael Santos Sampaio </a:t>
            </a:r>
          </a:p>
          <a:p>
            <a:pPr marL="0" indent="0" algn="r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Lismar Brasileiro dos Santos</a:t>
            </a:r>
          </a:p>
        </p:txBody>
      </p:sp>
    </p:spTree>
    <p:extLst>
      <p:ext uri="{BB962C8B-B14F-4D97-AF65-F5344CB8AC3E}">
        <p14:creationId xmlns:p14="http://schemas.microsoft.com/office/powerpoint/2010/main" val="350210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7EA92A-E965-A541-4CFA-7DA519F6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3697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REGRAS DO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CE6EEF4-389B-2AB8-7190-B6AC2058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Reservas de Quartos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Consulta de Disponibilidade de Quartos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 de Hóspedes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Reservas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Integração com Sistemas de Pagamento</a:t>
            </a:r>
          </a:p>
        </p:txBody>
      </p:sp>
    </p:spTree>
    <p:extLst>
      <p:ext uri="{BB962C8B-B14F-4D97-AF65-F5344CB8AC3E}">
        <p14:creationId xmlns:p14="http://schemas.microsoft.com/office/powerpoint/2010/main" val="383976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6F2FA2-6FA6-1D87-5F19-710F79AA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8806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PROCESSO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24C4B4E-1E60-A98E-6EDC-87EE8285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2" y="1880558"/>
            <a:ext cx="8235466" cy="450661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de integração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funcional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de segurança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de carga</a:t>
            </a:r>
          </a:p>
        </p:txBody>
      </p:sp>
      <p:pic>
        <p:nvPicPr>
          <p:cNvPr id="7" name="Imagem 6" descr="Gráfico, Diagrama&#10;&#10;Descrição gerada automaticamente">
            <a:extLst>
              <a:ext uri="{FF2B5EF4-FFF2-40B4-BE49-F238E27FC236}">
                <a16:creationId xmlns:a16="http://schemas.microsoft.com/office/drawing/2014/main" xmlns="" id="{387F0D15-AD9E-53C0-42AB-BD7DB740F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34" y="1757273"/>
            <a:ext cx="4773034" cy="46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7EE2A2BC-2D16-B2B3-E4BC-A87C9C50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385" y="365760"/>
            <a:ext cx="11343736" cy="1325562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APLICAÇÃO DE HÓSPEDES DE HOTEL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C9F7EEDB-E6B7-0A4C-B9D6-9EB3EF27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0506"/>
            <a:ext cx="8595360" cy="3859631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Objetivos da aplicação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Busca atender objetivos estratégicos para otimizar tanto a experiência dos hóspedes quanto a eficiência operacional do hotel.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/>
              <a:t> → Facilitar o agendamento de estadias</a:t>
            </a:r>
          </a:p>
          <a:p>
            <a:pPr marL="0" indent="0">
              <a:buNone/>
            </a:pPr>
            <a:r>
              <a:rPr lang="pt-BR" dirty="0"/>
              <a:t> → Otimizar o tempo dos funcionários</a:t>
            </a:r>
          </a:p>
          <a:p>
            <a:pPr marL="0" indent="0">
              <a:buNone/>
            </a:pPr>
            <a:r>
              <a:rPr lang="pt-BR" dirty="0"/>
              <a:t> → Melhorar a experiência do hóspede</a:t>
            </a:r>
          </a:p>
          <a:p>
            <a:pPr marL="0" indent="0">
              <a:buNone/>
            </a:pPr>
            <a:r>
              <a:rPr lang="pt-BR" dirty="0"/>
              <a:t> → Organizar a gestão do hotel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0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C4D00FD3-1F7F-28ED-6617-638A51C7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839655" cy="92820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FUNÇÕES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37C14FC-4B03-CC1B-C3A2-7993BB1C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90" y="1293962"/>
            <a:ext cx="3881886" cy="8022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FUNCIONAIS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580C8E8-9B0C-47CD-E580-B5DD6C67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68" y="2507550"/>
            <a:ext cx="4480560" cy="36646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001 – Cadastro de hóspedes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002 - Autenticar usuários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003 - Gestão de reservas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004 - Consultar disponibilidade dos quartos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005 - Pagamento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RF 006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Notificações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 007 - Check-in e check-out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xmlns="" id="{4DBF38B5-ACB9-832C-AB96-C0D35CA5E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388853"/>
            <a:ext cx="4480560" cy="707366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NÃO FUNCIONAIS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xmlns="" id="{ADC34ED5-DD08-C491-D449-01E7EF47FE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RNF 001 - Segurança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RNF 002 - Disponibilidade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RNF 003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RNF 004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RNF 005 - Escalabilidade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6304912E-0793-B2B8-4482-282C92CA0C16}"/>
              </a:ext>
            </a:extLst>
          </p:cNvPr>
          <p:cNvCxnSpPr>
            <a:cxnSpLocks/>
          </p:cNvCxnSpPr>
          <p:nvPr/>
        </p:nvCxnSpPr>
        <p:spPr>
          <a:xfrm>
            <a:off x="5503653" y="1708030"/>
            <a:ext cx="0" cy="496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3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A038A-AFD8-924D-831A-560CAFB2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7638"/>
            <a:ext cx="9692640" cy="9144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 Black" panose="020B0A04020102020204" pitchFamily="34" charset="0"/>
              </a:rPr>
              <a:t>LAYOUT DE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8751C67-FD3D-2BE9-1383-BB1CD94D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3" y="1380226"/>
            <a:ext cx="9262009" cy="4799911"/>
          </a:xfrm>
        </p:spPr>
        <p:txBody>
          <a:bodyPr/>
          <a:lstStyle/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6426" y="1642819"/>
            <a:ext cx="4579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layout da tela da aplicação foi projetado com o princípio de oferecer uma interface intuitiva e de fácil uso. Ícones e menus foram cuidadosamente escolhidos para proporcionar uma navegação clara e objetiva, permitindo que os usuários realizem ações com facilidade.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User\OneDrive\Imagens\Capturas de tela\Captura de tela 2024-11-13 1646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44" y="1200949"/>
            <a:ext cx="4169043" cy="52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4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6851965D-CF15-9FB1-0D77-18AE0A63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63" y="69011"/>
            <a:ext cx="7487729" cy="1345721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 Black" panose="020B0A04020102020204" pitchFamily="34" charset="0"/>
                <a:cs typeface="Arial" panose="020B0604020202020204" pitchFamily="34" charset="0"/>
              </a:rPr>
              <a:t>Na tela inicial, serão exibidas as principais funcionalidades da aplicação, incluindo: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xmlns="" id="{5D1BE87C-C6BE-DA04-0E7A-C5BA9C1F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8" y="1660365"/>
            <a:ext cx="9313769" cy="4178809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			Cadastro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User\OneDrive\Imagens\Capturas de tela\Captura de tela 2024-11-13 1636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" y="2398281"/>
            <a:ext cx="4428906" cy="35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OneDrive\Imagens\Capturas de tela\Captura de tela 2024-11-13 1636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009" y="2398281"/>
            <a:ext cx="4489495" cy="35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7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2489" y="116237"/>
            <a:ext cx="10950792" cy="6648773"/>
          </a:xfrm>
        </p:spPr>
        <p:txBody>
          <a:bodyPr/>
          <a:lstStyle/>
          <a:p>
            <a:pPr algn="ctr"/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Seleção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Quartos</a:t>
            </a:r>
          </a:p>
          <a:p>
            <a:endParaRPr lang="pt-BR" dirty="0"/>
          </a:p>
        </p:txBody>
      </p:sp>
      <p:pic>
        <p:nvPicPr>
          <p:cNvPr id="3075" name="Picture 3" descr="C:\Users\User\OneDrive\Imagens\Capturas de tela\Captura de tela 2024-11-13 1636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5" y="1425844"/>
            <a:ext cx="4114974" cy="513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OneDrive\Imagens\Capturas de tela\Captura de tela 2024-11-13 1636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37" y="1937288"/>
            <a:ext cx="4883818" cy="346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xmlns="" id="{77C5F85A-0A2A-B2EA-E5A3-C2C2F7AA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620" y="624840"/>
            <a:ext cx="10248900" cy="5494338"/>
          </a:xfrm>
        </p:spPr>
        <p:txBody>
          <a:bodyPr/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Pagamento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User\OneDrive\Imagens\Capturas de tela\Captura de tela 2024-11-13 1641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444457"/>
            <a:ext cx="5459957" cy="38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OneDrive\Imagens\Capturas de tela\Captura de tela 2024-11-13 1641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1444457"/>
            <a:ext cx="5477680" cy="38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61872" y="358140"/>
            <a:ext cx="8720328" cy="5821997"/>
          </a:xfrm>
        </p:spPr>
        <p:txBody>
          <a:bodyPr/>
          <a:lstStyle/>
          <a:p>
            <a:pPr algn="ctr"/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Perfil 					Reservas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User\OneDrive\Imagens\Capturas de tela\Captura de tela 2024-11-13 1641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2" y="1766251"/>
            <a:ext cx="5322069" cy="37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OneDrive\Imagens\Capturas de tela\Captura de tela 2024-11-13 164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76" y="1766252"/>
            <a:ext cx="5309934" cy="37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1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16280" y="556260"/>
            <a:ext cx="9890760" cy="5623877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Check-in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User\OneDrive\Imagens\Capturas de tela\Captura de tela 2024-11-13 164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1294760"/>
            <a:ext cx="6759575" cy="47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9600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153</TotalTime>
  <Words>250</Words>
  <Application>Microsoft Office PowerPoint</Application>
  <PresentationFormat>Personalizar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Exibir</vt:lpstr>
      <vt:lpstr>Centro Universitário Uniruy</vt:lpstr>
      <vt:lpstr>APLICAÇÃO DE HÓSPEDES DE HOTEL</vt:lpstr>
      <vt:lpstr>FUNÇÕES</vt:lpstr>
      <vt:lpstr>LAYOUT DE TELA</vt:lpstr>
      <vt:lpstr>Na tela inicial, serão exibidas as principais funcionalidades da aplicação, incluindo:</vt:lpstr>
      <vt:lpstr>Apresentação do PowerPoint</vt:lpstr>
      <vt:lpstr>Apresentação do PowerPoint</vt:lpstr>
      <vt:lpstr>Apresentação do PowerPoint</vt:lpstr>
      <vt:lpstr>Apresentação do PowerPoint</vt:lpstr>
      <vt:lpstr>REGRAS DO NEGÓCIO</vt:lpstr>
      <vt:lpstr>PROCESSO DE TESTES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Uniruy</dc:title>
  <dc:creator>Lismar Brasileiro</dc:creator>
  <cp:lastModifiedBy>Usuário do Windows</cp:lastModifiedBy>
  <cp:revision>5</cp:revision>
  <dcterms:created xsi:type="dcterms:W3CDTF">2024-11-12T17:28:24Z</dcterms:created>
  <dcterms:modified xsi:type="dcterms:W3CDTF">2024-11-13T20:09:44Z</dcterms:modified>
</cp:coreProperties>
</file>