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sldIdLst>
    <p:sldId id="256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7FCB8-6E6D-4CE0-8DCC-BF05C643CF6D}" v="284" dt="2022-12-04T14:52:5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87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03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90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65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1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9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8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2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4CA87BF-04FF-E20C-FDF6-E8D15E19A1F5}"/>
              </a:ext>
            </a:extLst>
          </p:cNvPr>
          <p:cNvSpPr txBox="1"/>
          <p:nvPr/>
        </p:nvSpPr>
        <p:spPr>
          <a:xfrm>
            <a:off x="4110250" y="515795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Sobre Mim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857EFC-BBE3-9F9E-C842-5F040239CF37}"/>
              </a:ext>
            </a:extLst>
          </p:cNvPr>
          <p:cNvSpPr txBox="1"/>
          <p:nvPr/>
        </p:nvSpPr>
        <p:spPr>
          <a:xfrm>
            <a:off x="750624" y="4481577"/>
            <a:ext cx="642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accent1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Ingresso no primeiro curso de tecnologia :</a:t>
            </a:r>
          </a:p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Sistemas De Informação, 2019</a:t>
            </a:r>
            <a:endParaRPr lang="pt-BR" sz="2400" dirty="0">
              <a:latin typeface="Amasis MT Pro Medium" panose="020406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7D31A0-2670-B34B-684D-7BACD91066A5}"/>
              </a:ext>
            </a:extLst>
          </p:cNvPr>
          <p:cNvSpPr txBox="1"/>
          <p:nvPr/>
        </p:nvSpPr>
        <p:spPr>
          <a:xfrm>
            <a:off x="750624" y="3953919"/>
            <a:ext cx="524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Interesse Por Tecnologia : Final do ensino médio, 2017 .</a:t>
            </a:r>
            <a:endParaRPr lang="pt-BR" sz="2400" dirty="0">
              <a:latin typeface="Amasis MT Pro Medium" panose="020406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3271A8-89EA-E711-3817-69704B06A089}"/>
              </a:ext>
            </a:extLst>
          </p:cNvPr>
          <p:cNvSpPr txBox="1"/>
          <p:nvPr/>
        </p:nvSpPr>
        <p:spPr>
          <a:xfrm>
            <a:off x="750624" y="3281248"/>
            <a:ext cx="533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Naturalidade : Recife-Pernambuco </a:t>
            </a:r>
            <a:b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</a:br>
            <a:endParaRPr lang="pt-BR" sz="2400" dirty="0">
              <a:solidFill>
                <a:schemeClr val="accent1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81D0B2-898E-9122-42AF-87CDB674995D}"/>
              </a:ext>
            </a:extLst>
          </p:cNvPr>
          <p:cNvSpPr txBox="1"/>
          <p:nvPr/>
        </p:nvSpPr>
        <p:spPr>
          <a:xfrm>
            <a:off x="791568" y="2713698"/>
            <a:ext cx="446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Nome : Victor Gabriel</a:t>
            </a:r>
            <a:b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</a:br>
            <a:endParaRPr lang="pt-BR" sz="2400" dirty="0">
              <a:solidFill>
                <a:schemeClr val="accent1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  <a:p>
            <a:endParaRPr lang="pt-BR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1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6CDB-C85C-E193-89E6-BA9B832B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2" y="0"/>
            <a:ext cx="9435656" cy="3403600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Site focado no  Turismo de Recife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E89EC-C360-1A37-B8FD-251E0CB6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558" y="3454401"/>
            <a:ext cx="4053385" cy="167673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Pontos Turísticos </a:t>
            </a:r>
          </a:p>
          <a:p>
            <a:r>
              <a:rPr lang="pt-BR" sz="2800" dirty="0"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4B43A4-DD01-7EC3-88AF-408672993057}"/>
              </a:ext>
            </a:extLst>
          </p:cNvPr>
          <p:cNvSpPr txBox="1"/>
          <p:nvPr/>
        </p:nvSpPr>
        <p:spPr>
          <a:xfrm>
            <a:off x="559557" y="5144557"/>
            <a:ext cx="37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Geografia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F08B4B-49D8-7DF8-C99E-68F275E540F9}"/>
              </a:ext>
            </a:extLst>
          </p:cNvPr>
          <p:cNvSpPr txBox="1"/>
          <p:nvPr/>
        </p:nvSpPr>
        <p:spPr>
          <a:xfrm>
            <a:off x="559557" y="4509515"/>
            <a:ext cx="325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Culturas</a:t>
            </a:r>
          </a:p>
        </p:txBody>
      </p:sp>
    </p:spTree>
    <p:extLst>
      <p:ext uri="{BB962C8B-B14F-4D97-AF65-F5344CB8AC3E}">
        <p14:creationId xmlns:p14="http://schemas.microsoft.com/office/powerpoint/2010/main" val="17445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3997-87C5-4E60-E3D8-E85E5D0F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171" y="518614"/>
            <a:ext cx="4304098" cy="2238991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Por que Recife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F327E-3940-B9F5-7452-7440D540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01" y="2757605"/>
            <a:ext cx="8596668" cy="3377062"/>
          </a:xfrm>
        </p:spPr>
        <p:txBody>
          <a:bodyPr>
            <a:normAutofit lnSpcReduction="10000"/>
          </a:bodyPr>
          <a:lstStyle/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Diversidade </a:t>
            </a:r>
          </a:p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Cultura</a:t>
            </a:r>
            <a:b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</a:b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Respeito</a:t>
            </a:r>
          </a:p>
          <a:p>
            <a:r>
              <a:rPr lang="pt-BR" dirty="0">
                <a:latin typeface="Amasis MT Pro Medium" panose="020406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4271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7557-68D4-19C8-47B6-A6A915DB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14" y="502740"/>
            <a:ext cx="8193710" cy="2047923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valores que acredito e confio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D70EB-7BB5-A14B-A4CE-5CDA2897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563" y="3927789"/>
            <a:ext cx="3577529" cy="9925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Dedicação</a:t>
            </a:r>
          </a:p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60E5BC-EC47-2F5B-E20A-F38423402907}"/>
              </a:ext>
            </a:extLst>
          </p:cNvPr>
          <p:cNvSpPr txBox="1"/>
          <p:nvPr/>
        </p:nvSpPr>
        <p:spPr>
          <a:xfrm>
            <a:off x="578563" y="4317856"/>
            <a:ext cx="500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Disciplina</a:t>
            </a: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F8FA96-4873-FD76-06C0-871E46EAE0F0}"/>
              </a:ext>
            </a:extLst>
          </p:cNvPr>
          <p:cNvSpPr txBox="1"/>
          <p:nvPr/>
        </p:nvSpPr>
        <p:spPr>
          <a:xfrm>
            <a:off x="578563" y="4999685"/>
            <a:ext cx="436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Capricho</a:t>
            </a:r>
          </a:p>
        </p:txBody>
      </p:sp>
    </p:spTree>
    <p:extLst>
      <p:ext uri="{BB962C8B-B14F-4D97-AF65-F5344CB8AC3E}">
        <p14:creationId xmlns:p14="http://schemas.microsoft.com/office/powerpoint/2010/main" val="4287429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98621-6A00-0BC7-758D-BCBD8890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667" y="816638"/>
            <a:ext cx="7388492" cy="1956179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Dificuldades e Superações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C7023-50A2-AAF8-F19A-5CC058EB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252" y="3398439"/>
            <a:ext cx="2408370" cy="1064525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Front-End</a:t>
            </a:r>
          </a:p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D8A12E-B106-C5D3-F1B9-3E8E20318D42}"/>
              </a:ext>
            </a:extLst>
          </p:cNvPr>
          <p:cNvSpPr txBox="1"/>
          <p:nvPr/>
        </p:nvSpPr>
        <p:spPr>
          <a:xfrm>
            <a:off x="527252" y="4917988"/>
            <a:ext cx="372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Estatísticas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2DE47F-6823-3ABA-6EAB-9B010DF8DEB7}"/>
              </a:ext>
            </a:extLst>
          </p:cNvPr>
          <p:cNvSpPr txBox="1"/>
          <p:nvPr/>
        </p:nvSpPr>
        <p:spPr>
          <a:xfrm>
            <a:off x="527252" y="3851484"/>
            <a:ext cx="2408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Algorítimos</a:t>
            </a:r>
            <a:br>
              <a:rPr lang="pt-BR" sz="1800" dirty="0">
                <a:solidFill>
                  <a:schemeClr val="accent1"/>
                </a:solidFill>
                <a:latin typeface="Amasis MT Pro Medium" panose="02040604050005020304" pitchFamily="18" charset="0"/>
              </a:rPr>
            </a:br>
            <a:endParaRPr lang="pt-BR" sz="1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495E05-1E3F-8928-4B10-6C21FC19CBE2}"/>
              </a:ext>
            </a:extLst>
          </p:cNvPr>
          <p:cNvSpPr txBox="1"/>
          <p:nvPr/>
        </p:nvSpPr>
        <p:spPr>
          <a:xfrm>
            <a:off x="527252" y="5422926"/>
            <a:ext cx="29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Carrossel</a:t>
            </a:r>
            <a:b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</a:b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A5E7-08BB-125F-8F2C-C0EC5143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384" y="570979"/>
            <a:ext cx="4263154" cy="1570962"/>
          </a:xfrm>
        </p:spPr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CF5F8-62AE-634A-4CBB-E9FDAB3D8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83" y="3272328"/>
            <a:ext cx="8939284" cy="122829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Família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</a:p>
          <a:p>
            <a:endParaRPr lang="pt-BR" sz="2800" dirty="0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9433D8-3278-13F7-1B77-57DCCC2FEA1A}"/>
              </a:ext>
            </a:extLst>
          </p:cNvPr>
          <p:cNvSpPr txBox="1"/>
          <p:nvPr/>
        </p:nvSpPr>
        <p:spPr>
          <a:xfrm>
            <a:off x="709683" y="4377796"/>
            <a:ext cx="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Amigos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8E81D2-5638-2E67-6205-F2E4A6724500}"/>
              </a:ext>
            </a:extLst>
          </p:cNvPr>
          <p:cNvSpPr txBox="1"/>
          <p:nvPr/>
        </p:nvSpPr>
        <p:spPr>
          <a:xfrm>
            <a:off x="709683" y="5344484"/>
            <a:ext cx="23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Professores</a:t>
            </a:r>
          </a:p>
        </p:txBody>
      </p:sp>
    </p:spTree>
    <p:extLst>
      <p:ext uri="{BB962C8B-B14F-4D97-AF65-F5344CB8AC3E}">
        <p14:creationId xmlns:p14="http://schemas.microsoft.com/office/powerpoint/2010/main" val="138628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F89933107E14B98DA3854C20B7ECD" ma:contentTypeVersion="12" ma:contentTypeDescription="Create a new document." ma:contentTypeScope="" ma:versionID="709490679d288e1d07454fa945457276">
  <xsd:schema xmlns:xsd="http://www.w3.org/2001/XMLSchema" xmlns:xs="http://www.w3.org/2001/XMLSchema" xmlns:p="http://schemas.microsoft.com/office/2006/metadata/properties" xmlns:ns3="745facbe-cf1f-4f63-a905-71b4bf945b82" xmlns:ns4="3ea074c8-3869-41b7-930f-9f3a245acc35" targetNamespace="http://schemas.microsoft.com/office/2006/metadata/properties" ma:root="true" ma:fieldsID="b061b65ac5a2f06445ce73bab7e4a671" ns3:_="" ns4:_="">
    <xsd:import namespace="745facbe-cf1f-4f63-a905-71b4bf945b82"/>
    <xsd:import namespace="3ea074c8-3869-41b7-930f-9f3a245acc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facbe-cf1f-4f63-a905-71b4bf945b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074c8-3869-41b7-930f-9f3a245ac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00B2BB-D83F-4EDF-B312-E8CA10624F26}">
  <ds:schemaRefs>
    <ds:schemaRef ds:uri="http://purl.org/dc/dcmitype/"/>
    <ds:schemaRef ds:uri="http://schemas.microsoft.com/office/infopath/2007/PartnerControls"/>
    <ds:schemaRef ds:uri="745facbe-cf1f-4f63-a905-71b4bf945b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3ea074c8-3869-41b7-930f-9f3a245acc3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192337-F789-4213-96D1-0539B3C691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5facbe-cf1f-4f63-a905-71b4bf945b82"/>
    <ds:schemaRef ds:uri="3ea074c8-3869-41b7-930f-9f3a245ac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F9BC1-EBFB-4112-94D2-5385CA8ABB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Amasis MT Pro Medium</vt:lpstr>
      <vt:lpstr>Arial</vt:lpstr>
      <vt:lpstr>Trebuchet MS</vt:lpstr>
      <vt:lpstr>Wingdings 3</vt:lpstr>
      <vt:lpstr>Facetado</vt:lpstr>
      <vt:lpstr>Apresentação do PowerPoint</vt:lpstr>
      <vt:lpstr>Site focado no  Turismo de Recife</vt:lpstr>
      <vt:lpstr>Por que Recife ?</vt:lpstr>
      <vt:lpstr>valores que acredito e confio</vt:lpstr>
      <vt:lpstr>Dificuldades e Superações 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GABRIEL ALVES DOS SANTOS .</dc:creator>
  <cp:lastModifiedBy>VICTOR GABRIEL ALVES DOS SANTOS .</cp:lastModifiedBy>
  <cp:revision>2</cp:revision>
  <dcterms:created xsi:type="dcterms:W3CDTF">2022-12-04T05:01:36Z</dcterms:created>
  <dcterms:modified xsi:type="dcterms:W3CDTF">2022-12-04T14:58:28Z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0x01010009EF89933107E14B98DA3854C20B7ECD</vt:lpwstr>
  </property>
</Properties>
</file>