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80" r:id="rId3"/>
    <p:sldId id="316" r:id="rId4"/>
    <p:sldId id="317" r:id="rId5"/>
    <p:sldId id="318" r:id="rId6"/>
    <p:sldId id="319" r:id="rId7"/>
    <p:sldId id="320" r:id="rId8"/>
    <p:sldId id="32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Fluxo de trabalho em Ciência de Dados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Replicabilidade e automatização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O que é modelagem de dados e por onde começar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de dados com R</a:t>
            </a:r>
            <a:br>
              <a:rPr lang="pt-BR" dirty="0"/>
            </a:br>
            <a:r>
              <a:rPr lang="pt-BR" sz="2700" dirty="0"/>
              <a:t>Aula 06 – Model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872598"/>
            <a:ext cx="3433482" cy="150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Fluxo de trabalho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Workflow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900874" y="1164891"/>
            <a:ext cx="75808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Coleta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explore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collect</a:t>
            </a: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Manuseio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wrangling</a:t>
            </a: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Análise e programação 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programming</a:t>
            </a: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	- Análise descritiva e exploratória</a:t>
            </a: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	- Modelagem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Comunicação 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communicate</a:t>
            </a: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0A9A649-8F03-563E-5870-BE91F257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54A4E9-FB86-50D8-57DC-44A7F638D918}"/>
              </a:ext>
            </a:extLst>
          </p:cNvPr>
          <p:cNvSpPr txBox="1"/>
          <p:nvPr/>
        </p:nvSpPr>
        <p:spPr>
          <a:xfrm>
            <a:off x="116055" y="2639321"/>
            <a:ext cx="2880000" cy="144000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COLETA</a:t>
            </a:r>
            <a:r>
              <a:rPr lang="pt-BR" sz="2400" dirty="0"/>
              <a:t> </a:t>
            </a:r>
          </a:p>
          <a:p>
            <a:pPr algn="ctr"/>
            <a:r>
              <a:rPr lang="pt-BR" sz="2400" dirty="0"/>
              <a:t>DOS </a:t>
            </a:r>
          </a:p>
          <a:p>
            <a:pPr algn="ctr"/>
            <a:r>
              <a:rPr lang="pt-BR" sz="2400" dirty="0"/>
              <a:t>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27A6F5-3BBD-7BBC-1B13-7F6BEBAB1793}"/>
              </a:ext>
            </a:extLst>
          </p:cNvPr>
          <p:cNvSpPr txBox="1"/>
          <p:nvPr/>
        </p:nvSpPr>
        <p:spPr>
          <a:xfrm>
            <a:off x="3122257" y="2639321"/>
            <a:ext cx="2880000" cy="144000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MANUSEIO</a:t>
            </a:r>
          </a:p>
          <a:p>
            <a:r>
              <a:rPr lang="pt-BR" dirty="0"/>
              <a:t>- Estrutura</a:t>
            </a:r>
          </a:p>
          <a:p>
            <a:r>
              <a:rPr lang="pt-BR" dirty="0"/>
              <a:t>- Limpeza</a:t>
            </a:r>
          </a:p>
          <a:p>
            <a:r>
              <a:rPr lang="pt-BR" dirty="0"/>
              <a:t>- Definições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212E32-00DB-92D8-F200-8E73C4865797}"/>
              </a:ext>
            </a:extLst>
          </p:cNvPr>
          <p:cNvSpPr txBox="1"/>
          <p:nvPr/>
        </p:nvSpPr>
        <p:spPr>
          <a:xfrm>
            <a:off x="6128459" y="2639322"/>
            <a:ext cx="2880000" cy="144000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ANÁLISE</a:t>
            </a:r>
          </a:p>
          <a:p>
            <a:r>
              <a:rPr lang="pt-BR" dirty="0"/>
              <a:t>- Descritiva e exploratória</a:t>
            </a:r>
          </a:p>
          <a:p>
            <a:r>
              <a:rPr lang="pt-BR" dirty="0"/>
              <a:t>- Modelagem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2D4558-1DA7-394B-AA82-26F60F957480}"/>
              </a:ext>
            </a:extLst>
          </p:cNvPr>
          <p:cNvSpPr txBox="1"/>
          <p:nvPr/>
        </p:nvSpPr>
        <p:spPr>
          <a:xfrm>
            <a:off x="9194135" y="2569642"/>
            <a:ext cx="2880000" cy="144000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COMUNICAÇÃO</a:t>
            </a:r>
            <a:endParaRPr lang="pt-BR" sz="1600" b="1" dirty="0"/>
          </a:p>
          <a:p>
            <a:r>
              <a:rPr lang="pt-BR" dirty="0"/>
              <a:t>- Gráficos</a:t>
            </a:r>
          </a:p>
          <a:p>
            <a:r>
              <a:rPr lang="pt-BR" dirty="0"/>
              <a:t>- Dashboard</a:t>
            </a:r>
          </a:p>
          <a:p>
            <a:r>
              <a:rPr lang="pt-BR" dirty="0"/>
              <a:t>- Relatórios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EFA8134-ACA2-60B7-C4C3-68771FEFF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25" y="4241543"/>
            <a:ext cx="1692356" cy="16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EA4039BD-8B67-0AEF-D756-BE37AB26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48" y="4282464"/>
            <a:ext cx="1692356" cy="16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49B09527-19E8-8B95-CC93-598A3942E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767" y="4325837"/>
            <a:ext cx="1692356" cy="16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140D74-0E6E-CB03-C0ED-F59FB9C95171}"/>
              </a:ext>
            </a:extLst>
          </p:cNvPr>
          <p:cNvSpPr txBox="1"/>
          <p:nvPr/>
        </p:nvSpPr>
        <p:spPr>
          <a:xfrm>
            <a:off x="1135565" y="5718890"/>
            <a:ext cx="104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1_data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0F844B-C1F7-4BCD-CD8F-6A4D1133BBD3}"/>
              </a:ext>
            </a:extLst>
          </p:cNvPr>
          <p:cNvSpPr txBox="1"/>
          <p:nvPr/>
        </p:nvSpPr>
        <p:spPr>
          <a:xfrm>
            <a:off x="5546490" y="5718890"/>
            <a:ext cx="1099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2_code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BC9892-35DB-8424-CCC3-63847F703393}"/>
              </a:ext>
            </a:extLst>
          </p:cNvPr>
          <p:cNvSpPr txBox="1"/>
          <p:nvPr/>
        </p:nvSpPr>
        <p:spPr>
          <a:xfrm>
            <a:off x="10092961" y="5718889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3_outp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0623171-924F-F41D-9AE3-BA44BF73B1C1}"/>
              </a:ext>
            </a:extLst>
          </p:cNvPr>
          <p:cNvSpPr txBox="1"/>
          <p:nvPr/>
        </p:nvSpPr>
        <p:spPr>
          <a:xfrm>
            <a:off x="2967676" y="944956"/>
            <a:ext cx="698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spc="-6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GESTÃO DE FLUXO DE TRABALHO</a:t>
            </a:r>
          </a:p>
        </p:txBody>
      </p:sp>
    </p:spTree>
    <p:extLst>
      <p:ext uri="{BB962C8B-B14F-4D97-AF65-F5344CB8AC3E}">
        <p14:creationId xmlns:p14="http://schemas.microsoft.com/office/powerpoint/2010/main" val="9833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EFA8134-ACA2-60B7-C4C3-68771FEFF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63" y="1695723"/>
            <a:ext cx="1692356" cy="16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EA4039BD-8B67-0AEF-D756-BE37AB26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86" y="1736644"/>
            <a:ext cx="1692356" cy="16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49B09527-19E8-8B95-CC93-598A3942E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05" y="1780017"/>
            <a:ext cx="1692356" cy="16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140D74-0E6E-CB03-C0ED-F59FB9C95171}"/>
              </a:ext>
            </a:extLst>
          </p:cNvPr>
          <p:cNvSpPr txBox="1"/>
          <p:nvPr/>
        </p:nvSpPr>
        <p:spPr>
          <a:xfrm>
            <a:off x="1162503" y="3173070"/>
            <a:ext cx="104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1_data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0F844B-C1F7-4BCD-CD8F-6A4D1133BBD3}"/>
              </a:ext>
            </a:extLst>
          </p:cNvPr>
          <p:cNvSpPr txBox="1"/>
          <p:nvPr/>
        </p:nvSpPr>
        <p:spPr>
          <a:xfrm>
            <a:off x="5573428" y="3173070"/>
            <a:ext cx="1099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2_code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BC9892-35DB-8424-CCC3-63847F703393}"/>
              </a:ext>
            </a:extLst>
          </p:cNvPr>
          <p:cNvSpPr txBox="1"/>
          <p:nvPr/>
        </p:nvSpPr>
        <p:spPr>
          <a:xfrm>
            <a:off x="10119899" y="3173069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3_outp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27185F-46C6-6894-C2B0-610699D25249}"/>
              </a:ext>
            </a:extLst>
          </p:cNvPr>
          <p:cNvSpPr txBox="1"/>
          <p:nvPr/>
        </p:nvSpPr>
        <p:spPr>
          <a:xfrm>
            <a:off x="1093509" y="1018095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ighlight>
                  <a:srgbClr val="00FF00"/>
                </a:highlight>
              </a:rPr>
              <a:t>1. DADOS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892E0B-C512-12D5-8DDD-F816966DC4FF}"/>
              </a:ext>
            </a:extLst>
          </p:cNvPr>
          <p:cNvSpPr txBox="1"/>
          <p:nvPr/>
        </p:nvSpPr>
        <p:spPr>
          <a:xfrm>
            <a:off x="5386998" y="1016468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ighlight>
                  <a:srgbClr val="00FF00"/>
                </a:highlight>
              </a:rPr>
              <a:t>2. CÓDIGOS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57E6CBD-4052-C632-3977-2A034547D924}"/>
              </a:ext>
            </a:extLst>
          </p:cNvPr>
          <p:cNvSpPr txBox="1"/>
          <p:nvPr/>
        </p:nvSpPr>
        <p:spPr>
          <a:xfrm>
            <a:off x="9816705" y="995739"/>
            <a:ext cx="1782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ighlight>
                  <a:srgbClr val="00FF00"/>
                </a:highlight>
              </a:rPr>
              <a:t>3. OUTPUTS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C38928B-64BA-A20C-9069-7939F7ABBB0C}"/>
              </a:ext>
            </a:extLst>
          </p:cNvPr>
          <p:cNvSpPr txBox="1"/>
          <p:nvPr/>
        </p:nvSpPr>
        <p:spPr>
          <a:xfrm>
            <a:off x="484913" y="5839905"/>
            <a:ext cx="26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ighlight>
                  <a:srgbClr val="00FF00"/>
                </a:highlight>
              </a:rPr>
              <a:t>DADOS BRUTOS !!!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F16A74D-9E1A-3463-4A77-EAA0F6D5455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>
            <a:off x="2589119" y="2541901"/>
            <a:ext cx="2764467" cy="409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382106D-123D-8AF9-8BED-137222CF12C7}"/>
              </a:ext>
            </a:extLst>
          </p:cNvPr>
          <p:cNvCxnSpPr/>
          <p:nvPr/>
        </p:nvCxnSpPr>
        <p:spPr>
          <a:xfrm>
            <a:off x="7045942" y="2562709"/>
            <a:ext cx="2764467" cy="409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7058213B-AD02-71F8-EC1B-30802FC1E5EB}"/>
              </a:ext>
            </a:extLst>
          </p:cNvPr>
          <p:cNvGrpSpPr/>
          <p:nvPr/>
        </p:nvGrpSpPr>
        <p:grpSpPr>
          <a:xfrm>
            <a:off x="896763" y="3803186"/>
            <a:ext cx="1461574" cy="1867313"/>
            <a:chOff x="896763" y="3703620"/>
            <a:chExt cx="1461574" cy="18673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17C966-76F3-9E5D-393C-FE1F5835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763" y="4006056"/>
              <a:ext cx="1461574" cy="146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0834987-D814-FF56-9AC1-25092C47096E}"/>
                </a:ext>
              </a:extLst>
            </p:cNvPr>
            <p:cNvSpPr txBox="1"/>
            <p:nvPr/>
          </p:nvSpPr>
          <p:spPr>
            <a:xfrm>
              <a:off x="1138799" y="5109268"/>
              <a:ext cx="960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0_raw</a:t>
              </a: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7D06FF4-94C0-881A-7504-498CB3EFF184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51" y="3703620"/>
              <a:ext cx="0" cy="504612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18F90DC-E855-0095-E8E6-BDCD374036BE}"/>
              </a:ext>
            </a:extLst>
          </p:cNvPr>
          <p:cNvGrpSpPr/>
          <p:nvPr/>
        </p:nvGrpSpPr>
        <p:grpSpPr>
          <a:xfrm>
            <a:off x="8990336" y="3729986"/>
            <a:ext cx="3055082" cy="2074575"/>
            <a:chOff x="8990336" y="3729986"/>
            <a:chExt cx="3055082" cy="2074575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FD5BD377-C3AE-3AD8-6315-0A3CEDB20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6" y="4110698"/>
              <a:ext cx="1461574" cy="146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48AF894-2A77-0575-0FE8-B90E083B0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844" y="4110698"/>
              <a:ext cx="1461574" cy="146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E6C49E3-B75B-24B2-08C4-2B28C6744437}"/>
                </a:ext>
              </a:extLst>
            </p:cNvPr>
            <p:cNvSpPr txBox="1"/>
            <p:nvPr/>
          </p:nvSpPr>
          <p:spPr>
            <a:xfrm>
              <a:off x="10786501" y="5340101"/>
              <a:ext cx="1210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2_graph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60CB62F-276C-47E5-18C6-A66143D3A45B}"/>
                </a:ext>
              </a:extLst>
            </p:cNvPr>
            <p:cNvSpPr txBox="1"/>
            <p:nvPr/>
          </p:nvSpPr>
          <p:spPr>
            <a:xfrm>
              <a:off x="9157795" y="5342896"/>
              <a:ext cx="1126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1_table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1AA18E70-24C0-8C4F-1C9A-78FFDCB77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3844" y="3729986"/>
              <a:ext cx="1" cy="30243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4658EA4-C330-15B6-CDDB-11394D9A2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10409" y="4023607"/>
              <a:ext cx="1593508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27CE20D7-453D-0A07-1A91-74F8D7FB0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2990" y="4005362"/>
              <a:ext cx="1" cy="30243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61530DAC-0FB6-B586-C489-4054DCDBB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91859" y="4005362"/>
              <a:ext cx="1" cy="30243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1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872598"/>
            <a:ext cx="3433482" cy="150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Automatização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Automation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18714" y="1166842"/>
            <a:ext cx="75808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OPERAÇÕES (retomando A04)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Loops e iterações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loops</a:t>
            </a: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	-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Operações condicionais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conditional</a:t>
            </a: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	-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</a:rPr>
              <a:t>else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Lidando com problemas 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programming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	-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</a:rPr>
              <a:t>tryCatch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	-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</a:rPr>
              <a:t>next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	- break </a:t>
            </a:r>
          </a:p>
        </p:txBody>
      </p:sp>
    </p:spTree>
    <p:extLst>
      <p:ext uri="{BB962C8B-B14F-4D97-AF65-F5344CB8AC3E}">
        <p14:creationId xmlns:p14="http://schemas.microsoft.com/office/powerpoint/2010/main" val="113736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EFA8134-ACA2-60B7-C4C3-68771FEFF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63" y="1695723"/>
            <a:ext cx="1692356" cy="16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EA4039BD-8B67-0AEF-D756-BE37AB26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86" y="1736644"/>
            <a:ext cx="1692356" cy="16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49B09527-19E8-8B95-CC93-598A3942E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05" y="1780017"/>
            <a:ext cx="1692356" cy="16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140D74-0E6E-CB03-C0ED-F59FB9C95171}"/>
              </a:ext>
            </a:extLst>
          </p:cNvPr>
          <p:cNvSpPr txBox="1"/>
          <p:nvPr/>
        </p:nvSpPr>
        <p:spPr>
          <a:xfrm>
            <a:off x="1162503" y="3173070"/>
            <a:ext cx="104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1_data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0F844B-C1F7-4BCD-CD8F-6A4D1133BBD3}"/>
              </a:ext>
            </a:extLst>
          </p:cNvPr>
          <p:cNvSpPr txBox="1"/>
          <p:nvPr/>
        </p:nvSpPr>
        <p:spPr>
          <a:xfrm>
            <a:off x="5573428" y="3173070"/>
            <a:ext cx="1099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2_code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BC9892-35DB-8424-CCC3-63847F703393}"/>
              </a:ext>
            </a:extLst>
          </p:cNvPr>
          <p:cNvSpPr txBox="1"/>
          <p:nvPr/>
        </p:nvSpPr>
        <p:spPr>
          <a:xfrm>
            <a:off x="10119899" y="3173069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3_outp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227185F-46C6-6894-C2B0-610699D25249}"/>
              </a:ext>
            </a:extLst>
          </p:cNvPr>
          <p:cNvSpPr txBox="1"/>
          <p:nvPr/>
        </p:nvSpPr>
        <p:spPr>
          <a:xfrm>
            <a:off x="1093509" y="1018095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ighlight>
                  <a:srgbClr val="00FF00"/>
                </a:highlight>
              </a:rPr>
              <a:t>1. DADOS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6892E0B-C512-12D5-8DDD-F816966DC4FF}"/>
              </a:ext>
            </a:extLst>
          </p:cNvPr>
          <p:cNvSpPr txBox="1"/>
          <p:nvPr/>
        </p:nvSpPr>
        <p:spPr>
          <a:xfrm>
            <a:off x="5386998" y="1016468"/>
            <a:ext cx="1759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ighlight>
                  <a:srgbClr val="00FF00"/>
                </a:highlight>
              </a:rPr>
              <a:t>2. CÓDIGOS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57E6CBD-4052-C632-3977-2A034547D924}"/>
              </a:ext>
            </a:extLst>
          </p:cNvPr>
          <p:cNvSpPr txBox="1"/>
          <p:nvPr/>
        </p:nvSpPr>
        <p:spPr>
          <a:xfrm>
            <a:off x="9816705" y="995739"/>
            <a:ext cx="1782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ighlight>
                  <a:srgbClr val="00FF00"/>
                </a:highlight>
              </a:rPr>
              <a:t>3. OUTPUTS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C38928B-64BA-A20C-9069-7939F7ABBB0C}"/>
              </a:ext>
            </a:extLst>
          </p:cNvPr>
          <p:cNvSpPr txBox="1"/>
          <p:nvPr/>
        </p:nvSpPr>
        <p:spPr>
          <a:xfrm>
            <a:off x="484913" y="5839905"/>
            <a:ext cx="26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ighlight>
                  <a:srgbClr val="00FF00"/>
                </a:highlight>
              </a:rPr>
              <a:t>DADOS BRUTOS !!!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F16A74D-9E1A-3463-4A77-EAA0F6D5455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>
            <a:off x="2589119" y="2541901"/>
            <a:ext cx="2764467" cy="409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382106D-123D-8AF9-8BED-137222CF12C7}"/>
              </a:ext>
            </a:extLst>
          </p:cNvPr>
          <p:cNvCxnSpPr/>
          <p:nvPr/>
        </p:nvCxnSpPr>
        <p:spPr>
          <a:xfrm>
            <a:off x="7045942" y="2562709"/>
            <a:ext cx="2764467" cy="409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7058213B-AD02-71F8-EC1B-30802FC1E5EB}"/>
              </a:ext>
            </a:extLst>
          </p:cNvPr>
          <p:cNvGrpSpPr/>
          <p:nvPr/>
        </p:nvGrpSpPr>
        <p:grpSpPr>
          <a:xfrm>
            <a:off x="896763" y="3803186"/>
            <a:ext cx="1461574" cy="1867313"/>
            <a:chOff x="896763" y="3703620"/>
            <a:chExt cx="1461574" cy="18673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17C966-76F3-9E5D-393C-FE1F5835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763" y="4006056"/>
              <a:ext cx="1461574" cy="146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0834987-D814-FF56-9AC1-25092C47096E}"/>
                </a:ext>
              </a:extLst>
            </p:cNvPr>
            <p:cNvSpPr txBox="1"/>
            <p:nvPr/>
          </p:nvSpPr>
          <p:spPr>
            <a:xfrm>
              <a:off x="1138799" y="5109268"/>
              <a:ext cx="960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0_raw</a:t>
              </a: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7D06FF4-94C0-881A-7504-498CB3EFF184}"/>
                </a:ext>
              </a:extLst>
            </p:cNvPr>
            <p:cNvCxnSpPr>
              <a:cxnSpLocks/>
            </p:cNvCxnSpPr>
            <p:nvPr/>
          </p:nvCxnSpPr>
          <p:spPr>
            <a:xfrm>
              <a:off x="1627551" y="3703620"/>
              <a:ext cx="0" cy="504612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18F90DC-E855-0095-E8E6-BDCD374036BE}"/>
              </a:ext>
            </a:extLst>
          </p:cNvPr>
          <p:cNvGrpSpPr/>
          <p:nvPr/>
        </p:nvGrpSpPr>
        <p:grpSpPr>
          <a:xfrm>
            <a:off x="8990336" y="3729986"/>
            <a:ext cx="3055082" cy="2074575"/>
            <a:chOff x="8990336" y="3729986"/>
            <a:chExt cx="3055082" cy="2074575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FD5BD377-C3AE-3AD8-6315-0A3CEDB20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6" y="4110698"/>
              <a:ext cx="1461574" cy="146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048AF894-2A77-0575-0FE8-B90E083B0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844" y="4110698"/>
              <a:ext cx="1461574" cy="146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E6C49E3-B75B-24B2-08C4-2B28C6744437}"/>
                </a:ext>
              </a:extLst>
            </p:cNvPr>
            <p:cNvSpPr txBox="1"/>
            <p:nvPr/>
          </p:nvSpPr>
          <p:spPr>
            <a:xfrm>
              <a:off x="10786501" y="5340101"/>
              <a:ext cx="1210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2_graph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60CB62F-276C-47E5-18C6-A66143D3A45B}"/>
                </a:ext>
              </a:extLst>
            </p:cNvPr>
            <p:cNvSpPr txBox="1"/>
            <p:nvPr/>
          </p:nvSpPr>
          <p:spPr>
            <a:xfrm>
              <a:off x="9157795" y="5342896"/>
              <a:ext cx="1126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1_table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1AA18E70-24C0-8C4F-1C9A-78FFDCB77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3844" y="3729986"/>
              <a:ext cx="1" cy="30243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4658EA4-C330-15B6-CDDB-11394D9A2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10409" y="4023607"/>
              <a:ext cx="1593508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27CE20D7-453D-0A07-1A91-74F8D7FB0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2990" y="4005362"/>
              <a:ext cx="1" cy="30243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61530DAC-0FB6-B586-C489-4054DCDBB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91859" y="4005362"/>
              <a:ext cx="1" cy="30243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5AE540C-1D0E-A869-D86F-F88DC70B48F9}"/>
              </a:ext>
            </a:extLst>
          </p:cNvPr>
          <p:cNvCxnSpPr>
            <a:cxnSpLocks/>
          </p:cNvCxnSpPr>
          <p:nvPr/>
        </p:nvCxnSpPr>
        <p:spPr>
          <a:xfrm flipV="1">
            <a:off x="6166070" y="3772206"/>
            <a:ext cx="0" cy="112704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8675B06-84F9-6B2C-04F8-A0B56AF82345}"/>
              </a:ext>
            </a:extLst>
          </p:cNvPr>
          <p:cNvSpPr txBox="1"/>
          <p:nvPr/>
        </p:nvSpPr>
        <p:spPr>
          <a:xfrm>
            <a:off x="4892468" y="5036723"/>
            <a:ext cx="2685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highlight>
                  <a:srgbClr val="FF0000"/>
                </a:highlight>
              </a:rPr>
              <a:t>AUTOMATIZAÇÃO</a:t>
            </a:r>
          </a:p>
        </p:txBody>
      </p:sp>
    </p:spTree>
    <p:extLst>
      <p:ext uri="{BB962C8B-B14F-4D97-AF65-F5344CB8AC3E}">
        <p14:creationId xmlns:p14="http://schemas.microsoft.com/office/powerpoint/2010/main" val="34148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C84DB21-2A13-EE5B-21AA-F79F737C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ACD93F-742F-BF74-AA72-A81B333CD38D}"/>
              </a:ext>
            </a:extLst>
          </p:cNvPr>
          <p:cNvSpPr txBox="1"/>
          <p:nvPr/>
        </p:nvSpPr>
        <p:spPr>
          <a:xfrm>
            <a:off x="954744" y="1218601"/>
            <a:ext cx="75808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ESTRUTURAS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</a:rPr>
              <a:t>data.frames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estruturados</a:t>
            </a: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	- linhas x colunas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listas</a:t>
            </a:r>
            <a:r>
              <a:rPr lang="pt-B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tudo</a:t>
            </a: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	- objetos contendo qualquer outra estrutura</a:t>
            </a:r>
          </a:p>
        </p:txBody>
      </p:sp>
    </p:spTree>
    <p:extLst>
      <p:ext uri="{BB962C8B-B14F-4D97-AF65-F5344CB8AC3E}">
        <p14:creationId xmlns:p14="http://schemas.microsoft.com/office/powerpoint/2010/main" val="6699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D4418A8-457C-12E1-3C4B-3BBAF3D2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702CB1-339D-FFF0-FFD4-0B46608189E9}"/>
              </a:ext>
            </a:extLst>
          </p:cNvPr>
          <p:cNvSpPr txBox="1"/>
          <p:nvPr/>
        </p:nvSpPr>
        <p:spPr>
          <a:xfrm>
            <a:off x="954744" y="856292"/>
            <a:ext cx="7580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EXEMPLO DO ARMÁRIO</a:t>
            </a:r>
          </a:p>
          <a:p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46172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3655</TotalTime>
  <Words>232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Quadro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39</cp:revision>
  <dcterms:created xsi:type="dcterms:W3CDTF">2023-04-18T17:12:02Z</dcterms:created>
  <dcterms:modified xsi:type="dcterms:W3CDTF">2023-12-04T21:44:22Z</dcterms:modified>
</cp:coreProperties>
</file>