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8"/>
  </p:notesMasterIdLst>
  <p:sldIdLst>
    <p:sldId id="256" r:id="rId2"/>
    <p:sldId id="280" r:id="rId3"/>
    <p:sldId id="320" r:id="rId4"/>
    <p:sldId id="321" r:id="rId5"/>
    <p:sldId id="332" r:id="rId6"/>
    <p:sldId id="322" r:id="rId7"/>
    <p:sldId id="324" r:id="rId8"/>
    <p:sldId id="325" r:id="rId9"/>
    <p:sldId id="333" r:id="rId10"/>
    <p:sldId id="334" r:id="rId11"/>
    <p:sldId id="330" r:id="rId12"/>
    <p:sldId id="326" r:id="rId13"/>
    <p:sldId id="328" r:id="rId14"/>
    <p:sldId id="329" r:id="rId15"/>
    <p:sldId id="331" r:id="rId16"/>
    <p:sldId id="338" r:id="rId17"/>
    <p:sldId id="340" r:id="rId18"/>
    <p:sldId id="335" r:id="rId19"/>
    <p:sldId id="337" r:id="rId20"/>
    <p:sldId id="339" r:id="rId21"/>
    <p:sldId id="342" r:id="rId22"/>
    <p:sldId id="343" r:id="rId23"/>
    <p:sldId id="341" r:id="rId24"/>
    <p:sldId id="353" r:id="rId25"/>
    <p:sldId id="344" r:id="rId26"/>
    <p:sldId id="351" r:id="rId27"/>
    <p:sldId id="352" r:id="rId28"/>
    <p:sldId id="346" r:id="rId29"/>
    <p:sldId id="345" r:id="rId30"/>
    <p:sldId id="348" r:id="rId31"/>
    <p:sldId id="349" r:id="rId32"/>
    <p:sldId id="350" r:id="rId33"/>
    <p:sldId id="354" r:id="rId34"/>
    <p:sldId id="355" r:id="rId35"/>
    <p:sldId id="361" r:id="rId36"/>
    <p:sldId id="362" r:id="rId37"/>
    <p:sldId id="364" r:id="rId38"/>
    <p:sldId id="357" r:id="rId39"/>
    <p:sldId id="356" r:id="rId40"/>
    <p:sldId id="358" r:id="rId41"/>
    <p:sldId id="360" r:id="rId42"/>
    <p:sldId id="359" r:id="rId43"/>
    <p:sldId id="365" r:id="rId44"/>
    <p:sldId id="363" r:id="rId45"/>
    <p:sldId id="367" r:id="rId46"/>
    <p:sldId id="36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399FBDDC-4A32-4409-A39A-3C4F3AA07D95}">
          <p14:sldIdLst>
            <p14:sldId id="256"/>
            <p14:sldId id="280"/>
            <p14:sldId id="320"/>
            <p14:sldId id="321"/>
            <p14:sldId id="332"/>
            <p14:sldId id="322"/>
            <p14:sldId id="324"/>
            <p14:sldId id="325"/>
            <p14:sldId id="333"/>
            <p14:sldId id="334"/>
            <p14:sldId id="330"/>
            <p14:sldId id="326"/>
            <p14:sldId id="328"/>
            <p14:sldId id="329"/>
            <p14:sldId id="331"/>
            <p14:sldId id="338"/>
            <p14:sldId id="340"/>
            <p14:sldId id="335"/>
            <p14:sldId id="337"/>
            <p14:sldId id="339"/>
            <p14:sldId id="342"/>
            <p14:sldId id="343"/>
            <p14:sldId id="341"/>
            <p14:sldId id="353"/>
            <p14:sldId id="344"/>
            <p14:sldId id="351"/>
            <p14:sldId id="352"/>
            <p14:sldId id="346"/>
            <p14:sldId id="345"/>
            <p14:sldId id="348"/>
            <p14:sldId id="349"/>
            <p14:sldId id="350"/>
            <p14:sldId id="354"/>
            <p14:sldId id="355"/>
            <p14:sldId id="361"/>
            <p14:sldId id="362"/>
            <p14:sldId id="364"/>
            <p14:sldId id="357"/>
            <p14:sldId id="356"/>
            <p14:sldId id="358"/>
            <p14:sldId id="360"/>
            <p14:sldId id="359"/>
            <p14:sldId id="365"/>
            <p14:sldId id="363"/>
            <p14:sldId id="367"/>
            <p14:sldId id="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4660"/>
  </p:normalViewPr>
  <p:slideViewPr>
    <p:cSldViewPr snapToGrid="0">
      <p:cViewPr>
        <p:scale>
          <a:sx n="100" d="100"/>
          <a:sy n="100" d="100"/>
        </p:scale>
        <p:origin x="3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05:37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64,'0'0'16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05:54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24 581 352,'0'-1'18,"0"0"0,0 0 0,0 0 0,0 1 0,-1-1 0,1 0 0,0 0-1,-1 0 1,1 0 0,0 1 0,-1-1 0,1 0 0,-1 0 0,1 1 0,-1-1 0,0 0 0,1 1 0,-1-1-1,1 1 1,-1-1 0,0 0 0,0 1 0,1 0 0,-1-1 0,0 1 0,0-1 0,0 1 0,0 0 0,1 0-1,-2-1 1,0 1 14,-2-2 1075,8 2-915,173 0 387,-175 0-577,1 0 0,-1 0 0,0 0 0,1-1 0,-1 1 0,0-1 0,1 0 0,-1 1-1,0-1 1,0 0 0,1 0 0,-1 0 0,3-3 0,-4 3 8,0 1 0,0-1 0,0 1 0,0 0 0,0-1 0,0 1 0,0 0 1,0-1-1,0 1 0,0 0 0,0 0 0,0 0 0,0 0 0,0 0 0,0 0 0,0 0 0,0 0 0,0 1 0,1-1 0,2 1 34,25-3 272,-22 2-271,1-1 0,-1 1 1,1 0-1,-1 0 0,1 1 0,-1 0 1,8 2-1,-3 0-46,0-1 0,1 0 0,-1-1 1,1 0-1,-1-1 0,1 0 0,-1-1 0,1-1 0,-1 0 0,0 0 0,15-6 1,-10 5 7,-5 1 1,0 1-1,0 0 1,0 1-1,0 1 1,0 0-1,17 3 1,-17-1-3,0-2 0,-1 1 0,1-2 0,0 1 0,0-2 0,16-2 0,-22 1-4,0 0-1,0-1 0,0 0 0,0-1 0,-1 1 0,0-1 0,1 0 1,-1 0-1,-1 0 0,1-1 0,4-6 0,19-15 4,-21 20-8,1 1 1,0 0-1,1 0 1,-1 1 0,1 0-1,0 0 1,0 1-1,0 1 1,0-1-1,1 1 1,-1 1 0,0 0-1,18 0 1,-26 1 1,1 0 1,0 0-1,0 0 1,0 0-1,-1 0 1,1 0-1,0 0 0,0-1 1,0 1-1,0 0 1,0-1-1,-1 0 1,1 1-1,0-1 1,0 0-1,-1 0 1,1 0-1,1-2 0,3-1 2,0 0-1,0 0 0,0 0 0,0 1 1,0 0-1,1 0 0,-1 1 1,1 0-1,0 0 0,8-1 0,47 3-7,-62-1 10,1 0 0,-1 1-1,1-1 1,-1 0-1,1 0 1,-1 0-1,0 1 1,1-1 0,-1 0-1,0 0 1,0 0-1,1 0 1,-1 0-1,0 0 1,0 0 0,0 0-1,0 0 1,0 0-1,0 1 1,-1-1-1,1-2 1,0 0 1,0-350-403,-2 353 386,0 0 1,0-1 0,1 1-1,-1 0 1,0 0 0,0 0-1,0 0 1,1 0 0,-1 0-1,0 0 1,-2 1-1,4 5-247,-2 14-435,1-20 665,0 1 0,1-1 0,-1 1 0,1-1 0,-1 0 0,1 1 0,-1-1 0,0 0 0,1 0 0,-1 0 0,1 1 0,-1-1 0,0 0 0,1 0 0,-1 0 1,0 0-1,1 0 0,-1 0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17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0 478 96,'0'-12'3,"0"-90"2214,0 129-1179,0-20 1305,0-31-1528,2-5-846,2 1 0,0 0-1,2 0 1,1 0 0,1 1-1,2 0 1,12-27 0,-7 13 8,6-15 17,-21 54 8,1 1 1,-1-1-1,1 0 0,0 1 1,0 0-1,0-1 1,0 1-1,0-1 0,0 1 1,0 0-1,0 0 1,1 0-1,-1-1 1,0 1-1,1 0 0,-1 1 1,1-1-1,-1 0 1,1 0-1,-1 1 0,1-1 1,2 0-1,-3 1-1,-1 0 1,0 0-1,0 0 0,1 0 0,-1 0 1,0 0-1,0 0 0,1 0 0,-1 0 0,0 0 1,1 0-1,-1 0 0,0 0 0,0 0 1,1 1-1,-1-1 0,0 0 0,0 0 1,0 0-1,1 0 0,-1 1 0,0-1 0,0 0 1,0 0-1,1 0 0,-1 1 0,0-1 1,0 0-1,0 0 0,0 1 0,0-1 0,0 0 1,0 0-1,1 1 0,-1-1 0,0 1 1,9 15 48,-3-7-29,-2-1 0,1 1 0,-1 0-1,5 13 1,-3 12 39,3 43-1,2 8-10,-3-52-42,20 53 0,-2-7-13,8 42 44,-30-107-41,-1-6-20,-1-1 0,0 1 0,-1 0 0,0 0-1,1 14 1,-2 48-3037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18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0 190 384,'0'0'1371,"5"0"-1186,24 0 40,-1-1 1,30-6-1,-47 5-217,0 0 0,0-1 0,0-1-1,0 0 1,-1 0 0,1-1 0,-1 0 0,14-10 0,6-8-10,-7 6-57,32-20 0,39-19-528,-73 52-24,4 4-694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18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1 176,'0'0'1102,"0"11"-531,-1 11-278,1-16-235,-1 1 0,1-1 0,0 0 0,0 0 0,1 0 0,0 0 0,0 0 0,0 0 0,1-1 0,0 1 0,0 0 0,0-1 0,1 1 0,3 5 0,9 13 138,17 25 192,-19-34-306,-2-3-26,-1 0 1,-1 1-1,13 22 0,11 19 80,-26-44-112,0 1 1,0 0 0,7 18 0,-9-16-249,-1 1 0,0 0 1,-1 0-1,-1 0 0,0 0 1,0 16-1,-5-72-1158,-12-3 224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19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186 188 336,'-2'0'37,"0"0"-1,0-1 1,0 1-1,0 0 0,0 1 1,0-1-1,0 0 1,-1 1-1,1-1 1,0 1-1,0-1 1,1 1-1,-1 0 1,0 0-1,0 0 1,0 0-1,0 0 1,1 0-1,-1 1 1,1-1-1,-1 1 0,1-1 1,-1 1-1,1-1 1,0 1-1,0 0 1,-1 0-1,1-1 1,-1 5-1,-14 19 63,-13 18 78,20-27-103,-1-2-1,-1 1 1,-20 20 0,29-33-58,0-1 0,0 1 0,0 0 0,0 0 1,0 0-1,1 0 0,-1 0 0,0 0 0,1 0 0,0 0 0,0 1 1,-1-1-1,1 0 0,1 1 0,-1-1 0,0 1 0,1 0 0,-1-1 0,1 1 1,-1 3-1,6-12 56,67-104-43,-56 82-27,2 0-1,1 1 0,0 0 1,3 2-1,36-36 0,-49 54-1,13-12 0,1 1 0,32-18 0,-49 33 0,-1-1 0,1 1 0,0 0 0,1 1 0,-1 0 0,0 0 0,1 0 0,-1 1 0,1 0 0,-1 0 0,1 0 0,0 1 0,-1 0 0,1 1 0,11 1 0,-14-1 0,0 0 1,0 1-1,-1-1 0,1 1 0,-1 0 0,1 0 1,-1 0-1,0 0 0,0 1 0,0-1 0,0 1 1,0 0-1,-1 0 0,1 0 0,-1 0 0,1 0 1,2 6-1,-2-2 1,0 0 0,-1 0 0,0 1 0,0-1 0,-1 0 0,0 1 0,0-1 0,-1 14 0,-2 7 3,-1 1 0,-1-1 0,-14 47 0,17-74-4,-10 33 4,-1 0 0,-23 45 0,5-14-2,26-56-78,1 0 1,-1-1-1,-1 1 1,1-1-1,-1 0 1,-1 0-1,0-1 1,0 0-1,-12 12 1,15-17-574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19.9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90 240,'-1'0'17,"1"1"-1,0-1 1,0 1-1,0 0 1,-1-1-1,1 1 1,0-1-1,-1 1 1,1-1 0,0 1-1,-1-1 1,1 1-1,-1-1 1,1 1-1,-1-1 1,1 0-1,-1 1 1,1-1-1,-1 0 1,1 1 0,-1-1-1,0 0 1,1 0-1,-1 0 1,1 1-1,-1-1 1,0 0-1,1 0 1,-1 0-1,0 0 1,1 0 0,-1 0-1,1 0 1,-1 0-1,0-1 1,1 1-1,-2 0 1,-1 0 45,-1 0 1088,8 0-915,61-9 1288,-54 6-1400,-1-1 1,1 0-1,-1-1 1,0 0-1,9-6 0,-12 6-151,-1 1 0,1 0 0,0 0 0,1 1 0,-1 0 0,0 0 0,1 1 0,0 0 0,-1 0 0,10 0 0,-15 2-60,1 0 0,0 0 0,-1-1-1,1 1 1,0-1 0,-1 1 0,1-1-1,-1 0 1,1 0 0,-1 0 0,1 0-1,3-3 1,21-8-982,-2 10 201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20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0 125 256,'0'0'400,"0"15"-112,27-15 145,-10 0-193,10 0-16,-9 0 0,8-15 16,18 5-64,-17-5-96,17-10-32,0 15-128,-26-15-128,9 10-192,17-10-112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22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13 313 64,'0'0'1008,"0"1"-998,0-1 0,1 1 0,-1-1 0,0 1 0,0-1 0,0 1 0,0-1 0,0 1 0,0-1 0,0 1 0,0-1 0,0 1 0,0-1 0,-1 1 0,1-1 0,0 1 0,0-1 0,0 0 0,-1 1 0,1-1 0,0 1-1,0-1 1,-1 1 0,1-1 0,-1 1 0,-8 2 927,23-4-561,74 1 29,-71-1-320,0-1 0,-1-1 0,1-1 0,-1 0-1,16-7 1,11-3 121,50-19 53,-68 23-222,1 1 1,0 1-1,28-6 1,-18 5-10,-34 7-25,1 1-1,0 0 1,0 0-1,0 1 1,0-1-1,1 0 1,-1 1-1,0 0 0,3 0 1,34 0 8,-37 0 63,-6-11-148,-2 6 65,4 5 8,0-1 0,1 0 0,-1 0 0,0 1 0,1-1 0,-1 0 0,0 0 0,1 0 0,-1 0 0,1 0 0,-1 0-1,1 0 1,-1 0 0,1 0 0,0 0 0,0 0 0,-1 0 0,1 0 0,0 0 0,0 0 0,0-1 0,0-3 1,-1 0-1,0 1 1,0 0 0,-1-1 0,1 1 0,-1 0 0,0-1 0,0 1 0,-4-5 0,-5-13 3,6 13-6,4 5 6,-1 1 0,1-1 0,-1 1 1,1-1-1,0 1 0,0-1 0,1 0 1,-1 1-1,1-1 0,0-6 0,0 9-1,0 0 0,-1 1-1,1-1 1,0 1 0,0-1-1,-1 1 1,1-1 0,-1 1-1,1-1 1,0 1 0,-1-1 0,1 1-1,-1-1 1,1 1 0,-1 0-1,1-1 1,-1 1 0,1 0-1,-1-1 1,1 1 0,-1 0-1,0 0 1,1-1 0,-1 1-1,1 0 1,-1 0 0,0 0 0,1 0-1,-1 0 1,0 0 0,-29-1 39,9-1-20,16-1-8,1 1 0,-1-1 0,1 1 0,-1 0 0,0 0 0,0 0 0,0 0 0,0 1 0,0 0 0,0 0 0,0 1 0,0-1 0,0 1 0,0 0 0,-1 0 0,1 1 0,0 0 0,0 0 0,0 0 0,0 0-1,-9 5 1,-13 10 6,20-11 5,-1 0 1,-1 0-1,1-1 1,-1 0-1,-12 4 1,18-7-15,2-1-6,1-1 0,-1 1 0,1 0 1,-1 0-1,1 0 0,-1 0 0,0 0 1,1 1-1,-1-1 0,1 0 0,-1 0 1,1 0-1,-1 0 0,1 1 0,-1-1 1,1 0-1,-1 0 0,1 1 0,-1-1 1,1 0-1,-1 1 0,1-1 0,-1 1 1,1-1-1,0 0 0,-1 1 0,1-1 1,0 1-1,0-1 0,-1 1 0,1-1 1,0 1-1,0-1 0,0 1 0,-1-1 1,1 1-1,0 0 0,0-1 0,0 1 1,0 0-1,0-1-3,0 0 1,0 0-1,0 0 0,0 1 0,0-1 1,0 0-1,0 0 0,0 0 1,0 0-1,0 0 0,0 0 1,0 1-1,0-1 0,0 0 1,0 0-1,0 0 0,0 0 1,0 0-1,0 0 0,-1 0 0,1 0 1,0 0-1,0 1 0,0-1 1,0 0-1,0 0 0,0 0 1,0 0-1,0 0 0,-1 0 1,1 0-1,0 0 0,0 0 0,0 0 1,0 0-1,0 0 0,0 0 1,0 0-1,-1 0 0,1 0 1,0 0-1,0 0 0,0 0 1,0 0-1,0 0 0,0 0 0,0 0 1,-1 0-1,1 0 0,0 0 1,0 0-1,0 0 0,0 0 1,0 0-1,-2-1 2,1 1 1,-1 0-1,1 0 0,0 0 0,-1 0 1,1 0-1,-1 0 0,1 0 0,0 0 1,-1 0-1,1 1 0,0-1 0,-1 1 1,1-1-1,0 1 0,-1-1 0,1 1 1,0 0-1,0 0 0,0-1 0,0 1 1,0 0-1,0 0 0,0 0 0,0 0 1,0 0-1,0 1 0,0-1 1,1 0-1,-1 0 0,0 0 0,1 1 1,-1-1-1,1 0 0,-1 3 0,1-2 0,-1-1 0,1 0-1,-1 1 1,1-1-1,-1 0 1,1 0 0,-1 1-1,0-1 1,0 0-1,1 0 1,-1 0 0,0 0-1,0 0 1,0 0-1,0 0 1,0 0 0,-1 0-1,1-1 1,0 1-1,0 0 1,0-1 0,-1 1-1,1-1 1,0 1-1,-3 0 1,2-1 2,0 1 0,0 0 1,0 0-1,0 0 0,0 1 0,0-1 1,0 0-1,0 1 0,1-1 1,-3 3-1,-2 9 44,5-11-37,0 0 0,1-1-1,-1 1 1,0 0 0,0-1 0,0 1-1,-1-1 1,1 1 0,0-1-1,0 1 1,-1-1 0,1 0-1,-2 1 1,1 0-1,0 0 0,0-1 1,0 1-1,0 0 0,1 0 0,-1 0 0,1 0 0,-1 0 1,1 0-1,0 0 0,0 0 0,0 0 0,-2 5 0,1 39 116,2-34-106,0 289 281,0-300-301,0 0 0,0 0 0,0 0 0,0 0 0,0 0 0,0 0 0,1 0 0,-1 0 0,0 0 0,1 0 0,-1 0 0,1 0 0,-1 0 0,1 0-1,-1 0 1,1-1 0,0 1 0,-1 0 0,1 0 0,0-1 0,0 1 0,0 0 0,1 0 0,-1 0 1,0-1-1,0 1 0,0 0 1,0 0-1,0 0 0,0 0 1,0 0-1,-1 0 0,1 0 1,0 0-1,0 0 1,-1 0-1,1 1 0,-1-1 1,1 0-1,-1 0 0,0 1 1,1-1-1,-1 0 0,0 0 1,0 1-1,0-1 0,0 3 1,2 0 5,-1 1 0,1 0-1,0-1 1,1 0 0,-1 1 0,1-1 0,0 0 0,0 0 0,0 0-1,0-1 1,1 1 0,-1-1 0,7 5 0,-6-6 0,-1 1 1,0-1 0,0 1-1,-1 0 1,1 0-1,0 0 1,3 6-1,13 14 37,46 17-15,-64-39-28,0 1 0,1-1 0,-1 0 0,1 0 0,-1 0 0,1 0 0,-1-1 0,1 1 0,0 0-1,-1-1 1,1 1 0,0-1 0,0 1 0,-1-1 0,1 0 0,0 0 0,0 0 0,-1 0 0,1 0 0,3-1 0,9 1 35,3 6 11,-16-5-43,0 0-1,1 0 0,-1 0 1,0 0-1,1 0 1,-1-1-1,1 1 1,-1-1-1,1 1 1,-1-1-1,1 0 1,-1 1-1,1-1 1,1 0-1,224 0 264,-224 0-265,0-1 1,0 0-1,0 1 1,0-1-1,0 0 1,0 0-1,0-1 1,-1 1-1,1-1 1,0 1-1,-1-1 1,0 0-1,4-2 1,22-14 2,-17 12-2,-6 4-1,-1 0 0,1 0-1,-1-1 1,0 1-1,0-1 1,0 0 0,0 0-1,0-1 1,-1 1 0,5-6-1,-4 5-1,-1 1 1,1 0-1,0-1 0,0 1 1,1 1-1,5-4 0,-6 4-1,0 0 0,-1-1-1,1 1 1,-1 0 0,1-1 0,-1 0-1,4-5 1,-6 7 1,0-1 0,1 0 0,-1 0 1,0 1-1,0-1 0,1 1 0,-1-1 0,1 1 0,0 0 0,-1-1 0,1 1 0,0 0 1,0 0-1,-1 0 0,1 0 0,0 1 0,0-1 0,0 0 0,0 1 0,0-1 0,0 1 1,0 0-1,5 0 0,-5 0 8,-4 0-769,1 0 694,1 0-1,-1 0 1,1 0-1,-1 0 1,1 0-1,-1 0 1,1 0-1,-1 0 1,1 0-1,-1 0 1,1-1-1,-1 1 1,1 0-1,-1 0 1,1 0-1,-1-1 1,1 1-1,-1 0 1,1 0-1,0-1 1,-1 1-1,1 0 1,0-1-1,-1 1 1,1-1-1,0 1 1,-1 0-1,1-1 1,0 1-1,0-1 0,-1 1 1,1-1-1,0 1 1,0-1-1,0 1 1,0-1-1,0 0 1,-6-11-646,5 11 590,-1-1 0,0 1 1,1 0-1,-1 0 1,0 0-1,0 0 0,0 0 1,0 0-1,-3-1 0,4 2 112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23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45 103 256,'-1'0'49,"-1"0"-1,1 0 0,-1 1 1,1-1-1,-1 0 0,1 1 1,0-1-1,-1 1 1,1-1-1,0 1 0,-1-1 1,1 1-1,0 0 0,-2 1 1,3-1-25,-1-1 0,-1 1 0,1 0 0,0-1 0,0 1 0,0 0 0,0-1 0,0 0 0,0 1 0,-1-1 0,1 0 0,0 1 0,-3-1 0,0 0 1155,22 0-1028,-17 1-131,1-1-1,0 0 0,-1 1 1,1-1-1,0 0 0,-1 0 1,1 0-1,0 0 0,0 0 1,-1 0-1,1-1 1,0 1-1,-1-1 0,1 1 1,0-1-1,1-1 0,32-12 94,20-11-23,-43 19-87,5-3 36,0-1 0,27-21 0,-40 29-25,-1-1 1,0 1-1,1 0 0,0 0 0,-1 1 0,1-1 0,0 1 1,0 0-1,0 0 0,0 0 0,0 0 0,0 1 1,0-1-1,7 1 0,-10 0-5,0 0 0,1 1 1,-1-1-1,0 0 0,1 0 0,-1 1 0,0-1 0,0 1 1,1-1-1,-1 1 0,0-1 0,0 1 0,0 0 0,0 0 1,0-1-1,0 1 0,0 0 0,2 2 0,-3-1 2,1-1 0,-1 0-1,1 1 1,-1-1 0,0 1-1,1-1 1,-1 1 0,0-1-1,0 1 1,0-1 0,0 1-1,0-1 1,-1 1 0,1-1-1,0 1 1,-1-1 0,1 1-1,-1-1 1,1 0-1,-2 3 1,-75 133 259,65-85-201,-4 0-28,11-39-27,1 1-1,0 0 1,1 0-1,0 0 1,-1 28 0,3-26-7,1-11 0,-1-1 0,1 1 1,0 0-1,0 0 0,0 0 0,1 0 0,0 0 1,0-1-1,0 1 0,0 0 0,1-1 1,0 1-1,0-1 0,0 1 0,6 7 0,20 27 76,-27-38-78,1 1-1,0-1 1,0 0-1,0 0 1,0 0-1,0 0 1,0 0-1,0 0 1,0 0-1,0-1 1,0 1-1,0-1 1,0 1-1,1-1 1,-1 0-1,0 0 1,3 0-1,44-4-40,-43 2-16,1 0-1,-1 0 0,0 0 1,0-1-1,-1 0 0,1 0 1,-1-1-1,1 1 1,-1-1-1,0-1 0,-1 1 1,1-1-1,4-4 0,15-14-469,-20 19 426,1 1-1,-1 0 1,1 1 0,-1-1-1,10-2 1,16-11-572,-27 13 191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24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2 180 112,'-1'12'453,"1"-12"-414,0 1-1,0-1 1,0 1-1,0-1 0,-1 1 1,1-1-1,0 1 1,1-1-1,-1 0 1,0 1-1,0-1 1,0 1-1,0-1 0,0 1 1,0-1-1,0 0 1,1 1-1,-1-1 1,0 1-1,0-1 1,1 0-1,-1 1 0,0-1 1,1 0-1,-1 1 1,0-1-1,1 0 1,-1 1-1,0-1 1,1 0-1,-1 0 0,15-1 59,-1-1-1,0-1 0,0 0 0,-1-1 0,1-1 0,-1 0 0,24-12 1,11-5 163,-29 14-69,34-20 0,7-5 70,-9 5-153,-42 22-119,0 0 0,0 1 0,1 0 0,-1 0 0,1 1 0,0 0-1,1 1 1,16-4 0,-22 7-269,-10 3-811,-17 9 427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36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85 192,'0'0'598,"0"-12"-190,0-38 526,0 28 2264,1 35-3183,1 0-1,1 0 0,0 0 0,0 0 0,10 21 0,5 19 0,28 133 80,39 130 260,-8-2 65,-66-277-432,-11-37-1,0 1 0,1 0 0,-1-1 1,0 1-1,0 0 0,0-1 0,0 1 0,1 0 0,-1-1 1,0 1-1,1-1 0,-1 1 0,0 0 0,1-1 0,-1 1 1,1-1-1,-1 1 0,1-1 0,-1 0 0,1 1 1,-1-1-1,1 1 0,0-1 0,-1 0 0,1 1 0,-1-1 1,1 0-1,0 0 0,-1 0 0,1 1 0,0-1 0,-1 0 1,1 0-1,0 0 0,-1 0 0,1 0 0,0 0 0,-1 0 1,2-1-1,-1 0-24,0 0 1,0 1-1,-1-1 1,1 0-1,0 0 1,-1 0-1,1 0 1,-1 0-1,1 0 1,-1 0-1,0-1 1,1 1-1,-1 0 1,0 0-1,0 0 1,0 0-1,0 0 1,0-1-1,0 1 1,0 0-1,0 0 1,0 0-1,-1 0 1,1 0-1,0-1 0,-1 1 1,0-1-1,-19-59-1173,1-20-16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05:55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3 357 112,'-1'17'902,"0"-16"-875,1 0 1,0 0 0,0-1 0,0 1-1,0 0 1,0 0 0,0 0 0,0-1-1,0 1 1,0 0 0,1 0-1,-1-1 1,0 1 0,0 0 0,1-1-1,-1 1 1,0 0 0,1 0 0,-1-1-1,1 1 1,-1-1 0,1 2-1,17-2 132,0 2-1,22 3 0,20 8-72,-52-12-79,1 1 1,-1-1-1,1 0 1,0-1 0,-1 0-1,12-2 1,1 1 0,285 1 307,-303 0-315,0 0-1,0 0 1,-1 0 0,1-1 0,0 1-1,-1-1 1,1 0 0,0 0 0,-1 1-1,1-2 1,-1 1 0,1 0 0,-1 0-1,0-1 1,1 0 0,-1 1 0,0-1-1,0 0 1,0 0 0,2-2 0,0-4 10,-4 6-9,1 0 0,0 0 0,0 1 0,0-1 0,-1 1 0,2-1 0,-1 1 0,0-1 0,0 1 0,0 0 0,1-1 0,-1 1 0,1 0 0,-1 0 0,3-2 0,16-13 34,-19 14-31,0 1 0,0 0 0,0 0 0,1 0 0,-1 0 0,0 0 0,0 0 0,1 0 0,-1 0 0,1 0 0,-1 0 0,1 1 0,-1-1 0,1 1 0,0-1 0,-1 1 0,1 0 0,-1-1 0,1 1 0,0 0 0,-1 0 0,1 0 0,3 1 0,-1 0 3,1-1 1,0 1-1,-1 0 1,1 1-1,-1-1 1,0 1-1,6 2 0,-8-2-7,1-1-1,-1 0 0,0 1 1,1-1-1,-1 0 0,1-1 0,-1 1 1,1 0-1,0-1 0,-1 1 1,1-1-1,0 0 0,-1 0 1,1 0-1,0 0 0,-1 0 0,1-1 1,0 1-1,3-2 0,34-39 47,-37 60-14,-3-18-32,0 0 0,0-1 0,0 1 0,0 0 0,0 0 0,1 0 0,-1 0 1,0 0-1,0-1 0,1 1 0,-1 0 0,1 0 0,-1 0 0,1-1 0,-1 1 1,1 0-1,-1-1 0,1 1 0,-1 0 0,1-1 0,0 1 0,0-1 0,-1 1 1,1-1-1,1 1 0,6 5-1,-2 4 1,-6-9 0,1 1 0,-1-1 1,1 0-1,0 0 0,-1 0 0,1 0 0,0 0 0,0 0 1,0 0-1,0 0 0,0 0 0,0 0 0,0 0 1,0-1-1,0 1 0,0 0 0,0-1 0,1 1 1,-1-1-1,0 1 0,0-1 0,1 0 0,-1 1 1,0-1-1,0 0 0,1 0 0,-1 0 0,0 0 0,3 0 1,0 0 23,-5-1-22,1 1 1,0 0-1,0 0 0,0-1 1,0 1-1,0 0 1,0 0-1,0-1 1,0 1-1,0 0 0,0-1 1,0 1-1,0 0 1,0 0-1,0-1 1,0 1-1,0 0 0,0 0 1,0-1-1,0 1 1,0 0-1,1-1 1,-1 1-1,0 0 0,0 0 1,0 0-1,0-1 1,1 1-1,-1 0 1,0 0-1,0 0 0,0-1 1,1 1-1,1 1 0,0 0 0,0 0 0,0 0 0,-1 0 1,1 1-1,0-1 0,-1 1 0,1-1 0,-1 1 0,1-1 0,-1 1 0,2 2 0,7 7 3,7 9-2,-15-18 5,18-2-16,-19 0 8,-1 0 0,1 0 0,0 0 0,0 0 0,-1-1 0,1 1 0,0 0 0,0 0 0,-1 0 0,1-1 0,0 1 0,0 0 0,-1-1 0,1 1 0,0 0 0,-1-1 0,1 1 0,-1-1 0,1 1 0,0-1 0,-1 0 0,1 1 0,-1-1 0,1 0 0,-1 1 0,0-1 0,1 0 0,-1 1 0,0-1 0,1 0 0,-1 0 0,0 1 0,0-1 0,0 0 0,0 0 0,0 1 0,0-1 0,0-1 0,0 0 5,-1 0-27,6-7 34,-1 4-6,-2 3-5,-1 0 0,1 0 0,-1 1 0,0-1 0,1 0 0,-1 0-1,0 0 1,0 0 0,0-1 0,-1 1 0,1 0 0,-1 0 0,1 0 0,-1-1 0,1-3 0,-1 2 1,0-1 0,1 1 0,0 0 0,0-1-1,0 1 1,3-6 0,-3 7-2,1-1 0,-1 0 0,0 0 0,0-1 0,-1 1 0,1-6 0,-1 7 1,0 0-1,1 0 1,-1 0-1,0 0 1,1 1-1,0-1 1,0 0-1,0 0 1,0 0-1,0 0 0,0 1 1,1-1-1,-1 0 1,4-3-1,-1 0-1,-3 4-1,0-1-1,0 0 1,0 0 0,0 0 0,-1 0-1,1 0 1,-1 0 0,0 0 0,1 0 0,-2 0-1,1 0 1,0 0 0,-1-3 0,0-8 11,1-151 301,0 163-388,23 2-1842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37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89 151 320,'-1'0'20,"1"0"-1,-1 0 1,0 0-1,0 0 1,1 0-1,-1 0 1,0 0-1,1 0 1,-1 0-1,0 0 1,1 1-1,-1-1 1,0 0-1,1 0 1,-1 1-1,0-1 1,1 1-1,-1-1 1,1 0-1,-1 1 1,1-1-1,-1 1 1,1-1-1,-1 1 1,-1 18 349,2-8-385,0-10 23,0 0 0,0 0 0,0 0 0,0 1 0,0-1 0,0 0 0,-1 0 0,1 0 1,0 0-1,-1 0 0,1 0 0,-1 0 0,1 0 0,-1 0 0,0 0 0,1 0 0,-1 0 1,0 0-1,0 0 0,0-1 0,1 1 0,-1 0 0,-2 0 0,2 0 2,0 0 1,0-1-1,0 1 0,0 0 0,1 0 1,-1 0-1,0 0 0,0 0 0,0 0 1,1 0-1,-1 0 0,1 0 0,-1 0 0,1 0 1,-1 1-1,1-1 0,-1 0 0,1 0 1,0 0-1,0 1 0,0-1 0,0 0 0,0 2 1,-1 2 21,1-1 0,-1 0 0,0 0 0,0 1 0,0-1 0,-3 6 0,2-5 3,1-1 0,-1 1-1,1 0 1,0-1 0,0 1 0,0 8-1,1-10-13,0 0-1,-1-1 1,1 1 0,-1 0-1,1-1 1,-1 1 0,0 0-1,0-1 1,0 1-1,0-1 1,-1 0 0,1 1-1,-3 2 1,2-3-4,1 0 0,0 0 0,-1 1 0,1-1 0,0 0 0,0 1 0,0-1 0,1 1 0,-1-1 0,0 1 0,1-1 0,0 1 0,0 2 0,0 105 2028,1-119-2004,0 0 0,1 0 0,0-1 0,0 1-1,1 1 1,1-1 0,0 0 0,7-12 0,4-11-4,18-39 165,51-81 0,-73 136-163,1 1 0,1 0-1,0 0 1,1 1 0,1 1-1,0 1 1,1 0 0,29-17-1,-42 28-26,-1-1-1,1 1 1,-1 0-1,1 0 0,0 0 1,-1 0-1,1 0 1,0 1-1,0-1 1,0 1-1,-1 0 1,1 0-1,0 0 0,5 0 1,-4 2-6,1-1 0,-1 1 0,0 0 0,0 0 1,0 0-1,0 0 0,0 1 0,6 4 0,-5-2-2,0 0-1,0 0 1,0 0 0,-1 1-1,0-1 1,0 1 0,0 0-1,-1 0 1,0 1 0,4 8-1,-6-13-2,0 0-1,0 0 0,1-1 0,-1 1 1,1 0-1,0-1 0,-1 1 0,1-1 0,0 1 1,4 1-1,9 10 23,-11-8-21,-2 1 1,1-1 0,0 1-1,-1 0 1,0 0 0,-1 0 0,1 0-1,0 11 1,0 55 43,-3-43-36,2-20-6,-2 0 1,1 0-1,-1 0 0,-1 0 0,1 0 1,-2 0-1,1-1 0,-8 16 0,6-15 8,-2 0-14,1 0 0,1 1 0,-1 0 0,1 0-1,1 0 1,0 1 0,0-1 0,1 1-1,-1 20 1,3-29 4,-1-1 0,1 1-1,0 0 1,0-1 0,-1 1 0,1 0 0,-1-1-1,0 1 1,1 0 0,-1-1 0,0 1 0,0-1-1,0 0 1,0 1 0,0-1 0,0 0 0,0 1-1,-1-1 1,1 0 0,-2 1 0,-2 2-5,5-2 0,-1 0-1,0-1 0,0 1 1,0 0-1,1 0 0,-1 0 0,1-1 1,0 1-1,-1 0 0,1 0 1,0 0-1,0 0 0,0 0 0,0 0 1,1-1-1,0 4 0,-1-1-19,0-1-146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38.5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9 96,'0'0'29,"0"-8"1103,0 186-220,-2-167-884,1-1 1,-2 1-1,1-1 1,-2 1-1,1-1 1,-1 0-1,-1 0 1,0-1-1,0 1 1,-12 13-1,-16 38 129,32-58-147,-1 2 11,0 0 0,-1 1 0,1-1 0,-1 0 0,0 0 0,0-1 0,-8 10 0,6-8-13,0 0 0,1 1-1,-1-1 1,1 1 0,0 0-1,1 0 1,0 1 0,0-1-1,1 1 1,-1-1 0,2 1 0,-1 0-1,1 0 1,0 0 0,1 0-1,1 15 1,-1-2-117,0-21 105,0 0 1,-1 0-1,1 0 0,0 0 1,0 1-1,0-1 1,0 0-1,0 0 1,0 0-1,0 0 1,0 0-1,0 1 0,0-1 1,0 0-1,0 0 1,0 0-1,0 0 1,0 0-1,1 0 0,-1 1 1,0-1-1,0 0 1,0 0-1,0 0 1,0 0-1,0 0 1,0 0-1,0 0 0,0 1 1,0-1-1,1 0 1,-1 0-1,0 0 1,0 0-1,0 0 1,0 0-1,0 0 0,0 0 1,1 0-1,-1 0 1,0 0-1,0 0 1,0 0-1,0 0 1,0 0-1,0 0 0,1 0 1,-1 0-1,0 0 1,0 0-1,0 0 1,0 0-1,0 0 1,1 0-1,-1 0 0,0 0 1,18-4-403,-18 3 365,1 0 1,0-1-1,-1 1 0,1 0 0,-1 0 0,0 0 0,1-1 0,-1 1 0,0 0 0,0 0 0,0-1 0,1 1 1,-1 0-1,-1-3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39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0 240,'-3'5'374,"-4"5"-257,-1-2 1,0 1 0,-1-1-1,0 0 1,-11 7 0,15-11-104,-3 3 13,7-6-20,-1 1-1,0-1 1,1 1 0,-1-1 0,0 0 0,0 0 0,0 0-1,0 0 1,0 0 0,0 0 0,0 0 0,0-1 0,0 1-1,0-1 1,-4 1 0,6-1-3,-1 0 0,1 1 0,-1-1 1,1 1-1,0-1 0,-1 1 0,1-1 0,-1 0 0,1 1 0,0-1 1,-1 1-1,1 0 0,0-1 0,-1 1 0,1-1 0,0 1 0,0-1 1,0 1-1,0 0 0,-1-1 0,1 2 0,0-2 12,-7 3 40,7-3-50,0 0 0,-1 0-1,1 0 1,0 0 0,-1 0 0,1 0 0,0 0-1,-1 1 1,1-1 0,0 0 0,-1 0-1,1 0 1,0 0 0,0 1 0,-1-1-1,1 0 1,0 0 0,0 0 0,-1 1 0,1-1-1,0 0 1,0 1 0,0-1 0,-1 0-1,1 0 1,0 1 0,-1 4 2129,24-5-1951,-15 1-179,1-1 1,-1 0-1,0-1 1,1 0-1,12-2 1,11-14-129,-10 13 11,-19 4 64,1 0-1,0-1 1,0 0 0,-1 0-1,1 0 1,-1 0 0,1 0-1,6-4 1,-5 1-110,-4 3 51,0 0 0,1 0-1,-1 0 1,0 0 0,1 0-1,-1 1 1,0-1 0,1 0-1,-1 1 1,1-1 0,-1 1 0,3-1-1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39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1 174 240,'0'0'464,"0"-10"-144,0-5-47,26 5-49,-8-4-16,26-11 16,0 0-96,-17 0 32,17 10-48,-26-10-48,26 15 96,-17 10-112,-27 10-1088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41.2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91 280 576,'-5'-1'75,"5"1"-62,-1 0 1,0 0-1,1 0 1,-1-1-1,0 1 1,1 0-1,-1 0 1,0 0-1,0 0 1,1 0-1,-1 0 1,0 0-1,0 0 1,1 1-1,-1-1 1,0 0-1,1 0 1,-1 1-1,0-1 1,1 0-1,-1 1 1,0-1-1,1 0 1,-1 1-1,1-1 1,-1 1-1,1-1 1,-1 1-1,1-1 1,-1 1-1,1 0 1,0-1-1,-1 4 748,0-4-749,1 0 0,0 1-1,0-1 1,0 1 0,0-1 0,0 1 0,0-1 0,-1 1-1,1-1 1,0 1 0,0-1 0,0 1 0,0-1 0,1 0 0,-1 1-1,0-1 1,0 1 0,0-1 0,0 1 0,0-1 0,1 1 0,-1-1-1,0 1 1,0-1 0,1 0 0,-1 1 0,0-1 0,0 0-1,1 1 1,-1-1 0,1 0 0,-1 1 0,1-1 0,3 0 17,4 1 32,1-1 0,-1-1 0,1 1 0,-1-1 0,1-1 0,-1 0 1,0 0-1,0-1 0,9-3 0,29-18 22,-24 14-39,40-27 0,-35 21 20,0 1 0,1 1 0,1 1 0,50-14 0,-67 23-24,4 1 85,-13 3 198,-6 0-312,-4-1 1,0-1 1,0 0-1,0-1 1,0 0 0,-11-6-1,-10-4-71,24 12 44,1-1 0,-1 0 0,1 0 0,0 0 0,0 0 0,0-1 0,0 1 0,0-1 0,-4-5 0,-6-5-17,-8-5-16,19 15 52,-1 0 0,0 0 0,0 1 0,0-1 0,0 1 0,-1 0 0,1 0 0,0 0 0,-1 0 0,0 0 0,1 1 0,-1-1 0,0 1 0,0 0 0,0 0 0,0 1 0,-7-1 0,-61 1 180,63 3-162,-1 1-1,1 1 0,1-1 1,-1 1-1,1 1 1,-1-1-1,-13 14 0,-1 3-3,17-15-14,-1 0 1,0-1-1,0 0 1,-14 9-1,20-15-2,0 1 0,0-1-1,-1 1 1,1 0 0,0 0-1,0-1 1,0 1-1,0 0 1,0 0 0,0 0-1,1 0 1,-1 0 0,0 1-1,0-1 1,1 0 0,-1 0-1,1 0 1,-1 1 0,0 1-1,-4 11 25,-4-3 3,8-10-24,0 0 0,-1 1 0,1-1 0,0 0 0,0 1 0,0-1 0,0 1 0,1-1-1,-1 1 1,0-1 0,1 1 0,-1-1 0,1 1 0,-1 0 0,1-1 0,0 1 0,0 0 0,-1 2 0,1-1 6,0 1 0,-1 0 0,1 0 0,-1-1 0,0 1 0,0-1 0,-3 5 0,3-4 7,-1 1-1,0-1 1,1 0 0,0 1-1,0-1 1,1 1-1,-1 6 1,0 18 89,0-16-41,1 1-1,0-1 1,0 1-1,2-1 0,0 1 1,0-1-1,1 0 1,9 25-1,16 26 193,-22-49-209,0 0-1,1 0 1,0-1 0,11 15 0,-9-16-17,2 4 65,0-1 1,2 0 0,0 0 0,0-1 0,1-1 0,1 0 0,1-1 0,25 17-1,-27-22-39,-7-4 13,-1 0 0,1 0 0,0-1 0,-1 1 0,1-2 0,1 1 0,-1-1 0,0 0 0,1-1 0,-1 0 0,10 1 0,122-2 1370,-137 0-1470,0 0-1,1 1 1,-1-1 0,1-1 0,-1 1 0,0 0-1,1 0 1,-1-1 0,0 0 0,1 1 0,-1-1-1,0 0 1,0 0 0,0 0 0,1 0 0,-1-1-1,0 1 1,-1-1 0,1 1 0,0-1 0,0 1-1,-1-1 1,1 0 0,-1 0 0,1 0 0,-1 0-1,0 0 1,0 0 0,0 0 0,0 0 0,0-1-1,0 1 1,-1 0 0,1-1 0,-1 1 0,1-4-1,0-4-368,-1 1-1,2 0 0,0 0 1,0-1-1,4-9 0,-3 9 18,0 1 0,-1-1 0,0 0-1,0 0 1,0-12 0,-2-28-1097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42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91 464,'0'0'31,"0"1"0,0-1 0,0 1 1,0-1-1,0 1 0,0-1 0,0 1 0,0-1 0,0 1 0,0-1 0,0 1 0,0-1 0,0 1 0,0-1 1,0 1-1,-1-1 0,1 1 0,0-1 0,0 1 0,0-1 0,-1 0 0,1 1 0,0-1 0,-1 1 0,1-1 1,-2 3 25,0-1 0,0 1 0,1-1 0,-1 1 0,1-1 1,0 1-1,0 0 0,0 0 0,0 0 0,0 0 0,1 0 0,-1-1 1,1 1-1,0 0 0,0 0 0,0 0 0,0 0 0,1 4 1,-1-1 144,3-6-84,1-1-106,1 0 1,-1 0-1,1 0 1,-1 0 0,0-1-1,0 0 1,1 0-1,-1 0 1,6-5 0,44-32 35,-13 10 4,-4 2 59,-32 23-84,0-1 0,1 1 0,-1 0 0,11-5 0,-5 4-7,-6 2 25,1 0 0,0 1-1,0-1 1,0 1 0,0 0 0,0 1 0,8-2 0,-14 3-42,1 0 1,-1 0-1,0 0 1,0 0 0,0 0-1,0 0 1,0 0-1,0 0 1,1 0 0,-1 0-1,0 0 1,0 0-1,0 0 1,0 0 0,0 0-1,1 0 1,-1 0-1,0 0 1,0 0 0,0 0-1,0 0 1,0 0 0,0 0-1,1 0 1,-1 1-1,0-1 1,0 0 0,0 0-1,0 0 1,0 0-1,0 0 1,0 0 0,0 0-1,1 0 1,-1 1-1,0-1 1,0 0 0,0 0-1,0 0 1,0 0-1,0 0 1,0 0 0,0 1-1,0-1 1,0 0-1,0 0 1,0 0 0,0 0-1,0 0 1,0 1-1,0-1 1,0 0 0,0 0-1,0 0 1,0 0-1,0 1 1,-1 14 99,-1 0 0,-1 0 0,0 0 0,-10 28 0,7-23-55,1 0 0,-4 20 0,-4 36 99,7-53-119,2 0 1,-2 45-1,6 54 73,0-118-86,0 1-1,0 0 0,1-1 0,-1 1 1,1 0-1,0-1 0,1 1 0,-1-1 1,1 0-1,0 1 0,0-1 0,0 0 1,1 0-1,-1 0 0,1 0 0,0-1 1,0 1-1,0-1 0,0 1 0,1-1 0,0 0 1,-1-1-1,7 4 0,1 3 31,0 1 24,-9-9-59,-1 1 1,1-1-1,-1 0 1,1 1-1,0-1 0,0 0 1,-1 0-1,1 0 1,0 0-1,0 0 1,0-1-1,0 1 1,0-1-1,0 1 1,0-1-1,0 0 0,0 0 1,0 1-1,4-2 1,8 2 15,-8 0-28,1-1-1,0 1 0,0-1 1,0 0-1,0-1 0,0 0 1,0 0-1,8-3 0,-12 2-100,1-1 0,-1 1 0,0-1 0,1 0 0,-2 0 0,1 0 0,0 0 0,0-1-1,-1 1 1,0-1 0,0 1 0,0-1 0,0 0 0,-1 0 0,1 0 0,-1 0-1,0 0 1,0 0 0,0 0 0,-1-1 0,1 1 0,-1-6 0,0-38-1095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42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0 176 256,'13'-13'565,"-4"2"-148,28-26 135,-29 29-465,0 0 0,1 1 0,0 0 0,0 1 0,1-1 0,16-7 0,-17 9-42,1 0 41,1 0 1,-1 1 0,14-4-1,20-10 344,-38 15-356,-1 1 1,1 0-1,0 1 0,0-1 1,0 1-1,0 0 0,0 1 1,0 0-1,0-1 0,8 2 1,-1 0-18,-9-1-156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45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96,'0'15'64,"0"-5"0,0 5 0,0-5-16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46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32 144,'20'-13'265,"-19"12"-235,0 0 0,0 0 0,1 0 0,-1 0 0,0 0 0,0 1 0,1-1 0,-1 0 0,1 0 1,-1 1-1,0-1 0,1 1 0,-1-1 0,1 1 0,-1 0 0,1 0 0,1 0 0,18 0 151,-17 0 83,-4-1-250,0 1-1,1 0 0,-1 0 1,0 0-1,0 0 0,0-1 1,0 1-1,0 0 0,0 0 0,0 0 1,0-1-1,0 1 0,0 0 1,0 0-1,0 0 0,0 0 1,0-1-1,0 1 0,0 0 1,0 0-1,0 0 0,0-1 1,0 1-1,0 0 0,0 0 0,0 0 1,0 0-1,-1-1 0,1 1 1,0 0-1,0 0 0,0 0 1,0 0-1,0 0 0,0-1 1,-1 1-1,1 0 0,0 0 1,0 0-1,0 0 0,0 0 1,-1 0-1,1 0 0,0 0 0,0 0 1,0 0-1,-1-1 0,1 1 1,0 0-1,0 0 0,0 0 1,0 0-1,-1 0 0,1 0 1,0 0-1,0 1 0,0-1 1,-1 0-1,1 0 0,0 0 1,0 0-1,0 0 0,-13 15 372,-10 26 261,13-15-254,-13 49 326,-13 16-235,27-46-254,2 1-1,-2 62 1,10 99 533,1-81-244,-1-75-348,2 1 0,3-1-1,2 0 1,2-1-1,3 0 1,1-1-1,3 0 1,2-1-1,2-1 1,27 45-1,-17-41-26,2-1-1,47 55 1,-60-82-112,2 0-1,0-1 1,1-2-1,1 0 1,51 31-1,-65-45-68,0-1 0,0-1 1,1 0-1,17 5 0,-24-8-70,-1-1 0,1 1 1,0-1-1,-1 1 0,1-1 0,0 0 1,0 0-1,-1-1 0,1 1 1,0-1-1,-1 1 0,1-1 1,-1-1-1,1 1 0,5-3 0,-7 2-82,1 0-1,-1-1 1,0 1-1,0-1 0,0 1 1,0-1-1,0 0 1,-1 0-1,3-5 0,-2 4 11,23-44-2160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47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27 443 192,'-2'2'112,"0"0"0,0 0 0,0 0 0,0 0 0,0 0 0,0 1 0,1-1 0,-1 0 1,1 1-1,0-1 0,-1 1 0,1 0 0,0-1 0,0 1 0,1 0 0,-1 0 0,1-1 0,-1 1 0,1 4 0,0-2 1722,4-23-995,-3 16-823,3-5 15,0 0 1,0-1-1,-1 0 0,0 0 1,-1 0-1,2-10 0,4-14-51,2 1 0,13-30-1,-3 8-54,-12 29 44,52-125-29,-57 143 92,0 0 0,-1 0-1,0 0 1,1 0 0,-2 0 0,1 0-1,-1-1 1,1-6 0,-2 9 147,0 22 85,-1 20-154,0-24-80,0 1 1,1-1-1,1 1 0,5 27 0,-4-36-18,21 112 208,-16-87-71,1 0-1,1-1 0,2 0 1,1 0-1,1-1 1,20 31-1,-11-16 155,59 85 602,-29-48-442,-12-21-337,-38-56-141,1 1 0,0 0 0,0-1-1,0 1 1,1-1 0,0 0 0,-1 0 0,1 0-1,8 5 1,-8-7-820,-3-3 618,-1 0-1,0 0 1,0 0 0,0 0-1,0 0 1,-1 0 0,1 0-1,0 0 1,0 0 0,-1 0-1,1 0 1,0 0-1,-1 0 1,1 0 0,-1 0-1,0-1 1,-21-30-1808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05:57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17 489 48,'-1'-2'1,"-1"1"0,1-1-1,-1 0 1,1 0 0,0 0 0,-1 0 0,1 0 0,0 0-1,1 0 1,-1 0 0,0 0 0,0 0 0,1-1-1,-1 1 1,1 0 0,0 0 0,0-1 0,0 1 0,0 0-1,0 0 1,1-3 0,-1-4 32,0 9-25,0 0 0,0-1 1,0 1-1,0 0 0,0-1 1,0 1-1,0-1 0,0 1 1,0 0-1,0-1 0,0 1 1,0 0-1,1-1 0,-1 1 1,0 0-1,0-1 0,0 1 1,1 0-1,-1-1 0,0 1 1,0 0-1,1 0 0,-1-1 1,0 1-1,1 0 0,-1 0 1,0 0-1,1-1 0,-1 1 1,0 0-1,1 0 0,-1 0 0,0 0 1,1 0-1,-1 0 0,0 0 1,1 0-1,-1-1 0,1 1 1,-1 1-1,0-1 0,1 0 1,-1 0-1,1 0 0,1 0 37,0 0 192,2 1-74,11 4-47,-13-5-96,0 0 1,0 1-1,0-1 0,0 1 0,0-1 0,0 1 0,0 0 0,0 0 1,0 0-1,0 0 0,-1 0 0,1 1 0,0-1 0,2 3 1,-2-2-16,0-1 0,-1 0 1,1 1-1,1-1 0,-1 0 1,0 0-1,0 0 0,0-1 1,0 1-1,1 0 0,-1-1 1,0 1-1,1-1 0,-1 0 1,0 0-1,1 0 0,-1 0 1,0 0-1,1-1 0,-1 1 1,3-1-1,0 0 7,-1 0 1,1 1 0,-1 0-1,1 0 1,0 1-1,8 1 1,-5 1 43,0-1-1,0 0 1,1-1-1,-1 1 1,11-1 0,61 8 357,141-9-373,-210-1-36,0-1 1,0 1-1,0-2 0,17-5 1,-16 4 8,0 1-1,0 0 1,1 1 0,21-2-1,146 4 95,-178 0-107,0 0 0,1 0 0,-1-1 0,0 1 0,1-1 0,-1 1 0,0-1 0,1 0 0,-1 0 0,0 0 0,4-2 0,-3 1-1,0 0 1,0 0-1,1 1 0,-1 0 1,1-1-1,0 1 0,-1 1 1,1-1-1,0 0 0,-1 1 1,8 0-1,83 9 39,-90-9-22,-4 0-26,1-1 12,0 1-1,-1 0 0,1 0 1,-1 0-1,1 0 0,-1 0 1,1 0-1,0 0 0,-1 0 1,1 0-1,-1 0 0,1 0 1,-1 0-1,1 0 0,0 0 1,-1 1-1,1-1 0,-1 0 1,1 0-1,-1 1 0,1-1 1,-1 0-1,1 1 0,-1-1 1,1 0-1,0 1 0,0 3 24,0 0 0,1 0 0,0-1 0,-1 1 0,1-1 0,1 1 0,-1-1 0,0 0 0,1 0 0,0 0 0,0 0 1,0 0-1,0-1 0,0 1 0,0-1 0,1 0 0,-1 0 0,1 0 0,-1 0 0,8 2 0,67-4 151,-78-22-125,-1 1-80,0 13 10,1 1-1,0 0 1,0-1-1,0 1 1,1-1-1,0 1 1,3-10-1,3 4 14,-5 10 4,-1 0 1,1-1-1,-1 1 1,1 0 0,-1 0-1,0-1 1,0 1-1,-1-1 1,1 1-1,-1-1 1,1-3-1,-1-212 18,-1 213-28,-1 0-1,1 1 0,-1-1 0,0 0 1,0 0-1,0 1 0,-1 0 0,0-1 1,0 1-1,-1 0 0,1 0 0,-1 1 1,0-1-1,0 1 0,-1 0 1,1 0-1,-9-5 0,4 2-16,8 7 11,1-1-1,-1 1 0,1-1 0,0 1 0,-1-1 1,1 1-1,-1 0 0,0-1 0,1 1 0,-1-1 1,1 1-1,-1 0 0,1 0 0,-1-1 0,0 1 1,1 0-1,-1 0 0,0 0 0,1 0 0,-1 0 1,0 0-1,1 0 0,-1 0 0,0 0 0,1 0 1,-1 0-1,1 0 0,-1 0 0,0 1 0,1-1 1,-1 0-1,0 0 0,1 1 0,-1-1 1,1 0-1,-1 1 0,1-1 0,-1 1 0,1-1 1,-1 1-1,1-1 0,-1 1 0,1-1 0,0 1 1,-1-1-1,1 1 0,0-1 0,0 1 0,-1 0 1,-3 20-481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47.7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77 144,'-1'0'16,"1"0"1,-1 0-1,1 0 0,-1-1 1,1 1-1,-1 0 0,1 0 0,-1 0 1,0 0-1,1 0 0,-1 0 1,1 0-1,-1 1 0,1-1 1,-1 0-1,1 0 0,-1 0 1,1 0-1,-1 1 0,1-1 0,-1 0 1,1 1-1,-1-1 0,1 0 1,-1 1-1,1-1 0,0 0 1,-1 1-1,1-1 0,-1 1 0,1-1 1,0 1-1,0-1 0,-1 1 1,1-1-1,0 1 0,0-1 1,0 1-1,-1-1 0,1 1 1,0-1-1,0 1 0,0-1 0,0 4 1145,3-4-1049,58 10 1470,-40-10-1277,-9 1-98,0-1 0,1 0 1,-1-1-1,1 0 0,-1-1 1,24-7-1,-8-3 19,40-13 207,-56 22-376,-1-1-1,1-1 1,0 1 0,-1-2 0,15-9 0,-6 3-30,-19 12-57,0-1-1,0 1 1,0-1-1,0 1 1,1 0-1,-1-1 1,0 1 0,0 0-1,0 0 1,0 0-1,0 0 1,1 0 0,-1 0-1,0 0 1,0 0-1,0 0 1,0 0-1,2 1 1,-21 0-3050,-2-1 1728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48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34 400,'-3'0'392,"3"0"-376,-1 0 0,1 0 0,-1 0 1,1 0-1,-1 0 0,1 0 0,-1 0 0,1 0 0,-1-1 0,1 1 0,-1 0 0,1 0 0,-1 0 0,1-1 0,-1 1 0,1 0 0,-1 0 0,1-1 0,-1 1 0,1 0 0,0-1 0,-1 1 0,1-1 0,0 1 0,-1 0 0,1-1 1,-1 0-1,0-18 1604,1 11-360,-1 23-937,1-10-240,0 0 0,0 1 0,0-1 0,0 0 0,1 0 0,2 8 0,10 36 402,-7-28-216,14 38-1,14 26 143,8 17-128,-29-75-203,0 0 0,-2 0 0,12 44 0,-14-37 3,13 57 190,59 151 1,-68-205-249,-11-31-15,-1 0 0,1 0 0,1 0 1,-1-1-1,1 1 0,0 0 0,0-1 1,6 8-1,-4-9-197,-5-8-338,-1 0 388,1 0 1,-1 1 0,0-1 0,0 1 0,0-1 0,0 1 0,-1 0 0,1 0-1,-1-1 1,-2-2 0,-6-12-418,-11-37-844,-4-16 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49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86 165 304,'0'2'35,"0"0"0,0-1-1,-1 1 1,1-1 0,0 1 0,0 0 0,-1-1-1,1 1 1,-1-1 0,1 1 0,-1-1-1,0 1 1,0-1 0,0 0 0,1 1-1,-1-1 1,0 0 0,-1 1 0,-1 0 0,-6 9 29,1 8 42,7-17-80,0 1 0,0-1 1,0 1-1,0-1 0,0 1 1,-1-1-1,1 1 0,-1-1 1,0 0-1,-3 4 0,-1-2 49,5-4-59,0 0 0,0 1 1,0-1-1,0 1 0,0 0 0,0-1 1,0 1-1,1 0 0,-1-1 0,0 1 1,0 0-1,1 0 0,-1 0 0,0 0 1,1-1-1,-1 1 0,1 0 1,-1 0-1,1 0 0,0 0 0,-1 2 1,0-2 102,1 0 1,-1 0-1,0 0 1,1 0-1,-1 0 1,0 0-1,0 0 1,0 0 0,1 0-1,-1-1 1,0 1-1,0 0 1,0-1-1,0 1 1,-2 0-1,14-19-48,-3 1-40,1 7-13,-7 8-16,0 0 1,-1 0 0,1 0 0,-1 0-1,1 0 1,-1 0 0,0 0 0,0-1-1,0 1 1,1-5 0,1 1 0,0-1 0,1 1 0,-1-1 0,9-9 0,3-6 3,-7 10 5,0 1 1,0 1-1,1 0 0,0 0 1,20-15-1,-7 5-17,-15 14 8,1 1 0,0-1 0,0 2 0,1-1 0,-1 1 0,1 1 0,0-1 0,0 2 0,11-3 0,-1 1 2,0 1-1,0 0 1,21 1-1,-37 2 0,0 0 1,1 0-1,-1 0 0,0 0 0,1 0 1,-1 1-1,1 0 0,-1-1 0,0 1 1,0 1-1,0-1 0,1 0 0,-1 1 1,5 3-1,8 4 20,-1-2 6,-11-7-16,-1 1 0,0 1 0,1-1 0,-1 0 0,0 1 0,0 0-1,0 0 1,0 0 0,0 0 0,0 0 0,-1 0 0,1 1 0,-1-1 0,0 1 0,1 0-1,2 4 1,3 30 150,1-17-90,-7-16-64,-1-1 1,1 1 0,-1-1-1,1 1 1,-1 0-1,0 0 1,-1-1 0,1 1-1,-1 0 1,1 0 0,-1 0-1,0 0 1,-1 0 0,1 0-1,-2 5 1,-5 11 13,-1 0 1,0 0 0,-2-1-1,-13 21 1,-9 19-1,11-6-19,16-39-5,0 0 1,-1 0 0,-9 15 0,-45 74-8,51-89-207,0-1 0,0 0 0,-1 0 0,-18 17 0,23-26-548,5-14-1051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50.2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0 656,'0'1'13,"0"-1"0,0 1 0,0-1 0,0 1 0,0-1 0,0 0 0,0 1-1,0-1 1,0 1 0,0-1 0,-1 1 0,1-1 0,0 0 0,0 1 0,-1-1 0,1 0-1,0 1 1,0-1 0,-1 0 0,1 1 0,0-1 0,-1 0 0,1 0 0,-1 1 0,1-1-1,-12 0 5376,31 0-5183,-14 0-149,0 0 0,0 0 0,0 0 0,0 1-1,0 0 1,0 0 0,0 0 0,0 1 0,0-1-1,0 1 1,8 4 0,30 17 482,-37-21-448,-1 0 0,1 1 0,-1-1 0,0 1 0,0 0 0,8 7 1,-8-7-32,-1 0 1,1 0 0,0-1 0,0 1 0,0-1 0,0-1 0,0 1 0,0-1 0,0 0 0,1 0 0,-1 0 0,0-1 0,8 0 0,24 5 194,-14 0-74,-1 2 0,1 0 0,-1 2 0,22 12-1,-3 0 83,-25-13-141,0 0 0,-1 1 0,0 1 0,0 0 0,-1 1 0,-1 1 0,16 16 0,-8-1 129,-2 2-1,30 59 0,-5-9 97,-24-43-62,-2 1-1,20 57 1,4 8 191,-34-85-433,-1 1-1,-1-1 1,0 1 0,-1 0 0,-1 1-1,-1-1 1,2 31 0,-5 612 1137,-1-649-1130,0-1 0,0 0-1,-5 14 1,4-13-7,-1 0 0,1 1 0,0 15 0,2-24-32,0 0 0,0 0 0,-1 0 0,0 0 0,0-1 0,0 1 0,0 0 0,-1 0 0,1 0 0,-4 5 1,-4 8 19,0 17 15,2-15-15,4-14-25,1 1 0,0 1 0,0-1 0,0 0 0,1 0 0,0 1 0,-1 7 0,3-10-3,-1 0 0,0-1-1,0 1 1,0 0 0,0-1 0,0 1 0,-1-1 0,0 1 0,0 0 0,0-1-1,0 1 1,0-1 0,-1 0 0,1 1 0,-1-1 0,-3 3 0,3 12-448,1-14-936,2-14-611,-1-54-3252,0 16 2516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21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2 160,'0'-1'2170,"-1"15"-1616,1-9-517,0-1-1,1 0 1,-1 1-1,1-1 1,0 0 0,2 7-1,-1-7-6,8 15 143,14 37 0,-22-52-158,-1 1-1,1 0 1,0-1-1,0 1 1,0-1 0,0 0-1,1 0 1,0 0-1,0 0 1,3 3-1,-2-2 0,-1-1 0,0 1 0,0 0 0,-1 0-1,1 0 1,-1 0 0,0 1 0,1 6 0,-1-7-5,-1 1 1,1-1-1,0 0 1,0 0-1,1 0 0,0-1 1,3 6-1,3 1 21,-1-1 0,-1 1-1,0 0 1,0 1-1,-1-1 1,0 1-1,-1 1 1,-1-1-1,0 1 1,0-1 0,-1 1-1,1 16 1,3 31 139,1 80 0,-8 336 125,0-463-285,1-1 0,1 1 0,0-1 0,6 21-1,1 1 15,6 79 53,-4-23 0,-6-61-66,27 179 94,-27-138-47,-5 88 0,-2-55 35,1-66-42,1-11 0,0-1 0,5 37 0,32 150 145,-3-37-87,-21-122-77,-3 1-1,7 106 1,-17-149-20,1 0 0,0 0 0,1-1 0,0 1 0,5 14 0,-3-15 5,-2 0-1,1 0 1,-2 1 0,1-1-1,-1 15 1,-2 23 32,0-23-24,1 1 0,5 40 0,0-40-24,-1-11 12,-2 0-1,0 0 0,0 16 0,-1-13 0,1 0 0,8 34 1,-5-35-11,-2 0 0,3 36 1,-6 111-13,0-163 14,0 0-1,0 0 1,0 0 0,0 0-1,0 1 1,1-1 0,-1 0-1,1 0 1,-1 0 0,0 0-1,1 0 1,0 0 0,-1 0-1,1 0 1,0 0 0,-1 0-1,1 0 1,0-1 0,0 1-1,0 0 1,0 0 0,0-1-1,0 1 1,0-1 0,0 1-1,0-1 1,0 1 0,0-1-1,0 1 1,0-1 0,0 0-1,0 0 1,0 0 0,1 0-1,-1 1 1,0-1 0,0-1-1,0 1 1,0 0 0,0 0-1,1 0 1,-1-1 0,0 1-1,0 0 1,0-1 0,1 0-1,0-4-60,-1 1 0,1-1 0,-1 1 0,-1-1-1,1 0 1,-1 1 0,1-1 0,-2 0 0,1 1-1,-1-9 1,0-4-404,1-56-1896,0 37 947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6:43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46 115 96,'0'0'704,"-3"0"-522,-9 0-65,9 0-29,-1 0 3,-19 0 1032,24 6-827,-2-5-206,1-1 0,0 1 0,0 0-1,0-1 1,-1 1 0,1 0 0,0 0-1,0-1 1,0 1 0,0 0 0,0-1-1,0 1 1,1 0 0,-1 0 0,0-1-1,0 1 1,0 0 0,1-1 0,-1 1-1,0-1 1,1 1 0,-1 0 0,0-1-1,1 1 1,-1-1 0,1 1 0,0 0-1,485-1 1144,-481 0-1215,0 0-1,-1-1 1,1 0 0,-1 1 0,1-2 0,-1 1-1,0 0 1,1-1 0,5-3 0,-6 3-9,-1 0-1,1 1 1,0-1 0,-1 1 0,1 0 0,0 0 0,0 0 0,0 1 0,6-1 0,-4 1 3,1-1 1,0-1 0,-1 1-1,12-5 1,5 0 28,-14 3-44,0-1 1,-1 0 0,1 0-1,-1 0 1,-1-1 0,1 0-1,0 0 1,9-11-1,-12 11 5,0 1 0,1-1-1,-1 1 1,1 0-1,0 0 1,0 1-1,0-1 1,0 1-1,0 1 1,1-1-1,0 1 1,-1 0-1,13-1 1,7 3 163,-30 14-119,-15-1-21,-6 8 6,-4 14-13,23-29-17,1 0 1,0 0-1,0 0 0,1 1 1,-6 10-1,3 3 10,-2-9-10,7-9 1,0 0-1,1 0 1,-1 0-1,0 1 1,1-1-1,0 0 1,-1 1-1,1-1 0,-1 5 1,0-3 0,0 0 0,0 0 0,-1-1 1,1 1-1,-1-1 0,0 1 0,0-1 0,-4 4 0,3-4-2,1 0 0,0 0 0,0 1 0,0-1 0,1 0 0,-1 1 0,1 0 0,0 0 0,-2 4 0,1 2 6,-1 0 0,0 0 0,-1 0 0,0-1 0,-1 0 0,0 0 0,0 0 0,0-1 0,-1 0 0,-13 12 0,18-18-7,0-1 0,1 1 0,-1 0 0,1 0 0,-1-1 0,1 1-1,0 0 1,0 0 0,0 1 0,-2 3 0,-4 9-19,-2-4 3,8-10 16,-1 0 0,1 1 0,0-1-1,0 0 1,0 0 0,1 1 0,-1-1 0,0 0 0,0 1 0,1-1 0,-1 1 0,1-1-1,-1 1 1,1-1 0,0 1 0,-1-1 0,1 4 0,0-3 3,-1 1 0,1-1-1,-1 0 1,0 1 0,0-1 0,0 0 0,0 0 0,0 0-1,0 1 1,0-1 0,-1 0 0,1-1 0,-1 1 0,0 0-1,1 0 1,-4 2 0,2-2 1,1 0 0,0 0-1,0 1 1,0-1 0,0 0 0,0 1-1,1-1 1,-2 4 0,2-3 4,0 0 1,0 0-1,-1 0 1,1 0-1,0 0 1,-1 0-1,0-1 0,0 1 1,0 0-1,0-1 1,0 0-1,0 1 1,-5 3-1,5-5-1,0 0 0,1 1 0,-1-1 0,1 1 0,0 0-1,-1-1 1,1 1 0,0 0 0,0 0 0,0 0 0,0 0 0,0 0 0,1 0 0,-1 0-1,1 0 1,-1 0 0,1 0 0,0 3 0,0-4-3,0-1-1,0 1 1,0 0-1,-1 0 1,1-1-1,0 1 1,0 0 0,0 0-1,0-1 1,-1 1-1,1 0 1,0-1-1,-1 1 1,1 0 0,-1-1-1,1 1 1,-1-1-1,1 1 1,-1 0 0,1-1-1,-1 1 1,1-1-1,-1 1 1,0-1-1,1 0 1,-1 1 0,0-1-1,1 0 1,-1 1-1,-1-1 1,2 0-3,-1 1 0,0-1 1,0 0-1,1 0 0,-1 1 0,0-1 1,1 1-1,-1-1 0,1 0 0,-1 1 1,0-1-1,1 1 0,-1-1 1,1 1-1,-1 0 0,1-1 0,0 1 1,-1 0-1,1-1 0,-1 1 0,1 0 1,0-1-1,0 1 0,-1 0 0,1-1 1,0 1-1,0 0 0,0 0 1,0-1-1,0 2 0,0 21 0,0-22 16,-3 2 11,-34 33-14,15-10 150,22-25-162,0-1 0,-1 1 0,1 0 1,0-1-1,-1 1 0,1-1 0,0 1 0,-1-1 1,1 1-1,-1-1 0,1 1 0,-1-1 1,1 1-1,-1-1 0,1 0 0,-1 1 0,0-1 1,1 0-1,-1 0 0,0 1 0,1-1 0,-1 0 1,1 0-1,-1 0 0,0 0 0,1 1 0,-1-1 1,0 0-1,1 0 0,-1-1 0,-1 1 0,-2 0 4,4 0-6,0 0 1,0 0 0,-1 0 0,1 0 0,0 0 0,0 0 0,0 0 0,0 0 0,0 0 0,-1 0 0,1 0-1,0 0 1,0 0 0,0 0 0,0 0 0,-1 0 0,1 0 0,0 0 0,0 0 0,0 0 0,0 0-1,0 0 1,0 0 0,-1 0 0,1 0 0,0 1 0,0-1 0,0 0 0,0 0 0,0 0 0,0 0 0,0 0-1,0 0 1,-1 1 0,1-1 0,0 0 0,0 0 0,0 0 0,0 0 0,0 0 0,0 1 0,0-1 0,0 0-1,0 0 1,0 0 0,0 0 0,0 0 0,0 1 0,0-1 0,0 0 0,0 0 0,0 0 0,0 0-1,0 0 1,0 1 0,1-1 0,-1 5-5,0-4 7,0 1 0,0 0 1,0 0-1,0 0 0,0 0 1,0 0-1,0 0 1,-1-1-1,1 1 0,0 0 1,-1 0-1,0 0 0,1-1 1,-1 1-1,0 0 1,0-1-1,0 1 0,0-1 1,0 1-1,-1-1 0,1 1 1,0-1-1,-1 0 0,1 0 1,-3 2-1,3-2-1,-2 0 1,0 0-1,0 1 1,0 0 0,0 0 0,0 0 0,0 0-1,1 1 1,-1-1 0,1 1 0,-1-1 0,1 1-1,-3 5 1,3-5-1,-1 1 0,1-1 0,0 0-1,-1 0 1,0 0 0,0 0 0,0 0-1,0-1 1,0 1 0,0-1 0,-4 2 0,-8 7-3,11-7 237,3 0-282,1-1 53,0 1 1,-1-1-1,0 1 1,0-1-1,0 0 0,0 1 1,-2 3-1,-6 23 27,4-28-14,0 1-18,1-1 10,0 0 0,1 0 0,-1 0 0,1 0 0,-1 1 0,-5 5-1,6-5 5,1 0-1,-1 0 1,0 0-1,0 0 1,0-1-1,-1 1 1,-4 2-1,-8 6 39,14-3 29,2-8-80,0 0 1,0 1-1,0-1 0,0 0 0,0 0 1,0 0-1,0 0 0,0 1 0,0-1 1,0 0-1,0 0 0,0 0 1,0 0-1,0 0 0,0 1 0,0-1 1,0 0-1,0 0 0,-1 0 0,1 0 1,0 0-1,0 0 0,0 1 0,0-1 1,0 0-1,0 0 0,0 0 1,0 0-1,0 0 0,-1 0 0,1 0 1,0 0-1,0 1 0,0-1 0,0 0 1,0 0-1,-1 0 0,1 0 1,0 0-1,0 0 0,0 0 0,0 0 1,0 0-1,-1 0 0,1 0 0,0 0 1,0 0-1,0 0 0,0 0 0,0 0 1,-1 0-1,1 0 0,-13-2 1,26-2 26,11-3-26,13-13 0,-31 16-2,0 0 1,0 0 0,1 1 0,0 0 0,12-4-1,-8 4-2,7-1-9,0 0-1,0 1 1,32 0 0,-43 3 9,-1 0 0,1 0 1,-1 0-1,1-1 1,0 0-1,-1-1 0,0 1 1,10-5-1,72-34 9,-75 35-7,-1 1-1,1 0 0,0 1 0,0 0 1,0 0-1,0 2 0,1 0 1,-1 0-1,19 2 0,-22-1 24,-7 0-21,0 0 0,-1 0-1,1 0 1,0-1 0,-1 1 0,1-1 0,0 0 0,-1 0-1,0 0 1,1 0 0,-1 0 0,1 0 0,-1-1 0,4-2-1,17-9-33,-3 5 17,-15 6 11,1-1-1,-1 1 1,1 0 0,0 0-1,0 1 1,8-1-1,-13 2 6,-1 0-1,1 0 0,0 0 1,-1 0-1,1 0 0,-1 0 1,1 0-1,0 0 0,-1 0 0,1 0 1,-1 0-1,1 0 0,0 0 1,-1 0-1,1-1 0,-1 1 1,1 0-1,-1 0 0,1-1 1,-1 1-1,1 0 0,-1-1 1,1 1-1,-1-1 0,1 1 1,-1-1-1,1 0 0,7-6-16,-1 6 12,-6 1 3,-1 0 0,1 0 0,-1 0 0,1 0 0,-1 0 0,1 0 0,0 0 0,-1-1 0,1 1 0,-1 0 0,1 0 0,-1 0 0,1 0 0,-1-1 0,1 1 0,-1 0 0,1-1 0,-1 1 0,1 0 0,-1-1 0,1 1 0,-1 0 0,0-1 0,1 1 0,-1-1 0,0 1 0,1-1 0,-1 1 0,0-1 0,0 1 0,1-2 0,3-2-48,6 0-118,-9 3 81,1 1 0,-1-1 1,1 1-1,0-1 0,-1 0 1,1 1-1,-1-1 0,1 0 1,-1 0-1,0 0 0,1 0 1,-1-1-1,0 1 1,0 0-1,0 0 0,0-1 1,0 1-1,0-1 0,0 1 1,0-1-1,-1 1 0,1-1 1,0 1-1,-1-1 0,0 0 1,1-1-1,-16-11-2412,12 3 1179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6:44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 80,'0'0'451,"0"27"104,0-26-542,0-1-1,0 1 1,0-1 0,0 1 0,0 0-1,1-1 1,-1 1 0,0-1-1,0 1 1,1-1 0,-1 1 0,0 0-1,1-1 1,-1 0 0,1 1 0,-1-1-1,0 1 1,1-1 0,-1 1 0,1-1-1,-1 0 1,1 1 0,0-1 0,-1 0-1,1 0 1,-1 1 0,1-1-1,-1 0 1,1 0 0,0 0 0,-1 0-1,1 0 1,0 0 0,-1 0 0,1 0-1,-1 0 1,1 0 0,0 0 0,-1 0-1,2-1 1,1 1-47,1 0 560,-4 1-518,0 0 0,1-1 0,-1 1 0,0-1 0,0 1 0,0-1 0,1 1 0,-1-1 0,0 1 0,1-1 0,-1 0 0,0 1 0,1-1 0,-1 1 0,1-1 0,-1 0 0,1 1 0,-1-1 0,1 0 0,-1 1 0,1-1 0,-1 0 0,1 0 0,-1 0 0,1 1 0,-1-1 0,1 0 0,0 0 0,-1 0 0,1 0 0,-1 0 0,1 0 0,0 0 0,31-1 108,-29 1-104,1-1 0,-1 1 0,0 0-1,0 0 1,0 0 0,1 0-1,-1 1 1,0-1 0,0 1-1,4 1 1,-2 2 53,-4-3-56,-1 0 1,1 0-1,0-1 1,0 1-1,0 0 1,0-1 0,0 1-1,0-1 1,0 1-1,0-1 1,0 0-1,0 1 1,0-1-1,0 0 1,0 0 0,0 1-1,0-1 1,0 0-1,0 0 1,0 0-1,2-1 1,64 11 740,-55-10-708,2 1 35,-1-1 0,1-1 0,-1 0 0,0-1 0,22-6 0,-13 1 34,-1-2 0,23-13 0,21-1 591,-62 22-669,1 0-1,-1 0 1,1 0-1,-1 0 1,1 1 0,-1-1-1,1 1 1,0 0 0,-1 0-1,1 1 1,5 0-1,14 1-15,38-2 149,-56 0-49,-1 0-8,3 0-52,30 0 92,-36 0-149,0 0 0,-1 1 1,1-1-1,0 0 1,0-1-1,0 1 1,0 0-1,0 0 1,0 0-1,-1 0 0,1-1 1,0 1-1,0 0 1,0-1-1,0 1 1,-1-1-1,1 1 0,0-1 1,-1 1-1,1-1 1,0 1-1,-1-1 1,1 0-1,0 1 1,-1-1-1,1 0 0,-1 0 1,0 1-1,1-1 1,0-1-1,-1 0 27,-5-9-3423,-17-3 2326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6:45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64,'0'28'1990,"0"-26"-1659,4-2-222,148 0 462,-145-15-757,11 3 34,-18 12 145,1 0 0,-1 0 0,0 0-1,0 0 1,1-1 0,-1 1 0,0 0 0,0 0 0,1 0 0,-1 0 0,0 0 0,0-1 0,1 1 0,-1 0 0,0 0 0,0 0 0,0-1 0,1 1 0,-1 0 0,0 0 0,0-1 0,0 1 0,0 0 0,0 0 0,0-1 0,1 1 0,-1 0 0,0 0 0,0-1 0,0 1 0,0 0 0,0-1 0,0 1 0,0-1 0,1-2-65,14 1-1102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6:46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40 176,'0'0'224,"3"2"48,2 0-168,0 0-1,1-1 0,-1 1 0,0-1 0,1 0 1,-1 0-1,11 0 0,50-3 482,-30 1-395,-36 1-190,55-3 115,-53 3-127,-1 0 0,1 0-1,-1 0 1,1 0 0,-1-1-1,0 1 1,1 0 0,-1-1-1,1 1 1,-1-1-1,0 1 1,1-1 0,-1 0-1,0 1 1,0-1 0,0 0-1,1 0 1,-1 0 0,0 0-1,0 0 1,0 0 0,0 0-1,-1 0 1,1-1 0,0 1-1,0 0 1,-1 0 0,2-3-1,1-6-432,12-4-228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6:46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56 240,'0'-51'1708,"0"47"-1391,0 6-56,0 28 68,-2 31 1,1-29-239,0 0 0,8 55 0,-3-66-72,-2-3 4,1 1-1,2-1 1,-1 0-1,2 0 1,11 24-1,52 105 189,-50-102-125,-15-35-57,0 1 0,1-1-1,0 0 1,7 10 0,-10-19-36,-1 0 0,1 0 0,0 0 0,-1 0 0,1 0 0,0 0 1,0 0-1,0 0 0,0-1 0,0 1 0,0-1 0,-1 0 0,1 1 1,0-1-1,0 0 0,0 0 0,3-1 0,-4 1-8,3 0-300,-4-9-1699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05:58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2 442 32,'0'0'29,"0"-1"10,-1 1 0,1 0 0,0 0 0,0-1 0,0 1 0,0 0 0,0 0 0,0-1 0,0 1 0,0 0 0,0-1 0,0 1 0,0 0 0,0 0 0,0-1 0,0 1 0,0 0 0,0-1 0,0 1 0,0 0 0,1 0 0,-1-1 0,0 1 0,0 0 0,0 0 0,0 0 0,0-1 0,1 1 0,-1 0 0,0 0 0,0 0 0,1-1 0,-1 1 0,10-1 27,0 0 0,0-1 0,0 0 0,0-1 0,17-6 1,-15 4-53,2 1 36,1 1-1,0 0 1,0 1-1,1 1 1,-1 1-1,23 1 1,40-3 81,-59 0-94,7 0 67,0-1-1,0-2 1,-1 0-1,28-11 1,133-50 192,-170 63-291,-1 0-1,1 1 1,0 1 0,0 0 0,17 2-1,-13-1-16,-13 0 8,-5 1 5,1-1-1,-1 0 1,0 0 0,1 0 0,-1 0 0,1-1 0,-1 1 0,1 0 0,3-2 0,1-2-3,-1 0 0,1 1 0,0 0 0,0 0 0,14-3 1,26-12 4,-30 15 12,-17 3-16,0 0 1,1 0 0,-1 0 0,0 0 0,1 0 0,-1 0 0,0 0 0,1 0 0,-1 0-1,0 0 1,1 0 0,-1 0 0,0 0 0,1 0 0,-1 0 0,0 0 0,1 0-1,-1-1 1,0 1 0,1 0 0,-1 0 0,0 0 0,0-1 0,1 1 0,-1 0-1,0 0 1,0-1 0,0 1 0,1 0 0,-1 0 0,0-1 0,0 1 0,0 0-1,0-1 1,0 1 0,1 0 0,-1-1 0,0 1 0,0 0 0,0-1 0,0 1-1,0 0 1,0-1 0,0 1 0,0 0 0,0-1 0,0 1 0,0 0 0,-1-1-1,1 1 1,0 0 0,0-1 0,0 0 0,0 0-1,0 1 1,0-1-1,0 0 1,0 0-1,0 1 0,0-1 1,1 0-1,-1 0 1,0 1-1,1-1 1,-1 0-1,0 1 1,1-1-1,-1 0 1,1 1-1,-1-1 1,1 1-1,-1-1 1,2 0-1,-1 0 1,-1 1-1,1-1 1,0 0-1,-1 1 1,1-1-1,0 0 1,-1 0-1,1 0 1,-1 1-1,0-1 1,1 0-1,-1 0 1,0 0-1,1 0 1,-1 0-1,0 0 1,0 0-1,0 0 1,0 0-1,0-2 1,0-153-1222,1 154 1200,-1 0 0,1 0 0,-1 1 1,1-1-1,-1 1 0,1-1 0,0 0 0,0 1 1,0-1-1,0 1 0,0 0 0,0-1 0,0 1 1,0 0-1,1 0 0,1-2 0,0 0-10,2-7-44,-6 17 85,1 7-161,0 7-203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6:47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68 416,'0'0'1958,"0"11"-1755,-2 38 210,0-29-351,2 0-1,0-1 1,1 1-1,5 28 1,-4-41-55,1 0 1,1 0 0,-1 0-1,1-1 1,0 1 0,1-1 0,0 0-1,8 9 1,4 5 29,-15-17-26,1 0 0,-1-1-1,0 1 1,1 0 0,0-1 0,0 1-1,0-1 1,0 0 0,0 0 0,0 0 0,0 0-1,1 0 1,-1-1 0,1 0 0,-1 0-1,1 0 1,-1 0 0,1 0 0,0-1-1,-1 1 1,1-1 0,0 0 0,0 0-1,-1 0 1,1-1 0,0 0 0,-1 1-1,1-1 1,-1 0 0,1-1 0,-1 1-1,4-2 1,7-8 9,0 0-1,-1 0 1,-1-1 0,0-1-1,-1 0 1,0-1-1,15-24 1,-24 35-20,1-3 2,0 1 0,0-1 0,-1 0 0,1 1-1,-2-1 1,1 0 0,-1 0 0,1-1-1,-2 1 1,1 0 0,-1 0 0,0 0 0,0-1-1,0 1 1,-1 0 0,0 0 0,0 0-1,-1 0 1,0 0 0,0 0 0,0 0 0,-1 0-1,-4-6 1,3 6-2,0-1-4,-1 1 0,1 0 0,-1 1 0,0-1 0,-1 1 1,1 0-1,-1 0 0,0 0 0,-1 1 0,-8-5 0,4 3 4,7 4-1,0 0 0,0-1 0,-1 1 0,0 1 0,1-1 1,-1 1-1,0 0 0,1 0 0,-1 0 0,0 1 1,-5-1-1,-12 0-3,16 0-5,0 1-1,0 0 1,0 0-1,0 0 1,0 0 0,0 1-1,0 0 1,0 0 0,0 1-1,0 0 1,1 0 0,-9 4-1,5-1-213,0 0 0,-1 0 0,1-1 0,-1 0-1,0 0 1,1-1 0,-2-1 0,-19 3-1,26-5-1531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6:47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0 64,'0'0'240,"-27"0"609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6:48.4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36 224,'0'195'2177,"0"-190"-2174,1-1-1,-1 1 1,1 0-1,0-1 0,0 1 1,0-1-1,1 1 1,-1-1-1,1 0 1,3 6-1,-4-8 3,1 0-1,-1 0 1,1 0 0,-1 0-1,1 0 1,0-1 0,0 1-1,0 0 1,0-1-1,0 1 1,0-1 0,0 0-1,1 0 1,-1 0 0,0 0-1,1 0 1,-1 0-1,1-1 1,-1 1 0,1-1-1,-1 1 1,5-1-1,2 1 8,1-1-1,0 0 1,0-1-1,0 0 0,-1 0 1,1-1-1,-1-1 0,1 1 1,-1-1-1,0-1 0,11-5 1,-6-1 17,0-1 1,0 0-1,-1 0 1,22-27 0,-32 34-17,0 0-1,0 0 1,0-1 0,0 1 0,-1-1 0,0 1 0,0-1 0,0 0 0,-1 0-1,0 0 1,0 0 0,0 0 0,0 0 0,-1 0 0,0-1 0,0 1-1,0 0 1,0 0 0,-3-10 0,1 12 1,1 0 0,-1 0-1,0 0 1,0 0 0,0 0 0,0 1-1,0-1 1,-1 0 0,0 1 0,1 0-1,-1 0 1,0-1 0,0 2 0,0-1-1,0 0 1,0 1 0,0-1 0,-6-1-1,-4-3 38,-15-9 52,20 10-80,0 0 0,0 1 1,0 0-1,-1 0 0,0 1 0,1 0 0,-14-2 0,-1 3-56,0 1 1,-42 4-1,63-3 6,0 1 0,0-1 1,0 1-1,0-1 1,0 1-1,0 0 0,0 0 1,0 0-1,0 0 1,0 0-1,0 0 0,0 1 1,1-1-1,-1 0 1,0 1-1,1-1 0,-1 1 1,1 0-1,0 0 0,0-1 1,-1 1-1,1 0 1,0 0-1,1 0 0,-1 0 1,0 0-1,0 4 1,-8 13-467,8-18 431,0 0 1,-1 1-1,1-1 0,-1 0 1,1 0-1,-1 0 1,0 0-1,0 0 0,1 0 1,-1 0-1,-3 0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6:48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 1 320,'0'0'408,"-4"0"-112,-14 0-103,14 0 71,8 1-216,1 2-23,-1-1 0,0 1 0,0 0-1,0 0 1,0 0 0,0 0 0,-1 1 0,1 0 0,-1-1 0,0 1 0,4 7 0,-1-2 81,0 2-1,-1-1 1,0 1-1,5 17 1,-10-28-105,4 14 78,1-1 0,0 1 0,9 18 0,-11-26-57,0 1 0,0-1 0,-1 1 1,0 0-1,0 0 0,1 11 0,3 13 29,2-7-14,15 32 0,-14-36-29,-1 0 0,6 22 0,-6-5 16,-2 1 0,-2 0 0,0 46 0,-4-84-23,0 1-1,0-1 0,0 0 1,0 0-1,0 0 0,0 1 1,0-1-1,0 0 0,0 0 1,0 0-1,0 0 0,0 1 1,0-1-1,-1 0 1,1 0-1,0 0 0,0 1 1,0-1-1,0 0 0,0 0 1,0 0-1,0 0 0,-1 0 1,1 1-1,0-1 0,0 0 1,0 0-1,0 0 0,-1 0 1,1 0-1,0 0 0,0 0 1,0 0-1,0 0 0,-1 0 1,1 0-1,0 0 0,0 0 1,0 0-1,-1 0 0,1 0 1,0 0-1,0 0 0,0 0 1,-1 0-1,1 0 0,0 0 1,0 0-1,0 0 0,-1 0 1,1 0-1,0 0 0,0 0 1,0-1-1,-10 2 9,7 0-9,-1-1 0,1 1 0,-1-1 0,0 0 0,1 0 1,-1 0-1,0-1 0,1 0 0,-1 1 0,1-1 1,-7-3-1,-5-2 11,-7-2 9,2-1 0,-1 0 0,1-2 0,1 0 0,-24-19-1,5 2 19,-49-28-1,72 48-123,1-1-1,0 0 1,0-1-1,1 0 1,0-1-1,-20-23 1,16 9-533,14 0-216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6:49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1 720,'0'0'1716,"0"2"-1287,0 24 237,-2-13-521,2-1 0,0 0-1,0 0 1,1 0 0,5 22-1,1-17-105,11 33-6,-16-42-31,1 0 0,0 0-1,1 0 1,6 10-1,12 31 10,-20-44-3,0-1 0,0 1 0,0-1-1,1 0 1,0 0 0,3 5 0,-4-7-65,1 1 0,-1 0 0,0 0 0,-1 0 0,1 0 0,0 0 0,-1 0 0,0 0 0,1 0 0,-1 1 0,-1-1 0,1 0 0,0 1 0,-1 5 0,0-44-1611,0-3 702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6:49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50 720,'0'0'481,"-17"-15"-161,17 5 48,0-5-320,0 5-672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6:50.1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0 304,'0'0'1163,"3"5"-859,5 7-111,-1 2 0,-1-1 0,0 1 0,0 0 0,3 16-1,-5-15-102,1 0-1,0-1 1,1 1 0,1-1-1,9 15 1,74 110 264,-74-117-319,-12-17-29,0 0 0,0 1 0,-1-1-1,0 1 1,3 5 0,-6-8-5,1-1 0,0 0 1,-1 0-1,1 1 0,0-1 1,0 0-1,0 0 0,0 0 1,1 0-1,-1 0 0,0 0 1,1 0-1,0-1 0,-1 1 1,1-1-1,0 1 0,3 2 1,-1-2-53,-3-20-1946,-2 11 1641,1-18-1138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6:50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1 259 192,'0'0'1502,"3"0"-1291,21 0 95,-7 1-220,0-1 0,0 0 1,0-1-1,0-2 0,-1 1 0,1-2 0,19-6 0,116-58-38,-144 64-47,-1-1 0,0 1 1,0-1-1,7-7 0,15-9 6,-28 20-7,0 1 0,0-1 0,0 1 0,0 0 0,0-1 0,0 0 0,0 1 0,0-1 0,0 0 0,0 1 0,0-1 0,0 0 0,-1 0 0,1 0 0,0 1 0,-1-1 0,1 0 0,-1 0 0,1 0 0,-1 0 0,1 0 0,-1 0 0,0-1 0,1 1 0,-1 0 0,0 0 0,0 0 0,0-2 0,0 2 0,1 0 0,-1 0 0,0 0 1,0 0-1,0 0 0,1 0 0,-1 0 0,0 0 0,1 0 0,-1 0 0,1 0 0,-1 0 0,1 1 0,-1-1 0,1 0 0,0 0 0,0 1 0,-1-1 0,1 0 0,0 1 0,0-1 0,0 1 0,-1-1 0,1 1 0,0-1 0,0 1 1,0-1-1,0 1 0,0 0 0,1-1 0,0 1 1,3-2 679,-5 15 25,1-6-578,-1-5-101,1 0-1,-1 0 1,0 0 0,0-1-1,1 1 1,-1 0 0,-1 0-1,1 0 1,0-1 0,0 1-1,-1 0 1,1 0 0,-1-1 0,0 1-1,1 0 1,-1 0 0,-2 2-1,1 0 7,-1 1-3,0 0 1,1 0-1,0 0 1,0 0-1,0 1 0,0-1 1,1 1-1,0-1 0,0 1 1,0 7-1,0 23 23,0-26-45,0 0 0,1 1 0,0-1 0,1 1 0,0-1 0,5 20 0,-1-18 0,1 0 0,1 0 0,0-1 0,13 18 0,0-2-18,-18-23 13,1 0 0,0 0 0,-1-1 0,2 1 0,-1 0 0,0-1 0,1 0 0,6 5 0,-5-6 3,0 0 0,-1-1 0,1 1 0,0-1 0,0 0 0,0-1 0,1 1-1,-1-1 1,9 0 0,-7 0-7,7 0 21,1 0 0,21-4-1,-31 3-10,0-1 1,0 1-1,0-1 0,0 0 0,0 0 0,0 0 1,-1-1-1,0 1 0,1-1 0,6-6 0,-3 1-5,0 0 0,-1 0-1,0 0 1,0-1 0,0 0-1,-1 0 1,-1-1 0,0 0-1,0 0 1,-1 0 0,0 0-1,-1-1 1,0 1 0,0-1-1,-1 0 1,1-18 0,-3 21-5,0-5 44,1 1 0,-2-1 0,0 0 0,0 1 0,-1-1 0,-1 1 0,0 0 0,-6-18 0,5 23 67,0-1 1,0 1-1,0 0 0,0 0 1,-1 0-1,-1 0 0,1 1 1,-1 0-1,0 0 1,0 1-1,-1-1 0,1 1 1,-1 1-1,0-1 1,-1 1-1,1 1 0,-1-1 1,0 1-1,-13-3 0,-3 2-94,0 2-1,0 1 0,0 1 1,0 1-1,0 1 0,0 1 1,-37 9-1,17-3-1463,0-7-957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23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12 96,'0'0'419,"0"-12"456,0 13-864,-1 0 1,1-1-1,0 1 0,0 0 0,0 0 1,0-1-1,0 1 0,0 0 0,0 0 1,0-1-1,0 1 0,0 0 0,1 0 1,-1-1-1,0 1 0,0 0 1,1-1-1,-1 1 0,0 0 0,1-1 1,-1 1-1,1 0 0,-1-1 0,1 1 1,-1-1-1,1 1 0,-1-1 1,1 1-1,0-1 0,-1 1 0,1-1 1,0 0-1,-1 1 0,1-1 0,0 0 1,-1 1-1,1-1 0,0 0 1,0 0-1,-1 0 0,1 0 0,0 0 1,0 0-1,0 0 0,-1 0 0,1 0 1,0 0-1,1-1 0,2 1 61,-4 63 408,0-61-29,0 2-432,0 86 106,0-88-122,0 1-1,-1 0 1,1 0-1,-1-1 1,1 1-1,-1-1 1,0 1-1,0-1 1,-1 1-1,1-1 0,-2 3 1,1-1 2,0-1 0,0 0 0,0 1 0,1-1 0,0 1 1,-1 0-1,1 0 0,1-1 0,-1 1 0,0 0 0,1 7 0,0 406 721,0-412-718,1 0 0,-1 0 0,1-1 0,0 1 0,1 0 0,-1 0 0,1 0 0,2 4 0,-1-4-2,-1 0 0,0 0 0,0 0 0,-1 1 0,1-1 0,-1 1-1,-1-1 1,1 7 0,-1 378 306,9-319-175,-6-51-62,0 0 1,0 21-1,-3-39-66,0 1-1,1-1 1,-1 1 0,0-1-1,1 1 1,0-1-1,0 0 1,0 1 0,0-1-1,0 0 1,0 1-1,0-1 1,1 0 0,1 2-1,5 9 29,19 48 67,-17-51-92,-9-9-11,1 0 1,-1 1-1,0-1 1,1 0-1,-1 1 1,0-1-1,0 1 0,0-1 1,0 1-1,0 0 1,1 2-1,3 5-3,-4-8 4,0 0 0,0 0-1,0 1 1,0-1-1,0 0 1,-1 1 0,1-1-1,-1 1 1,1-1 0,-1 1-1,1-1 1,-1 1 0,0 2-1,0-2 55,0 12-66,1-7-5,-2 0-1,1 0 1,-1 0 0,0 0 0,0 0 0,-1-1 0,0 1 0,-5 12 0,4-5-111,3-12-130,0-7-766,0-71-792,0 18 112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25.7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1024 64,'-18'0'1281,"18"-12"-1153,0-1-83,-1 9-42,0 0 1,1 0-1,0 0 1,0 0-1,0 0 0,0 0 1,1 0-1,0 0 1,0 0-1,1-4 0,1 4 3,-1 0-1,0 0 0,-1 0 0,1 0 0,-1 0 1,0 0-1,1-1 0,-2 1 0,1 0 1,0 0-1,-1-1 0,0 1 0,0-1 1,-1-3-1,1 1 12,0 5 288,-3 0-228,1 0-97,1 1 40,0 1 0,0-1 0,0 0 0,1 0 1,-1 1-1,0-1 0,0 0 0,0 0 0,1 0 0,-1 0 0,1 0 1,-1 0-1,1 0 0,-1 0 0,1-1 0,-1 1 0,1 0 0,0 0 1,0 0-1,-1-2 0,1 2-9,0 0-1,0 0 1,0 0 0,-1 0-1,1 0 1,0 0 0,-1 0 0,1 0-1,-1 1 1,1-1 0,-1 0 0,1 0-1,-1 0 1,0 0 0,1 1 0,-1-1-1,0 0 1,0 1 0,1-1-1,-1 0 1,0 1 0,0-1 0,0 1-1,0-1 1,0 1 0,0 0 0,0-1-1,-2 1 1,1-1 14,2 0 7,-1 1 0,1-1 0,-1 0 0,1 1 0,-1-1 0,1 0-1,0 0 1,-1 1 0,1-1 0,0 0 0,-1 0 0,1 0 0,0 1 0,0-1 0,0 0 0,0 0 0,0 0 0,0 0 0,0 1 0,0-1 0,0 0-1,0 0 1,1 0 0,-1 0 0,0 1 0,1-1 0,-1 0 0,0 0 0,1 1 0,-1-1 0,1 0 0,0-1 0,17 2 42,-14 0-23,-1 0-22,438 0 783,-417-1-757,0-2 0,0-1 0,27-8 1,-27 6-27,-1 1 1,1 2-1,27-2 0,-11 3-18,-26 1 6,1 1 0,-1 0 1,1 0-1,-1 2 1,17 3-1,57 30 108,-44-25-35,1-1-1,0-2 0,0-2 0,68-1 0,138-4 50,-122 15-75,-108-15-16,-1 0 0,1-2 0,-1 0 0,31-8 0,53-14 76,-44 12-56,-3 3-4,2 3 0,-1 3 0,71 5 0,-27 0 32,-66-3-30,1-1 0,-1-2 0,0-2 0,0-1 0,0-1 0,34-14 0,7-8 4,115-38 33,-18 2-79,-129 49-16,2 2 0,89-16 0,-73 18 8,93-12 49,-146 24-63,37-8-1,-22 4 0,0 1 1,32-1-1,-36 4 0,0-2 1,-1 0-1,35-11 0,-34 8-3,40-5-1,-45 10 5,1-2 0,-2 0 0,1 0 0,22-9 0,27-7 4,-40 14-16,-10 2 18,0 0 1,0-1 0,18-8-1,25-10-16,0 3 0,1 2-1,64-9 1,-54 11 20,101-9 28,-141 17-32,29-7 15,61-6-1,-63 9-21,-43 7 0,0 1 0,1 1 0,23-1 1,31 3 72,43 1-46,112-15 0,-126-6-1,-45 15-3,125-7 40,353 12 296,-524 0-357,-1 0 0,0 0-1,1-1 1,-1 0 0,0 0-1,0 0 1,5-2 0,11-2 2,34-6 12,91-30 0,-133 37-14,0 1-1,1 1 1,-1 0-1,1 1 1,-1 0-1,1 1 1,15 1-1,8 0-22,-20-1 29,0 1 0,0 1 0,21 4-1,-22-4-7,1 0 0,0-1 0,0 0 1,25-4-1,12 1-25,-19 1 35,49-10 0,-48 5-14,54-1 0,-42 8-17,-10 0 39,1-2 0,57-8 0,-69 6-18,0 1 0,-1 1 0,35 3-1,0 0 13,92-2-1350,-219 0-1544,25 0 1152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06:04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16 336 256,'-3'10'560,"-1"-6"-510,3-3-32,1 0 0,-1-1 0,0 1 0,0 0 0,1 0 0,-1 0 0,0 0 0,1 0 0,-1 0 0,1 0 0,-1 0 0,1 0 0,-1 4 685,21-5-348,-18 0-353,1 0-1,-1 0 1,1-1-1,-1 1 1,0 0-1,1-1 1,-1 0-1,0 0 1,1 1-1,-1-1 1,0 0-1,0-1 1,0 1-1,0 0 1,0-1-1,0 1 1,0-1-1,0 0 1,0 1-1,-1-1 1,1 0-1,-1 0 1,2-2-1,3-3-2,34-59 1,-27 47 2,16-34 0,-9 15-1,-6 0 6,-13 34-7,0 0 1,0 0-1,0 0 1,1 0 0,0 0-1,0 0 1,0 1-1,0-1 1,0 1 0,1 0-1,3-5 1,-5 7 3,1-1 0,-1 1 0,1-1 0,-1 0 0,1 0 0,-1 0 0,0 0 0,0 0 0,0 0 0,0 0 0,0 0 0,-1 0 1,1 0-1,0-1 0,-1 1 0,0 0 0,0-1 0,1 1 0,-1 0 0,-1 0 0,1-4 0,0-3 5,0 8-6,0 0 1,0 1-1,1-1 0,-1 0 0,1 1 0,-1-1 0,1 0 0,-1 1 0,1-1 0,-1 1 0,1-1 1,-1 1-1,1-1 0,0 1 0,-1 0 0,1-1 0,-1 1 0,1 0 0,0-1 0,0 1 1,-1 0-1,1 0 0,0 0 0,0 0 0,-1-1 0,1 1 0,0 0 0,-1 0 0,1 0 0,1 1 1,-1-1 0,0-1 1,-1 1 0,1 0 0,0 0-1,-1 0 1,1 0 0,0 0 0,0 0-1,-1 1 1,1-1 0,0 0 0,-1 0-1,1 0 1,0 1 0,-1-1 0,1 0 0,0 1-1,-1-1 1,1 0 0,-1 1 0,1-1-1,-1 1 1,1-1 0,-1 1 0,1-1-1,-1 1 1,1 0 0,-1-1 0,0 1 0,1 0-1,-1-1 1,1 2 0,-2 6 37,0-5-34,1 0-1,0 0 1,0-1 0,0 1-1,0 0 1,0 0-1,1 0 1,-1-1 0,1 1-1,-1 0 1,1 0 0,2 2-1,30 67 4,-19-39-24,36 60-1,-44-85 21,-1 0-1,-1 1 0,0 0 0,0-1 1,0 2-1,-1-1 0,0 0 1,-1 0-1,0 1 0,0 9 1,-2-17 38,-2-2-21,-6 0-10,0 1 0,0 0-1,0 0 1,0 1 0,-11 4 0,18-6-15,0 1 0,-1-1 0,1 1 0,0-1 0,0 1 0,0 0 0,-1-1 0,1 1 0,0 0 0,0 0 0,0 0 0,0 0 0,1 0 0,-1 0 0,-1 2 0,1-2-1,1-1 0,-1 1 1,1 0-1,-1-1 1,1 1-1,-1 0 0,0-1 1,1 1-1,-1-1 1,0 1-1,1-1 0,-1 1 1,0-1-1,1 0 0,-1 1 1,0-1-1,0 0 1,0 1-1,1-1 0,-1 0 1,0 0-1,0 0 0,0 0 1,0 0-1,1 0 1,-1 0-1,-1 0 0,-21 1-27,16-1 25,0 1-1,0-1 1,0 0-1,0-1 1,-13-2-1,-1-3 5,0 1 0,0 2 0,0 0 0,0 1 0,-29 1 0,47 1 3,3 9-1129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27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75 320,'0'0'1569,"0"-28"-1140,0-19 1298,0 51-1655,-1 25 39,0-18-46,0 1 1,1 0 0,1-1-1,-1 1 1,2-1 0,3 14-1,42 78 341,-9 10-224,-29-80-160,1-1 0,2-1 0,1 0 0,1 0 1,22 33-1,-34-62-23,0 1 0,0-1 0,0 1 0,0-1 0,0 0-1,0 0 1,0 0 0,4 2 0,-5-4-24,-1 1 1,1-1-1,-1 0 0,1 0 0,-1 1 0,1-1 0,0 0 0,-1 0 0,1 0 0,-1 0 1,1 1-1,0-1 0,-1 0 0,1 0 0,-1 0 0,1-1 0,0 1 0,-1 0 0,1 0 0,0 0 1,-1 0-1,1 0 0,-1-1 0,1 1 0,0-1 0,0 0-50,0-1 1,0 0-1,0 1 0,0-1 1,0 0-1,-1 0 0,1 0 1,-1 0-1,1 0 0,-1 1 1,0-1-1,0 0 0,1 0 1,-1 0-1,-1 0 0,1 0 0,0 0 1,0 0-1,-1 0 0,1 0 1,-1 0-1,0 0 0,0-1 1,-21-45-1076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27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74 276 176,'-3'2'37,"1"0"0,0 1 0,-1-1-1,1 0 1,0 1 0,1 0 0,-1-1 0,0 1-1,1 0 1,0 0 0,-1 0 0,1 0 0,0 0 0,1 0-1,-1 1 1,1-1 0,-1 0 0,1 0 0,0 6-1,0-6-17,0 0 0,-1 0 0,1 0 0,-1 0 0,0 0 0,0 0 0,0 0 0,0-1 0,0 1 0,-1 0-1,1-1 1,-1 1 0,0-1 0,0 1 0,0-1 0,0 0 0,-2 3 0,2-4-14,0 1 1,0-1-1,1 1 0,-1 0 1,1 0-1,0 0 1,-1 0-1,1 0 0,0 0 1,0 0-1,0 0 1,0 0-1,1 1 0,-1-1 1,1 0-1,-1 4 1,1-2 170,-1-7-171,1 1 0,-1-1 1,1 0-1,0 0 0,0 0 0,0 1 1,0-1-1,1-4 0,0-4 1,-2-35 24,1-47 43,1 83-63,0 1 0,0-1 0,1 0 0,1 1 0,-1-1 0,8-15 0,40-62 87,-45 80-80,0 1 0,0 0 0,1 0 0,0 0 0,0 1 0,0-1 0,1 1 0,0 1 0,0 0 0,0 0 0,0 0 0,0 1 0,1-1 1,8-1-1,-11 4-2,1-1 0,-1 1 1,1 0-1,0 1 0,-1 0 0,1-1 1,11 3-1,-4-2 1,-9 0-12,-1 0 0,1 0 0,-1 1 1,1-1-1,-1 1 0,1 0 0,-1 0 0,1 0 0,-1 0 0,0 1 0,0-1 0,1 1 0,-1 0 0,0 0 0,0 0 0,-1 0 0,1 0 0,2 4 0,25 16 18,-28-21-20,0 0-1,0 0 1,-1 0 0,1 1-1,0-1 1,-1 0 0,1 1-1,-1-1 1,0 1 0,0 0-1,1-1 1,-1 1 0,0 0-1,0 0 1,0-1 0,-1 1-1,2 4 1,-1-3 4,-1 1-1,0 0 1,0 0-1,0 0 1,0 0-1,0 0 1,-1 0-1,0 0 1,-2 7-1,-1-2 11,0 0 0,0 0 0,-1-1 0,0 0-1,0 0 1,-7 7 0,-12 20 47,17-22-32,0 0 0,1 1 0,-5 19 0,-10 22 37,2-14-57,11-28-44,2 0-1,-1 1 0,2 0 0,0 0 0,1 1 0,0-1 0,1 1 0,-2 26 0,5-3-731,0-23-948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27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65 100 256,'0'4'392,"0"194"691,0-196-1067,0 1 0,0 0 0,0 0-1,0-1 1,1 1 0,0 0 0,-1-1-1,1 1 1,0-1 0,0 1 0,0-1-1,1 1 1,-1-1 0,1 0-1,1 3 1,12 21 245,-10-18-184,1 0 0,-1 0 1,1 0-1,1-1 1,0 0-1,0 0 0,14 10 1,-16-9 11,-5-8-81,0 0 1,0 0-1,0 0 1,0 0-1,-1 0 1,1 1-1,0-1 1,0 0-1,0 0 1,0 0-1,0 0 1,0 0-1,0 0 1,0 0-1,0 0 1,-1 0-1,1 0 1,0 1-1,0-1 1,0 0-1,0 0 1,0 0-1,0 0 1,0 0-1,-1 0 1,1 0-1,0 0 1,0 0-1,0 0 1,0 0-1,0 0 1,0 0-1,-1 0 1,1 0-1,0 0 1,0 0-1,0 0 1,0-1-1,0 1 1,0 0-1,-1 0 1,1 0-1,0 0 1,0 0-1,0 0 1,0 0 0,0 0-1,0 0 1,0 0-1,0-1 1,-13-10 129,2-1 1,0-1 0,0 0-1,-11-19 1,-12-15 27,28 41-157,0-1 1,1 0-1,0 0 0,0 0 1,1-1-1,0 1 1,0-1-1,1 0 1,0 0-1,-2-10 1,2-9-23,0 0 1,4-52-1,1 24-269,-2 53 227,0 0 0,0 0 0,0 0 1,0 0-1,1 0 0,-1 0 0,1 0 1,-1 0-1,1 0 0,0 0 0,0 0 1,-1 0-1,1 0 0,1 1 0,1-4 1,-2 5-1,0-1 0,0 0-1,0 0 1,0 1 0,0-1 0,0 0 0,0 1 0,1-1 0,-1 1 0,0 0 0,0-1 0,0 1 0,1 0 0,-1 0 0,0 0 0,0 0 0,1 0 0,-1 0 0,0 0 0,0 0 0,1 0 0,-1 1 0,0-1 0,2 1 0,17 12-1706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28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 79 240,'-1'0'46,"0"-1"1,1 1-1,-1 0 0,0 0 1,1 0-1,-1 1 0,0-1 0,1 0 1,-1 0-1,0 0 0,1 0 1,-1 1-1,0-1 0,1 0 0,-1 0 1,1 1-1,-1-1 0,1 1 1,-1-1-1,0 0 0,1 1 1,0-1-1,-1 1 0,1-1 0,-2 2 1,1 17 1138,1-11-1424,0-4 268,0-1-1,1 1 0,0-1 1,-1 1-1,1-1 0,0 0 1,3 7-1,3 9 58,-3-5-53,-3-8-24,0 0 0,1 0 1,0 0-1,0 0 0,0-1 1,1 1-1,0-1 1,6 9-1,-1-4 12,-1 0-7,1-2 1,0 1 0,0-1 0,15 12-1,-20-18-14,0 0 0,0 0-1,0-1 1,0 1 0,0-1 0,0 0-1,0 0 1,1 0 0,-1-1-1,0 1 1,1-1 0,-1 1-1,0-1 1,1 0 0,-1 0 0,0-1-1,1 1 1,-1-1 0,0 0-1,5-1 1,-3 1-4,-1-1 0,0 0 0,0 0 0,-1 0 0,1 0 0,0-1 0,-1 1-1,1-1 1,-1 0 0,0 0 0,0 0 0,0-1 0,0 1 0,-1-1 0,1 1 0,-1-1 0,3-5 0,-3 2-3,0 0 0,0 1 0,0-1 0,-1 0 0,1 0 0,-2 0 0,1 0-1,-1 0 1,0 0 0,-2-10 0,1 9 28,0 0-1,0 0 1,-1 0-1,-1 1 1,1-1-1,-1 1 1,0-1-1,-1 1 1,0 0-1,0 0 1,0 1 0,-1-1-1,0 1 1,0 0-1,-1 0 1,1 0-1,-1 1 1,-1 0-1,1 0 1,-8-3-1,1 2 119,-1 0 0,0 1-1,0 1 1,-23-4 0,30 7-123,0 1 0,0-1-1,1 1 1,-1 0 0,0 1 0,1 0-1,-1 0 1,0 0 0,1 1 0,-1 0-1,-8 4 1,11-4-169,1 0 0,-1 0 1,0 0-1,0-1 0,0 1 0,0-1 0,0 0 0,-1 0 0,-3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28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51 192,'0'0'736,"-26"-15"-367,8 15-49,18-10 48,-26 10-224,26-15-1072,0 5 431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29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0 112,'0'0'1892,"0"13"-1471,-1 41 250,0 48 59,2-90-670,0 0-1,1 0 0,0 0 1,1 0-1,1 0 1,4 11-1,36 91 122,-32-79-161,2 0 0,1 0-1,1-1 1,36 54 0,-51-87-40,-1-1-1,0 1 1,0 0 0,1-1 0,-1 1-1,0 0 1,1-1 0,-1 1-1,1-1 1,-1 1 0,1-1-1,-1 1 1,1-1 0,-1 1 0,1-1-1,0 1 1,-1-1 0,1 0-1,0 1 1,-1-1 0,1 0-1,0 1 1,-1-1 0,1 0 0,0 0-1,0 0 1,-1 0 0,2 0-1,1 0-94,-3 0 98,0 0 0,0 0 1,0 0-1,0 0 0,0 0 0,1 0 1,-1 0-1,0 0 0,0 0 0,0 0 1,0 0-1,0 0 0,1 0 0,-1 0 1,0 0-1,0 0 0,0 0 1,0-1-1,0 1 0,0 0 0,1 0 1,-1 0-1,0 0 0,0 0 0,0 0 1,0 0-1,0-1 0,0 1 0,0 0 1,0 0-1,0 0 0,0 0 0,0 0 1,0-1-1,0 1 0,0 0 1,0 0-1,0 0 0,0 0 0,0-1 1,0 1-1,0 0 0,0 0 0,0 0 1,0 0-1,0 0 0,0-1 0,0 1 1,0 0-1,0 0 0,0 0 1,0 0-1,0 0 0,-1-1 0,1-28-1039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29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133 116 416,'-3'1'45,"0"0"1,1 0-1,-1 1 0,0-1 0,1 0 0,-1 1 1,1 0-1,-1 0 0,1-1 0,0 1 0,0 1 1,0-1-1,0 0 0,0 0 0,0 1 0,-1 3 1,0-2-7,0 1 0,0-1 0,-1 1 1,1-1-1,-1 0 0,0 0 1,0 0-1,0-1 0,-1 1 1,1-1-1,-1 0 0,0-1 1,0 1-1,-8 3 0,-7 14 65,17-17-74,6-3 18,-1-1-37,0 1 1,0-1-1,0 0 1,0 1-1,0-1 1,0 0-1,0 0 1,-1 0-1,1-1 1,0 1-1,-1 0 1,1-1-1,-1 1 1,1-1-1,1-2 1,24-32 72,-23 30-83,5-9 16,2 1-1,0 0 1,0 0 0,1 2-1,1-1 1,0 2 0,0-1-1,1 2 1,1 0 0,0 1-1,28-13 1,-38 19-7,0 1 0,1 0-1,-1 1 1,1 0 0,0-1-1,-1 2 1,1-1 0,0 1 0,0-1-1,-1 2 1,8 0 0,-11-1-8,0 1 1,0 0-1,0-1 1,0 1-1,0 0 1,0 0-1,-1 0 1,1 0-1,0 1 1,-1-1 0,1 0-1,-1 1 1,1-1-1,-1 1 1,0-1-1,1 1 1,-1 0-1,0 0 1,0-1-1,0 1 1,-1 0-1,1 0 1,0 0-1,-1 0 1,1 0-1,-1 0 1,0 0 0,1 0-1,-1 0 1,0 0-1,0 0 1,-1 2-1,2 8 4,-1 0-1,-1 0 0,0 0 1,0 0-1,-1 0 0,-1 0 1,0-1-1,-6 14 0,-20 28 24,17-32-73,1 0-1,-9 25 1,17-40-37,1-1 0,-1 0-1,0 0 1,0 0 0,-1-1 0,0 1-1,1-1 1,-2 0 0,1 0-1,0 0 1,-1 0 0,-8 4 0,10-6-504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30.0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2 294 320,'0'-13'1924,"0"16"-1908,0 0 1,1-1-1,-1 1 1,1 0 0,0 0-1,0-1 1,0 1-1,0-1 1,0 1-1,0-1 1,1 1-1,-1-1 1,1 0 0,0 1-1,0-1 1,0 0-1,0 0 1,0-1-1,0 1 1,3 2 0,-2-2 2,0 0 1,0 1-1,-1-1 1,1 1-1,-1 0 1,1 0-1,-1 0 1,0 0 0,0 0-1,2 5 1,-3-3 29,1 0 1,0 0 0,0 0 0,1 0 0,-1-1-1,1 1 1,0-1 0,7 8 0,-8-9-16,0-1 1,0 1-1,0 0 1,-1 0-1,1 0 1,-1 0-1,0 0 1,1 0-1,-1 0 1,-1 1-1,2 4 1,4 13 148,9 8 42,-12-24-205,0 0 1,0 0-1,0 0 1,-1 0-1,1 1 1,-2-1-1,1 1 1,0-1-1,0 10 1,-2-15-20,0-1 0,0 1 0,0-1 0,0 0 0,0 1 0,0-1 1,1 1-1,-1-1 0,0 1 0,0-1 0,0 0 0,1 1 0,-1-1 0,0 1 0,0-1 0,1 1 0,-1-1 0,0 1 1,1 0-1,-1-1 0,1 1 0,-1-1 0,1 1 0,-1 0 0,1-1 0,-1 1 0,1 0 0,-1-1 0,1 1 0,-1 0 1,1 0-1,-1 0 0,1 0 0,0-1 0,-1 1 0,1 0 0,-1 0 0,1 0 0,-1 0 0,1 0 0,0 0 0,-1 1 1,1-1-1,-1 0 0,1 0 0,-1 0 0,1 0 0,0 1 0,-1-1 0,1 0 0,-1 1 0,1-1 0,-1 0 0,0 1 0,1-1 1,-1 0-1,1 1 0,-1-1 0,0 1 0,1-1 0,-1 1 0,0-1 0,1 1 0,-1-1 0,0 1 0,0-1 0,1 1 1,-1 0-1,-1-21-4,0 1 0,-2-1 1,0 0-1,-1 1 0,-1 0 1,-1 0-1,0 0 0,-14-25 1,-5-1-9,15 27 12,0 0 0,-10-26 0,-4-18 9,12 35-10,-12-43 0,23 65-16,0 1-1,0-1 1,0 0-1,1 0 1,0 1 0,0-10-1,0 13-38,1-1 0,-1 0-1,1 1 1,-1-1 0,1 1 0,0-1 0,-1 1-1,1-1 1,0 1 0,0 0 0,0-1 0,0 1-1,0 0 1,0 0 0,0-1 0,1 1 0,-1 0-1,0 0 1,3-1 0,21-12-948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30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107 304 304,'-15'0'430,"12"0"159,3 12-125,0-9-417,1 1 0,-1-1-1,1 0 1,0 0-1,0 0 1,0 0 0,0 0-1,1 0 1,-1 0-1,1 0 1,2 4 0,29 33 472,-25-32-411,0 1 0,-1 0 0,6 11 0,-7-6-2,-5-12-94,-1-1-1,1 1 1,0 0-1,0-1 0,0 1 1,-1-1-1,2 1 0,-1-1 1,0 1-1,0-1 0,0 0 1,1 1-1,-1-1 1,3 1-1,-2 0-11,0 0 1,0 0-1,0 0 1,0 0-1,0 0 1,-1 0-1,1 1 1,-1-1-1,1 1 1,-1-1-1,0 1 1,0-1-1,0 1 1,0 0-1,0 0 1,-1-1-1,1 1 1,-1 0-1,0 0 1,0 0-1,0 5 1,0-6-378,0-18-972,0-7 481</inkml:trace>
  <inkml:trace contextRef="#ctx0" brushRef="#br0" timeOffset="1">18 0 240,'-17'0'1281,"17"25"-1105,0-15-48,17 5-208,10-15-352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30.8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1 254 624,'0'-17'1284,"0"16"-1251,0 0 0,0 0 1,0 0-1,0 0 1,0 0-1,0 0 1,0 1-1,0-1 1,0 0-1,0 0 1,1 0-1,-1 0 1,0 0-1,1 1 1,-1-1-1,1 0 1,-1 0-1,0 1 0,1-1 1,0 0-1,-1 1 1,1-1-1,-1 0 1,2 0-1,23-1 516,-12 2-643,21 0 84,1-1 1,0-2 0,44-9-1,-76 11 9,1-1 0,-1 1 0,1-1 0,-1 1 0,0-1 0,0 0 0,1 0 0,-1 0 0,-1 0-1,1-1 1,0 0 0,0 1 0,-1-1 0,0 0 0,1 0 0,-1 0 0,0 0 0,-1 0-1,1-1 1,0 1 0,-1-1 0,0 1 0,0-1 0,0 1 0,0-1 0,-1 0 0,1 1 0,-1-8-1,0 2 19,1 6-8,-1-1 0,0 1 1,0 0-1,0 0 0,0-1 0,0 1 0,-1 0 0,1 0 1,-1-1-1,0 1 0,0 0 0,0 0 0,0 0 0,-1 0 1,1 0-1,-1 0 0,0 0 0,0 1 0,-3-4 1,-3 0 42,-12-15 338,18 20-348,0-1-1,0 1 1,0 0-1,0 0 1,0 0-1,0 1 1,0-1-1,0 0 1,0 1-1,0-1 1,0 1-1,-1 0 1,1 0-1,0 0 1,0 0-1,-1 0 1,1 0-1,0 1 1,0-1-1,0 0 1,0 1-1,0 0 1,-1 0-1,1 0 1,0 0-1,1 0 1,-1 0-1,-4 3 1,5-2-12,0 1 0,0 0 0,0-1 0,1 1 0,-1 0 0,0 0 0,1 0 0,0 0 0,0 0 0,0-1 0,0 6 0,-1 16 125,-4 1 39,1 0 0,1 1 0,0 40 0,3-42-141,-1-8-29,1 1 0,1-1 0,0 1 0,1-1 0,1 0 0,0 0 0,8 20 0,-5-19-13,1 0 0,1-1 0,1 1 0,14 20 0,-21-34-13,1 1-1,-1-1 1,1 0-1,0 0 1,0 0-1,0 0 1,0 0-1,0-1 1,1 1-1,-1-1 0,1 0 1,0 0-1,-1 0 1,1-1-1,0 1 1,0-1-1,0 0 1,0 0-1,0 0 1,0-1-1,0 1 1,1-1-1,-1 0 1,0 0-1,0-1 1,8-1-1,-3-1-57,0-1 0,-1-1 0,0 0 1,0 0-1,0 0 0,-1-1 0,1 0 0,-1-1 0,-1 0 1,1 0-1,-1 0 0,-1-1 0,10-15 0,13-39-695,13-4-136,-30 40 530,-2 0 0,0 0 0,-2-1 0,-1 0 0,-1 0 0,1-36 0,-6 62 354,15-78-658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06:05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1 225 208,'0'11'995,"0"-12"-983,0 0 0,-1 0 0,1 1 0,0-1 0,0 0 0,1 0 0,-1 1 0,0-1 0,0 0 0,0 0 0,0 0 0,1 1 0,-1-1 0,0 0 0,1 1 0,-1-1 0,0 0 0,1 1 0,-1-1 0,1 0 0,-1 1 0,1-1 0,0 1 0,0-1 0,19-1 305,-9 2-312,10-1 68,-17 1-67,0 0-1,1 0 1,-1 0-1,1 0 0,-1 1 1,1-1-1,-1 1 1,0 0-1,1 1 1,-1-1-1,0 1 0,5 2 1,-7-3-5,4 2 0,-1 0 1,1-1-1,0 1 0,0-1 1,0-1-1,0 1 1,0-1-1,1 0 0,-1-1 1,11 1-1,1-2 2,33 1-9,-50 0 8,0-1-1,1 1 0,-1 1 0,0-1 1,0 0-1,0 0 0,0 0 1,0 1-1,0-1 0,0 0 0,1 1 1,-1-1-1,0 1 0,0-1 1,-1 1-1,1 0 0,0-1 1,0 1-1,0 0 0,0 0 0,0-1 1,-1 1-1,1 0 0,0 0 1,-1 0-1,1 0 0,-1 0 0,1 0 1,-1 0-1,1 0 0,-1 0 1,1 2-1,-1 10-4,1-3-32,-1-1 1,0 1 0,-1 0-1,1 0 1,-2 0-1,1-1 1,-2 1 0,1 0-1,-1-1 1,-9 18-1,-41 45-423,52-71 451,1-1 0,-1 1 1,0-1-1,0 1 1,0-1-1,0 1 1,0-1-1,0 0 0,0 1 1,0-1-1,0 0 1,0 0-1,0 0 1,0 1-1,0-1 1,0 0-1,0-1 0,0 1 1,0 0-1,0 0 1,0 0-1,-1-1 1,0 1-9,2 0 15,-1 0 1,0 0-1,0 0 1,1 0-1,-1 0 0,0 0 1,1 0-1,-1-1 0,0 1 1,0 0-1,1 0 0,-1-1 1,0 1-1,1 0 1,-1-1-1,1 1 0,-1 0 1,0-1-1,1 1 0,-1-1 1,1 1-1,-1-1 0,1 1 1,-1-1-1,1 0 0,0 1 1,-1-1-1,1 1 1,0-1-1,-1 0 0,1 0 1,0 1-1,0-1 0,0 0 1,-1 1-1,1-1 0,0 0 1,0 0-1,0 1 0,0-1 1,0 0-1,0 1 1,1-2-1,10-35 48,-8 29-43,4-9 15,1 1-1,16-24 1,-16 27-3,0 0 1,-1-1-1,10-26 1,-13 27-1,1 1 1,0-1 0,1 1-1,0 0 1,1 0 0,1 0-1,14-17 1,-9 5-2,-5 6-11,1 9 2,-8 9-6,0-1 0,0 0-1,-1 0 1,1 1 0,0-1 0,0 0 0,-1 0 0,1 0-1,-1 0 1,1 0 0,0 0 0,-1 0 0,0 0 0,1 0-1,-1 0 1,0 0 0,1-1 0,-1 1 0,0 0 0,0 0-1,0 0 1,0 0 0,0-2 0,0 1-1,0 0 0,0 0 0,0 0 1,0 0-1,1 0 0,-1 0 0,1 0 0,-1 0 0,1 1 1,0-1-1,0 0 0,0 0 0,0 0 0,0 1 0,0-1 0,2-1 1,-2 1-1,0 0 3,-1 0 0,1-1 0,-1 1 0,1 0 1,-1-1-1,0 1 0,0-1 0,0 1 1,0-5-1,-1 3 18,1 2 150,0 4-142,1 15-23,-1-11-13,1 1 0,-1-1 0,0 0-1,-1 0 1,1 0 0,-1 1 0,0-1 0,-1 0 0,1 0-1,-1 0 1,-5 9 0,-4 3 6,1 2-1,-13 30 1,4-6 45,14-32-35,1 0 0,1 0 0,0 1 0,0-1 0,1 1 0,1-1 0,0 1 0,1 0 0,0-1 0,3 15 1,-1 23-11,-2-17 11,19-24 57,-10-7-39,-1-1 1,1 0-1,0-1 0,-1 1 0,16-3 1,7 1 7,-29 1-56,-1-1 0,1 1 1,0-1-1,-1 1 0,1-1 1,0 1-1,-1-1 1,1 0-1,-1 0 0,1 0 1,-1 0-1,0 0 0,1 0 1,-1 0-1,0 0 0,0 0 1,1-1-1,-1 1 1,0 0-1,0-1 0,-1 1 1,1-1-1,0 1 0,0-1 1,-1 0-1,1 1 1,-1-1-1,1 0 0,-1 1 1,0-1-1,1-2 0,-1 1 6,3-21-451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32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27 468 224,'0'-14'302,"1"0"0,6-26 0,-4 26 226,0 0 0,0-28-1,-3 41-439,0 1 0,0-1 0,0 0-1,0 0 1,0 0 0,0 0 0,0 0 0,0 0 0,0 0-1,0 1 1,0-1 0,1 0 0,-1 0 0,0 0-1,0 0 1,1 0 0,-1 1 0,1-1 0,-1 0-1,1 0 1,-1 1 0,2-2 0,-1 2-64,-1 0 0,1 0 0,0 0 0,0 1 0,-1-1 0,1 0 0,0 0 0,-1 1 1,1-1-1,-1 1 0,1-1 0,0 0 0,-1 1 0,1-1 0,-1 1 0,1-1 0,-1 1 0,1-1 0,-1 1 1,0 0-1,1 0 0,3 4 16,-1 1 1,0-1-1,0 1 1,0 0-1,-1 0 1,3 8 0,1 23 162,-2-16-139,0-1 1,1 1-1,0-1 0,2 0 1,15 30-1,19 27 35,-17-15-55,-15-36-15,26 49-1,99 172-38,-117-208 134,-11-24-701,-43-68-3217,28 36 3626,-1 2 1,-21-27 0,22 32 110,-10-13 73,-1 1-1,0 1 1,-2 1-1,-44-31 1,64 49 10,-1 0 1,1 1-1,-1-1 0,0 1 1,1 0-1,-1 0 1,0 0-1,0 0 0,0 0 1,0 1-1,0-1 0,1 1 1,-1 0-1,0 0 0,0 0 1,0 0-1,0 0 0,0 1 1,0-1-1,0 1 0,0 0 1,0 0-1,0 0 0,1 0 1,-1 0-1,0 1 1,1-1-1,-1 1 0,1 0 1,-4 3-1,-1 3 100,1 1 1,-1 0-1,2 0 1,-1 0-1,1 1 1,-7 18-1,7-17-48,1 0 1,0 0-1,1 1 0,0-1 0,1 1 0,-1 16 1,3-21-54,0 0 1,1 1 0,-1-1 0,2 0 0,-1 0 0,1 0 0,0 0 0,0 0 0,1 0 0,0-1 0,5 10 0,-2-6 8,-1-1-5,-1-1 1,2 0-1,-1-1 1,1 0-1,8 10 1,-11-15-22,0 0 0,0 0 0,0 0 0,0-1 1,0 1-1,0 0 0,0-1 0,0 0 0,0 0 0,1 0 0,-1 0 1,1-1-1,-1 1 0,0-1 0,1 0 0,-1 0 0,1 0 1,6-1-1,-1-1-18,0 1 0,0-2 0,0 1 1,0-1-1,0-1 0,0 1 0,-1-1 0,1-1 1,-1 0-1,0 0 0,-1 0 0,1-1 1,-1-1-1,9-9 0,19-33-783,18-29-772,-4-19 85,-35 66 1307,1 0 0,27-38 0,-31 52 182,-4 6 28,0 1 0,0 0 0,1 0 0,0 0 0,1 1 0,0 0 0,1 1 0,14-10 0,-21 17 9,0-1-1,0 1 1,0-1 0,0 1-1,0-1 1,0 0 0,0 0-1,0 0 1,-1 0 0,1-1-1,-1 1 1,0-1 0,0 1-1,0-1 1,2-3 0,-3 5-26,-1 0-1,1-1 1,0 1 0,0 0-1,0 0 1,0 0 0,0 0-1,0 0 1,0 0 0,0 1-1,0-1 1,0 0 0,0 0-1,0 1 1,1-1 0,-1 1-1,2-1 1,-3 1-9,1 0 0,-1-1-1,1 1 1,-1 0 0,1 0-1,-1 0 1,0 0 0,1-1-1,-1 1 1,1 0 0,-1 0-1,1-1 1,-1 1 0,0 0 0,1-1-1,-1 1 1,0 0 0,1-1-1,-1 1 1,0-1 0,0 1-1,1 0 1,-1-1 0,0 1-1,0-1 1,1 0 0,-1 1 19,1-1 0,0 1 0,0 0 0,-1-1 0,1 1 0,0 0 0,0 0-1,0 0 1,0 0 0,0 0 0,-1 0 0,1 0 0,0 0 0,0 0 0,0 0 0,0 0 0,-1 1 0,1-1 0,0 0 0,0 0 0,0 1 0,-1-1 0,1 1 0,0-1 0,1 2 0,13 12 206,0-2 1,-1 1 0,-1 1 0,21 27 0,-7 3-73,32 60-45,-58-99-118,1 0-1,-1 0 1,0 0-1,0 0 1,0 1-1,-1-1 1,1 0-1,-1 0 1,-1 0-1,0 9 1,-1 11 12,2-23-91,-4-4-68,-41-23-100,38 20 239,1 1 1,-1-1 0,0 1 0,0 1-1,0 0 1,0 0 0,-1 0 0,1 1-1,-1 0 1,-12-2 0,18 4 9,0 0-1,0 0 1,-1 1 0,1-1-1,0 0 1,0 1 0,0 0 0,0-1-1,0 1 1,0 0 0,0 0-1,1 0 1,-1 0 0,0 1 0,-2 1-1,-11 7 8,2-2-6,7-6-2,1 1 1,-1 0-1,1 0 0,0 1 0,1 0 0,-1 0 0,-6 7 1,-54 51 37,64-61-34,0 1 0,0-1 1,0 1-1,0-1 0,1 1 1,-1 0-1,1-1 1,-1 1-1,1 0 0,-1-1 1,1 1-1,0 0 0,0 0 1,0-1-1,0 1 1,0 0-1,0 0 0,0-1 1,1 1-1,-1 0 0,1-1 1,-1 1-1,1 0 0,0 1 1,22 30 154,-21-32-159,18 31 102,-18-28-93,0 0-1,0 0 1,1 0 0,-1 0 0,1-1-1,-1 0 1,6 5 0,-5-4-14,0-1 0,1 0 0,-1 0 0,1-1 0,0 1 1,0-1-1,0 0 0,0 0 0,0 0 0,0 0 0,1-1 0,-1 1 0,0-1 1,1 0-1,-1-1 0,1 1 0,0-1 0,-1 0 0,1 0 0,-1 0 0,1-1 0,-1 1 1,1-1-1,4-2 0,-1 0-47,-1-1 1,1 1-1,-1-2 1,0 1 0,0-1-1,0 0 1,-1-1-1,0 1 1,0-1-1,0-1 1,6-8-1,14-14-202,-5 9 163,-1-2-1,-1-1 1,-1 0 0,-1-1-1,-2-1 1,0 0-1,-1-2 1,-2 1 0,16-49-1,43-148-59,17-105 32,-83 311 138,1 1 1,1 0-1,1 0 1,9-15-1,-9 18 41,-1 0-1,0-1 0,-1 1 0,7-26 0,-4 14 236,-9 25-278,1-1 0,0 1 0,-1 0 0,1-1 0,0 1-1,-1 0 1,1-1 0,0 1 0,0 0 0,-1 0 0,1-1 0,0 1-1,0 0 1,0 0 0,-1 0 0,1 0 0,0 0 0,0 0 0,0 1-1,-1-1 1,1 0 0,0 0 0,1 1 0,-1 0 18,1-1 1,-1 1 0,0-1 0,0 1-1,0 0 1,0 0 0,0-1-1,0 1 1,0 0 0,0 0 0,0 0-1,0 0 1,0 0 0,-1 0-1,1 1 1,0-1 0,-1 0-1,1 0 1,-1 0 0,1 1 0,-1-1-1,1 0 1,-1 1 0,0-1-1,0 0 1,0 3 0,0 46 542,-1-28-321,1 203 674,1-201-877,2-1 0,9 45 0,-6-36-40,0-1 4,-2-9-21,0 0 0,12 32-1,1 0-26,-13-40-7,0 0 0,1-1 0,9 19 0,-10-25-56,-1 1-1,0 0 0,-1 0 0,1 0 0,-2 1 0,1-1 0,-1 0 0,0 1 0,-1-1 0,-1 16 0,1-13-116,0-10 183,1 0 0,-1 0 0,0 0-1,0 0 1,0 1 0,0-1 0,0 0 0,0 0 0,-1 0-1,1 0 1,0 0 0,0 0 0,-1 0 0,1 1-1,-1-1 1,1 0 0,-1 0 0,1 0 0,-1 0-1,0-1 1,1 1 0,-1 0 0,0 0 0,0 0 0,0-1-1,0 1 1,0 0 0,0-1 0,1 1 0,-2 0-1,1-1 1,0 1 0,0-1 0,0 0 0,0 1-1,0-1 1,0 0 0,0 0 0,0 0 0,-1 0 0,1 0-1,0 0 1,0 0 0,0 0 0,0 0 0,0 0-1,-3-1 1,0-1-28,-1 1-1,1-1 1,0 0-1,-1-1 0,1 1 1,0-1-1,0 1 1,0-1-1,1 0 1,-1-1-1,-4-4 1,-41-65-91,36 56 135,-1 1 1,-1 1-1,0 0 0,-34-24 1,46 38 13,0-1 0,-1 0 0,1 1 0,0-1 0,-1 1 1,1 0-1,-1 0 0,1 1 0,-1-1 0,1 1 0,-1-1 0,0 1 0,-4 1 1,-2-1 7,7 0-1,-1 0 0,1 1 0,0-1 1,1 1-1,-1 0 0,0 0 0,0 0 0,0 0 0,0 0 0,1 1 0,-1-1 0,0 1 0,1 0 0,-1 0 0,1 0 0,0 0 0,0 0 0,0 0 0,0 0 0,0 1 0,0-1 1,1 1-1,-1 0 0,1-1 0,-1 1 0,1 0 0,0 0 0,-1 4 0,0 1 13,0-1-1,1 1 1,0 0 0,0-1 0,0 1-1,1 0 1,1-1 0,-1 1-1,1 0 1,2 9 0,0-5-17,1-1 0,0 0-1,0 0 1,1 0 0,1-1 0,-1 1 0,2-1-1,-1-1 1,2 1 0,-1-1 0,1 0-1,9 7 1,0-1 5,-11-9-7,0 0-1,0-1 1,1 1 0,-1-2 0,1 1 0,1-1-1,-1 0 1,0 0 0,1-1 0,0 0 0,0 0 0,9 2-1,7-4 21,1 0 0,32-3 0,-54 1-25,-1 1-1,0-1 1,0 1 0,1-1 0,-1 1 0,0-1 0,0 0 0,0 0 0,0 0 0,0 0 0,0-1-1,0 1 1,0-1 0,-1 1 0,1-1 0,0 1 0,-1-1 0,1 0 0,0-2 0,1-1 0,0-1 1,-1 0 0,0 0-1,0 0 1,2-8-1,-3 7 0,1 1 0,-1 0 0,2 0 0,4-10 0,1 3-2,-2 3 5,0-1-1,0 0 1,7-20-1,-10 22-7,0 1 0,0-1 0,0 1 0,7-10 0,-7 11 0,-1 4 5,-1 1-1,0 0 1,-1-1-1,1 1 1,0-1-1,-1 1 1,1-1-1,-1 1 1,0-1-1,0-2 1,0 4-1,0 0 1,0 0-1,-1 0 1,1 0 0,0 0-1,1 0 1,-1 0-1,0 0 1,0 1 0,0-1-1,0 0 1,1 0-1,-1 0 1,0 0 0,1 0-1,-1 0 1,1 1-1,-1-1 1,1 0 0,-1 0-1,1 1 1,0-1-1,-1 0 1,1 1 0,0-1-1,0 1 1,-1-1-1,1 1 1,0-1 0,0 1-1,0-1 1,0 1 0,-1 0-1,3-1 1,62-24-63,-62 24 72,-1 0-1,1 1 0,0-1 1,0 0-1,0 1 0,0 0 0,0-1 1,0 1-1,-1 0 0,1 1 1,0-1-1,3 1 0,3 0-2,6-1 17,0-1-1,1 0 0,-1-1 0,26-7 0,-37 8-23,0 0 0,0 0 0,0-1-1,0 0 1,0 1 0,0-2 0,-1 1 0,1 0 0,-1-1-1,1 1 1,-1-1 0,0 0 0,0 0 0,0-1 0,0 1-1,-1-1 1,1 1 0,-1-1 0,0 0 0,0 0 0,2-4-1,21-55 31,-24 60-27,0 0-1,0-1 1,-1 1 0,1-1-1,0 0 1,-1 1 0,0-1 0,0 1-1,-1-5 1,1-1 10,0 8-8,-1-1 0,1 0 1,0 0-1,-1 1 0,1-1 0,-1 0 1,0 1-1,0-1 0,0 0 0,1 1 1,-1-1-1,-1 1 0,1 0 0,0-1 1,0 1-1,0 0 0,-1 0 1,1-1-1,-1 1 0,1 0 0,-1 0 1,1 1-1,-1-1 0,0 0 0,1 0 1,-1 1-1,-3-1 0,2 0 4,0 0 0,-1 0 0,1 1 0,0-1 0,-1 1 0,1 0 0,0 0 0,-1 0 0,1 1 0,0-1 0,-1 1 0,1-1 0,0 1 0,0 0 0,-4 2 0,4-1-1,-2 0-1,0 0-1,0 1 1,1-1-1,0 1 1,-1 0-1,1 1 1,0-1-1,0 0 1,1 1-1,-1 0 1,1 0-1,0 0 1,0 1-1,0-1 1,0 1-1,1-1 1,-3 8-1,3-6 11,0-1 0,-1 1 0,0-1 0,-6 10 0,6-11 12,1 0 1,-1 0-1,1 0 0,0 1 0,0-1 0,0 0 0,1 1 0,-1-1 1,1 1-1,0 0 0,0 8 0,0 4 97,0-11-57,1 1 0,0-1 0,1 1 0,-1 0 0,1-1-1,3 13 1,8 11 228,2 0 0,1-1 0,29 44-1,-39-67-249,0 0 0,0-1-1,1 1 1,0-1 0,0-1-1,9 7 1,2 2 59,-13-10-74,-1 0 0,1 1 0,0-1 0,0-1 0,0 1 1,0 0-1,1-1 0,-1 0 0,1 0 0,-1 0 0,1-1 0,0 0 1,-1 1-1,1-2 0,0 1 0,0 0 0,0-1 0,8-1 1,-10 1-26,1-1 0,-1 1 0,0-1 1,1 0-1,-1-1 0,0 1 0,0 0 0,1-1 1,-1 0-1,0 0 0,-1 0 0,1 0 1,0 0-1,-1 0 0,1-1 0,-1 1 1,3-4-1,-1 1-142,0 0 1,0-1-1,-1 1 0,0-1 0,0 1 1,0-1-1,4-12 0,-4-23-1377,-3-19-286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33.9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 1 544,'0'0'1484,"0"4"-1220,-1-1-225,1 0 1,-1 0-1,1 0 1,-1 0-1,0 0 1,0 0-1,0 0 1,0-1-1,-1 1 1,-1 3-1,1-3-5,0 1-1,0-1 0,0 1 0,1-1 1,0 1-1,-1-1 0,1 1 0,1 0 1,-1 0-1,0 6 0,0 31 154,0-20-123,1 0 0,1-1 0,5 30 0,11 9 29,-10-26-51,-6-24-31,1 0 0,0-1 0,0 1-1,1-1 1,0 1 0,0-1 0,8 13-1,8 5 10,-14-21-18,0 1 0,-1 0 0,0 0 0,0 0 0,-1 0 0,0 1 0,0-1 0,3 11 0,-5-11-6,0 0 0,1 0 0,0 0 0,0 0 0,0-1 0,0 1 0,1-1 0,0 1 0,4 4 0,-6-9-31,-1 0 1,1-1 0,-1 1-1,1 0 1,-1-1 0,0 1-1,1 0 1,-1 0 0,0-1-1,0 1 1,1 0 0,-1 0-1,0 0 1,0 0-1,0-1 1,0 1 0,0 0-1,0 0 1,0 0 0,0-1-1,-1 1 1,1 0 0,0 0-1,0 0 1,-1-1 0,1 1-1,0 0 1,-1 0 0,1-1-1,-1 1 1,0 0 0,-62-44-282,51 33 261,0 1 0,-1 0-1,0 1 1,-1 0 0,0 1 0,-22-8 0,33 14 57,0 1 0,-1-1-1,1 1 1,-1 0 0,1 0 0,-1 1 0,1-1-1,-1 1 1,1-1 0,0 1 0,-1 0 0,1 0-1,0 1 1,0-1 0,0 1 0,0-1 0,0 1 0,0 0-1,0 0 1,0 0 0,1 1 0,-1-1 0,1 1-1,-3 3 1,-10 8 17,6-7-3,1 0 1,1 0-1,0 1 1,0 0-1,0 0 1,1 1-1,0-1 1,1 2-1,0-1 0,0 0 1,-5 16-1,9-19-4,0 1-1,0-1 1,0 1-1,1-1 1,0 1-1,0-1 1,0 1 0,1-1-1,0 0 1,1 1-1,-1-1 1,4 8-1,-4-11-2,0 1-1,1-1 1,-1 0 0,1 1 0,0-1-1,0 0 1,0 0 0,0 0-1,0 0 1,1-1 0,-1 1-1,1-1 1,0 1 0,0-1-1,0 0 1,0 0 0,0 0-1,0-1 1,1 1 0,-1-1-1,1 0 1,6 2 0,5-1-1,0-1 0,0-1 0,1 0 0,-1-1 1,0 0-1,0-2 0,0 0 0,0 0 0,0-1 0,-1-1 1,1-1-1,-1 0 0,-1 0 0,1-2 0,-1 0 0,15-11 1,1-2-12,-20 16 3,-1-1 0,1 0 0,-1 0 0,0-1 0,-1 0 0,0 0 0,0-1 0,0 0 0,8-13 0,45-66 16,-59 83-25,0 1-1,0 0 1,0-1 0,-1 1-1,1 0 1,-1-1 0,0 1-1,0 0 1,0-1-1,-1-3 1,0-2 8,1 10 5,0 0-1,0-1 1,1 1 0,-1 0-1,0 0 1,0 0 0,1-1-1,-1 1 1,0 0 0,1 0-1,-1-1 1,1 1 0,-1 0 0,1-1-1,0 1 1,-1 0 0,1-1-1,-1 1 1,1-1 0,0 1-1,0-1 1,-1 1 0,2-1 0,8 9 43,-1 11 17,9-1-21,-12-6-9,-6-12-30,0 0-1,1 1 1,-1-1-1,1 0 1,0 0-1,-1 1 1,1-1-1,0 0 1,0 0-1,0 0 1,0 0-1,-1 0 1,1 0-1,1 0 1,-1-1-1,0 1 1,0 0 0,2 1-1,2 0 6,1 0 0,-1 1 1,1-2-1,-1 1 0,1-1 0,-1 0 0,1 0 1,0 0-1,0-1 0,0 0 0,-1 0 0,1 0 0,0-1 1,0 0-1,-1 0 0,1 0 0,8-4 0,-7 2 3,1 0-1,-1 0 1,0-1-1,0 0 1,0-1-1,0 0 1,-1 0-1,1 0 1,-1 0-1,-1-1 1,1 0-1,5-8 1,30-40 52,-35 45-36,-6 8-21,1 0 1,-1 0-1,1 0 0,0 0 1,0 0-1,-1 0 1,1 0-1,0 0 1,0 0-1,0 0 1,0 1-1,0-1 0,0 0 1,0 1-1,0-1 1,0 1-1,1-1 1,-1 1-1,0-1 1,1 1-1,1-3 87,-10 0-38,-11 1 37,5 2-14,0 1 1,0 0 0,0 1 0,0 1-1,1 0 1,-1 0 0,-15 8-1,-8-2 28,35-9-103,0 0-1,0 0 1,-1 0 0,1 0-1,0 1 1,0-1-1,1 0 1,-1 1 0,0-1-1,0 0 1,0 1 0,0 0-1,0-1 1,0 1 0,0-1-1,1 1 1,-1 0-1,0 0 1,1-1 0,-1 1-1,0 0 1,1 0 0,-1 0-1,1 0 1,-1 0-1,1-1 1,-1 1 0,1 0-1,0 0 1,0 0 0,-1 0-1,1 0 1,0 0-1,0 1 1,0-1 0,0 0-1,0 0 1,0 1 0,1 1-1,0-1 1,-1 1 0,1 0 0,0-1 0,1 1-1,-1-1 1,0 1 0,1-1 0,-1 1 0,1-1-1,0 0 1,0 0 0,2 2 0,61 40 6,-40-16 10,-21-22-23,0-1 0,0-1 1,1 1-1,-1-1 0,1 1 0,0-1 1,9 5-1,15 7-58,-3-2-198,30 21 0,-50-31 137,1 1 0,-1-1 0,1-1 0,0 1 0,1-1 0,-1 0 0,0-1 0,1 1 0,0-2 0,9 2 0,27-1-713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35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58 320,'0'-1'38,"0"1"1,0-1-1,0 1 0,0-1 1,0 1-1,-1-1 0,1 1 0,0-1 1,0 1-1,0-1 0,0 1 0,-1-1 1,1 1-1,0-1 0,-1 1 1,1 0-1,0-1 0,-1 1 0,1 0 1,0-1-1,-1 1 0,1 0 0,0-1 1,-1 1-1,1 0 0,-1 0 1,1 0-1,-1-1 0,1 1 0,-1 0 1,1 0-1,-1 0 0,1 0 1,-1 0-1,1 0 0,-1 0 0,1 0 1,-1 0-1,1 0 0,-1 0 0,1 0 1,-1 0-1,1 0 0,0 0 1,-1 1-1,1-1 0,-1 0 0,0 1 1,1 11 238,-1 36 243,0-17-248,6 56 1,-4-76-252,1-1 1,0 0 0,1 1 0,0-1 0,1 0 0,0 0 0,1-1 0,0 1 0,7 10-1,4 4 12,-12-17-26,0 0-1,1 0 1,0-1-1,0 0 1,10 10-1,-12-14-5,-1 0 0,1 0 0,0-1 0,0 1 0,0-1 0,-1 0 0,1 0 0,0 0 0,0 0 0,1 0 0,-1-1 0,0 0 0,0 1 0,0-1-1,0 0 1,0 0 0,0-1 0,1 1 0,3-2 0,0 0-4,0 0 0,0 0 0,0-1-1,0 0 1,-1 0 0,1 0 0,-1-1 0,0 0 0,0-1 0,-1 1-1,1-1 1,-1 0 0,0 0 0,0-1 0,-1 0 0,1 1-1,-1-1 1,4-9 0,-2 3-10,-1-1 0,0 1 0,-1-1 0,0-1 0,-1 1 0,0 0 1,-1-1-1,0 1 0,-1-18 0,-1 19 14,-1 0 1,0 0-1,0-1 0,-2 2 1,1-1-1,-8-21 1,8 28 8,0 0 0,-1 1-1,1-1 1,-1 1 0,0-1 0,0 1 0,0 0 0,-1 0 0,1 1-1,-1-1 1,0 1 0,0-1 0,0 1 0,-1 0 0,1 1 0,-1-1-1,1 1 1,-8-3 0,1 2 19,-1 1 0,1 0 0,-1 1 0,1 0 0,-1 1 0,0 0 0,1 0 0,-1 2 0,0-1 0,1 1 0,-1 1 0,1 0 0,0 1 0,0 0 0,-16 9 0,24-12-28,0 0-1,0 1 1,0-1 0,1 1-1,-1 0 1,0 0-1,1 0 1,-1 1 0,1-1-1,-1 0 1,1 1-1,0-1 1,0 1 0,-1 3-1,1 0-109,1-1 0,-1 1 1,1 0-1,1 0 0,-1 0 0,1 0 0,1 7 1,-2-13 57,1 1 1,0-1-1,0 1 1,0 0-1,0-1 1,0 1-1,0-1 1,0 1-1,0 0 1,1-1-1,-1 1 1,0-1 0,0 1-1,0 0 1,1-1-1,-1 1 1,0-1-1,1 1 1,-1-1-1,0 1 1,1-1-1,-1 1 1,1 0-1,21 1-2163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36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36 656,'0'-28'641,"0"20"36,0 20-277,1-6-331,0 0-1,0 0 1,0-1-1,1 1 0,-1-1 1,1 1-1,1-1 0,-1 0 1,5 8-1,-3-7 8,-1 1-1,0 0 1,0 0-1,0 0 0,1 9 1,30 159 1421,-30-160-1365,1-1 1,1 1 0,0-1 0,0-1 0,10 15-1,-6-10 46,0 1-1,13 37 0,-11-23-37,24 44-1,4 11-66,-32-69-314,18 34 0,-23-48-66,1 1 0,-1-1 0,1 0 0,0 0 0,1-1-1,-1 1 1,1-1 0,0 0 0,8 6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36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0 656,'0'1'21,"0"0"-1,0 0 1,0-1 0,0 1-1,0 0 1,1 0-1,-1-1 1,0 1-1,0 0 1,1-1 0,-1 1-1,0-1 1,1 1-1,-1 0 1,1-1-1,-1 1 1,1-1 0,-1 1-1,1-1 1,-1 1-1,1-1 1,-1 1-1,1-1 1,0 0 0,-1 1-1,1-1 1,0 0-1,-1 1 1,1-1-1,0 0 1,0 0 0,-1 0-1,1 0 1,0 0-1,-1 0 1,2 0-1,0 0 3,-1 1 0,0-1 0,1 0 0,-1 1-1,0-1 1,1 1 0,-1-1 0,0 1 0,1-1-1,-1 1 1,0 0 0,0 0 0,0 0 0,0 0-1,2 1 1,20 49 479,-15-40-408,0 0 1,-1 1 0,9 20 0,17 27 78,-3-14-53,-15-22-61,1 0 0,0-2 1,2 1-1,22 19 0,-36-37-54,0-1 0,1 1 0,0-1 0,-1-1 0,1 1 0,0-1-1,1 0 1,7 3 0,-11-5-12,0 1 0,0-1 0,1 1 0,-1-1 1,0 0-1,1 0 0,-1 0 0,0 0 0,1 0 0,-1-1 0,0 1 0,1-1 0,-1 1 0,0-1 0,0 0 0,1 0 0,-1 0 1,0 0-1,0 0 0,0-1 0,0 1 0,-1 0 0,1-1 0,0 0 0,2-2 0,3-5-24,0-1 1,0-1-1,-1 1 0,0-1 1,-1 0-1,0 0 0,-1-1 1,0 0-1,-1 0 0,0 1 1,-1-2-1,0 1 0,0-17 1,-2 12 29,1 7 21,-1 0-1,-1 0 1,1 0 0,-2 0 0,-3-16-1,4 24-8,0-1-1,0 1 0,0 0 0,0-1 1,-1 1-1,1 0 0,-1 0 0,1 0 1,-1 0-1,0 0 0,0 1 0,0-1 1,0 0-1,0 1 0,0-1 1,0 1-1,-1 0 0,1 0 0,0 0 1,-1 0-1,1 0 0,-1 0 0,1 1 1,-1-1-1,1 1 0,-4 0 0,-17-1 6,1 1 0,-1 0 0,1 2-1,-1 1 1,1 1 0,0 1 0,0 1 0,0 0-1,1 2 1,-31 15 0,15-9-592,30-11-246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36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87 528,'0'24'963,"0"34"793,0-55-1731,0 0-1,1 0 1,-1-1 0,1 1-1,-1 0 1,1 0 0,0-1-1,0 1 1,1-1 0,-1 1-1,0-1 1,1 1 0,0-1-1,-1 0 1,5 4 0,-4-5-21,0 1 0,-1-1 1,1 1-1,0 0 0,0-1 1,-1 1-1,1 0 0,-1 0 1,1 0-1,-1 0 0,0 0 1,0 0-1,0 1 0,0-1 0,0 0 1,0 5-1,3 4 0,-3-8-2,0 0 0,1-1 1,-1 1-1,1 0 0,-1-1 0,1 0 1,0 1-1,0-1 0,0 0 0,1 0 0,-1 0 1,0 0-1,1 0 0,-1-1 0,1 1 1,3 1-1,0-1 0,1 1 1,-1-1 0,1 0-1,11 2 1,-6-2 18,1-1 1,-1 0-1,17-2 1,-5 0 12,-17-3-26,-5 2-14,0 0 0,0 0-1,-1-1 1,1 1 0,0 0 0,-1-1 0,0 1 0,0-1 0,1 0 0,-2 1 0,1-1 0,1-4-1,1-42-132,-3 35 89,0 0 0,-2 0-1,1-1 1,-2 1 0,-5-18 0,5 24 52,0 0 0,0 1 0,-1-1-1,0 1 1,0 0 0,-1 0 0,0 0 0,0 1 0,-1-1 0,-12-9 0,12 10 17,3 3-4,0 1 1,1-1-1,-1 1 1,0 0 0,-1 0-1,1 0 1,0 0-1,0 0 1,-1 1-1,1 0 1,-1-1-1,1 1 1,-1 1-1,0-1 1,1 0 0,-1 1-1,-4 0 1,-15-1 53,11 0 0,0 1 0,0 0-1,0 1 1,-22 4 0,32-4-92,0-1 1,0 1 0,-1 0-1,1 0 1,0-1-1,0 2 1,0-1-1,0 0 1,0 0 0,0 1-1,1-1 1,-1 1-1,0-1 1,1 1 0,-1 0-1,1 0 1,-1-1-1,1 1 1,0 0 0,0 0-1,0 1 1,0-1-1,0 0 1,0 0-1,1 0 1,-1 1 0,1-1-1,0 0 1,-1 0-1,1 1 1,0 1 0,0 21-923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37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408 9 240,'0'-8'1641,"1"12"-1617,1 0-1,0 0 1,0-1 0,1 1 0,-1 0-1,1-1 1,-1 1 0,1-1-1,0 0 1,7 5 0,3 6 35,39 55 42,-20-26-79,-23-29-10,1 1 1,-2-1-1,0 1 0,7 19 1,8 15 21,-18-38-21,0 0 1,-1 0 0,-1 1-1,0-1 1,0 1-1,-1-1 1,-1 1 0,0 0-1,-1 23 1,0-30-12,-1-1 1,1 1-1,-1-1 1,0 1-1,0-1 1,0 1-1,-1-1 0,0 1 1,1-1-1,-1 0 1,-1 0-1,1 0 1,-1 0-1,1-1 1,-1 1-1,0-1 1,-1 1-1,1-1 0,-5 4 1,-7 3 5,0 0 0,0-1 0,-30 12 0,33-15-6,-2-1-2,-1 0 0,-1-1 0,1 0 0,0-1 0,-1-1 1,0-1-1,1 0 0,-1-1 0,0-1 0,1 0 1,-1-1-1,1-1 0,-25-7 0,-160-49-389,148 45-166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38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107 175 96,'0'0'144,"-3"0"-115,2 0-21,1 0-1,-1 0 1,1 0-1,-1 0 0,1 0 1,-1 0-1,1 0 0,-1 0 1,1 0-1,-1 0 0,1 0 1,-1 0-1,1-1 0,-1 1 1,1 0-1,-1 0 1,1-1-1,-1 1 0,1 0 1,-1-1-1,1 1 0,0 0 1,-1-1-1,1 1 0,0 0 1,-1-1-1,1 0 1,-2-20 566,2 13-506,0 7-62,0 0 1,0 0-1,0 0 1,0 0-1,0 0 1,-1 0-1,1 1 1,0-1-1,-1 0 1,1 0-1,0 0 1,-1 0-1,1 1 0,-1-1 1,1 0-1,-1 1 1,1-1-1,-1 0 1,0 1-1,1-1 1,-1 0-1,0 1 1,0-1-1,1 1 1,-1 0-1,-1-1 1,1 0 0,0 1 0,0-1 0,1 1 0,-1 0 0,0-1 0,0 1 0,1-1 0,-1 0 0,0 1 0,1-1 0,-1 0 0,1 1 0,-1-1 0,1 0 1,-1 1-1,1-1 0,-1 0 0,1 0 0,0 0 0,-1 0 0,1 1 0,0-1 0,0 0 0,0 0 0,0 0 0,0-1 0,0 0 4,-1-1 0,1 1 0,0 0 0,0 0 0,-1-1 0,1 1 0,-1 0 0,0 0 0,0 0 0,0 0 0,0 0 0,0 0 0,0 0 0,0 0 0,-2-1 0,1 0-11,-1-10 10,3 12-10,0 1 1,0-1-1,0 1 0,0 0 0,0-1 0,0 1 1,0-1-1,0 1 0,0 0 0,0-1 1,-1 1-1,1-1 0,0 1 0,0 0 1,0-1-1,0 1 0,-1 0 0,1-1 1,0 1-1,0 0 0,0-1 0,-1 1 0,1 0 1,0-1-1,-1 1 0,0-1 0,-8-2-2,0-2-7,5-16 31,4 21-19,0-1 1,0 1-1,0 0 0,0-1 1,-1 1-1,1-1 0,0 1 0,0-1 1,-1 1-1,1 0 0,0-1 0,-1 1 1,1 0-1,0-1 0,-1 1 1,1 0-1,0-1 0,-1 1 0,1 0 1,-1 0-1,1-1 0,0 1 1,-1 0-1,1 0 0,-1 0 0,1 0 1,-1 0-1,1 0 0,-1 0 0,1 0 1,-1 0-1,1 0 0,-1 0 1,1 0-1,-1 0 0,1 0 0,-1 0 1,1 0-1,-3 0 968,4 19-759,0 0-1,2 0 1,1-1-1,0 1 0,1-1 1,1 0-1,12 26 1,-11-27-46,-1 0 1,5 30-1,-7-29-55,0-1 0,9 21 0,-3-18-25,21 33 0,-23-41-78,0 2 1,0-1-1,-1 1 0,8 22 1,-14-32-15,0 0 0,1 0 0,-1 0 0,1 0 0,0 0 0,5 6 0,-5-8-82,-1 0 0,0 1-1,1-1 1,-1 0 0,0 1 0,0-1 0,0 1 0,0-1 0,-1 1 0,1-1 0,0 1 0,-1 0-1,0-1 1,0 1 0,0 2 0,0 6-1742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39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51 128,'0'-6'1889,"-2"57"-1369,0-29-449,2 0 1,0 1 0,1-1-1,5 23 1,-6-42-70,2 1 1,-1 0 0,0 0 0,1 0 0,-1-1-1,1 1 1,0-1 0,0 1 0,1-1-1,-1 0 1,1 0 0,0 0 0,-1 0 0,1 0-1,0-1 1,1 1 0,-1-1 0,0 0 0,1 0-1,-1 0 1,1-1 0,0 1 0,0-1-1,-1 1 1,1-1 0,0-1 0,0 1 0,0 0-1,0-1 1,0 0 0,0 0 0,0 0 0,0-1-1,0 1 1,0-1 0,0 0 0,0 0-1,0 0 1,-1 0 0,1-1 0,0 0 0,-1 1-1,1-1 1,-1-1 0,4-2 0,-3 2-3,0 0 0,-1-1 0,0 1 1,1-1-1,-1 1 0,-1-1 0,1 0 1,-1 0-1,1 0 0,-1-1 0,0 1 0,2-7 1,5-12 1,-3 9 2,-4 11-4,0 0 0,-1 1 1,1-2-1,-1 1 0,0 0 0,0 0 1,0 0-1,0 0 0,0-1 0,-1 1 0,1 0 1,-1-1-1,0 1 0,0 0 0,-1-1 1,1 1-1,-2-5 0,-4-6-6,0 1 0,-1 0 0,-1 0 0,0 1 0,-1 0-1,-12-12 1,20 22 6,-2 0 0,1 0-1,0 0 1,0 0-1,-1 0 1,1 0-1,-1 0 1,1 1 0,-1-1-1,0 1 1,0 0-1,0 0 1,0 0 0,0 0-1,0 1 1,0-1-1,0 1 1,0-1 0,0 1-1,0 0 1,0 0-1,0 1 1,0-1 0,0 1-1,0-1 1,0 1-1,0 0 1,0 0-1,1 0 1,-1 1 0,0-1-1,1 1 1,-1-1-1,0 1 1,1 0 0,0 0-1,-1 0 1,-3 4-1,-1 2-68,5-7 23,1 0 0,0 1 1,-1-1-1,1 0 0,0 1 1,0-1-1,-1 1 0,1 0 1,0-1-1,1 1 0,-1 0 1,0-1-1,0 1 1,1 0-1,-1 0 0,0 3 1,1-3-854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40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179 155 96,'-3'0'237,"1"0"-211,0 0 0,0 0 0,1 0 0,-1 0 0,0 1 0,0-1 0,0 0-1,1 1 1,-1-1 0,0 1 0,0 0 0,1 0 0,-1-1 0,0 1-1,1 0 1,-1 0 0,1 1 0,0-1 0,-1 0 0,1 0 0,0 1-1,-2 1 1,-14 12-10,16-14-34,1-1 0,0 1 0,-1-1 0,1 0 0,0 1-1,-1-1 1,1 1 0,0-1 0,0 1 0,-1-1-1,1 1 1,0-1 0,0 1 0,0-1 0,-1 1-1,1-1 1,0 1 0,0-1 0,0 1 0,0 0 0,0 0-1,2-10-58,-5-13 515,-9 19-84,0 2-362,9-21 54,-3 19-45,6 3 0,-1 0 1,1 0-1,0 0 1,-1 0 0,1 0-1,-1 0 1,1 0 0,0 0-1,-1-1 1,1 1-1,0 0 1,-1 0 0,1 0-1,0-1 1,-1 1 0,1 0-1,0-1 1,-1 1 0,1 0-1,0 0 1,0-1-1,-1 1 1,1-1 0,0 1-1,0 0 1,0-1 0,0 1-1,0 0 1,-1-1-1,1 1 1,0-1 0,0 1-1,0 0 1,0-1 0,0 1-1,0-1 1,0 1-1,0-1 1,0 1 0,0 0-1,1-1 1,-1 0 2,0 1 0,0-1 0,0 1 0,-1-1 1,1 1-1,0-1 0,0 1 0,0-1 0,-1 1 0,1-1 0,0 1 0,0-1 1,-1 1-1,1-1 0,0 1 0,-1 0 0,1-1 0,0 1 0,-1-1 0,1 1 0,-1 0 1,1 0-1,-1-1 0,1 1 0,-1 0 0,1 0 0,-1-1 0,1 1 0,-1 0 1,1 0-1,-1 0 0,0 0 0,-21-1 253,14 1-156,6 0 80,2 3 24,-1-1-186,1 0-1,0-1 0,-1 1 0,1 0 0,0 0 1,-1-1-1,0 1 0,0 0 0,1 0 1,-1-1-1,0 1 0,0-1 0,0 1 0,-3 1 1,3-1-9,-1 0 1,1 0 0,0-1 0,-1 1 0,1 0-1,0 0 1,0 0 0,1 0 0,-1 0-1,0 1 1,0-1 0,1 0 0,0 0-1,-1 0 1,1 3 0,0 6 21,-1-8-23,1 1 0,0-1 0,0 0 0,0 0 0,0 1 0,1-1 0,-1 0 0,1 0 0,0 0 0,1 4 0,23 41 79,-23-47-85,-1 1 1,0-1 0,0 1 0,1-1 0,-1 0 0,0 0-1,1 0 1,-1 0 0,1 0 0,0 0 0,-1 0-1,1 0 1,0 0 0,0-1 0,-1 1 0,1-1-1,0 0 1,0 1 0,0-1 0,-1 0 0,1 0-1,3 0 1,37-4 21,5-17 4,-36 18-24,-1 0-1,1-1 1,-1-1-1,0 0 1,0 0 0,12-9-1,-21 13-4,2-1-9,-1 0-1,0 0 0,0 0 1,0-1-1,0 1 1,-1-1-1,1 1 0,0-1 1,-1 0-1,0 0 1,0 1-1,0-1 1,0 0-1,0 0 0,0 0 1,-1 0-1,0-1 1,1 1-1,-1 0 1,0 0-1,-1 0 0,1 0 1,0 0-1,-2-3 1,1-13-229,1 14 186,-1 0 1,0 0 0,-1 1-1,1-1 1,-1 0 0,0 1-1,0-1 1,0 1 0,-1-1-1,1 1 1,-1 0 0,0 0-1,-4-4 1,-47-46-327,52 53 365,1-1-2,-1 0 1,0 1-1,0-1 1,0 1-1,0 0 0,0-1 1,-1 1-1,1 0 1,0 0-1,0 1 1,-1-1-1,1 0 1,0 1-1,-1-1 1,1 1-1,-1 0 1,1 0-1,-1 0 1,1 0-1,0 0 0,-1 1 1,1-1-1,-1 1 1,1-1-1,0 1 1,-1 0-1,1 0 1,0 0-1,0 0 1,0 0-1,0 1 1,0-1-1,0 1 1,0-1-1,0 1 0,0 0 1,-2 3-1,-1 12-401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06:07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0 283 128,'0'12'1347,"0"49"-805,0-59-158,0-13-181,0 2-194,1 1-1,-1-1 1,1 1 0,0 0-1,1 0 1,0-1 0,4-9-1,1-39 27,0 39-21,-5 14-12,0-1 0,0 1 0,0-1 0,-1 1 0,0-1 0,0 0 0,0 1 0,-1-8 0,1 4-3,0-1 0,0 1 0,4-16 0,-3 15 3,0 0 0,0 0 1,0-18-1,-2 26-1,0-1-1,-1 0 1,1 1-1,0-1 1,0 1-1,1-1 1,-1 0-1,0 1 1,0-1-1,1 1 0,-1-1 1,1 0-1,0 1 1,-1-1-1,1 1 1,0 0-1,0-1 1,0 1-1,0 0 1,0-1-1,0 1 1,0 0-1,0 0 1,0 0-1,1 0 1,-1 0-1,3-1 1,0 0 172,15 2 43,-16-1-184,1 1 1,-1 0-1,1 0 0,-1 0 1,1 0-1,-1 1 0,1-1 1,3 2-1,-7-1-23,0-1 0,1 1 0,-1 0 0,0 0 0,0-1 1,0 1-1,1 0 0,-1-1 0,0 1 0,1 0 0,-1-1 0,1 1 0,-1 0 0,1-1 0,-1 1 1,1-1-1,-1 1 0,1-1 0,-1 1 0,1-1 0,0 1 0,-1-1 0,2 1 0,7 6 66,14 35 171,-22-40-239,0 0 1,0 1 0,-1-1-1,1 0 1,-1 1 0,1-1-1,-1 0 1,0 1 0,0 3-1,2 14 16,15 11 4,-15-28-25,0-1 0,0 1-1,0 0 1,0 0 0,-1 0 0,1 0 0,-1 0-1,0 0 1,0 1 0,0-1 0,0 0-1,0 4 1,-1-5-4,0-1 0,0 0 1,0 0-1,0 1 0,1-1 0,-1 0 0,0 1 0,1-1 0,-1 0 0,1 0 0,-1 1 0,1-1 1,0 0-1,-1 0 0,2 1 0,-1 0 2,0-1 0,0 1 0,0-1 0,0 0 0,0 1 0,-1-1 0,1 1 0,-1 0 0,1-1 0,-1 1 1,0 0-1,1-1 0,-1 1 0,0-1 0,0 4 0,0-5 0,-1 1 1,1 0 0,0 0-1,0 0 1,0-1-1,0 1 1,0 0-1,0 0 1,0 0-1,0-1 1,1 1 0,-1 0-1,0 0 1,0-1-1,1 1 1,-1 0-1,0 0 1,1-1-1,-1 1 1,1 0 0,-1-1-1,1 1 1,-1-1-1,1 1 1,-1 0-1,1-1 1,0 1 0,-1-1-1,1 0 1,0 1-1,-1-1 1,1 1-1,0-1 1,0 0-1,-1 0 1,1 1 0,0-1-1,0 0 1,-1 0-1,1 0 1,0 0-1,1 0 1,-1 1-12,0 0 0,-1 0 1,1 0-1,-1 0 0,0 1 0,1-1 0,-1 0 1,0 0-1,1 0 0,-1 1 0,0-1 1,0 0-1,0 0 0,0 0 0,0 1 0,0-1 1,-1 0-1,1 0 0,0 0 0,-1 1 1,1-1-1,-1 0 0,1 0 0,-2 2 0,0-3 9,0 0 0,0 1 0,0-1 0,0 0 0,1 1 0,-1 0 0,0 0 0,0-1 0,0 1 0,1 0 0,-1 0 0,0 1 0,1-1 0,-1 0 0,1 0 0,-1 1 0,1-1 0,0 1 0,-2 1 0,-19-1-3,14-3 6,1 1-1,-1 0 1,1 1 0,-1 0-1,0 0 1,1 0 0,0 1-1,-1 0 1,1 1 0,0 0-1,-13 6 1,16-6-3,-31 19-1,34-21 3,0 1-1,-1-1 1,1 0 0,0 1-1,-1-1 1,1 0 0,0 1 0,0 0-1,0-1 1,1 1 0,-1-1-1,0 1 1,1 0 0,-1 0 0,1-1-1,-1 1 1,1 0 0,-1 2-1,1-2-4,-1 0 0,0 0 0,0 0 0,0 0 0,0 0 0,0 0 0,-1 0 0,1-1-1,0 1 1,-1 0 0,1-1 0,-1 1 0,0-1 0,0 0 0,1 1 0,-1-1 0,0 0 0,0 0-1,0 0 1,0 0 0,0-1 0,-5 2 0,7 7-1430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40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 0 224,'22'0'384,"-21"1"-349,-1 0-1,1 0 1,-1 0-1,1 1 1,-1-1-1,1 0 1,-1 0-1,1 0 1,-1 0-1,0 1 1,0-1-1,0 0 1,0 0-1,0 0 1,0 1-1,0-1 1,0 0-1,-1 2 1,1-3-21,0 24 260,-1-19-260,0 0 0,1 1 1,0-1-1,0 0 0,0 1 0,1-1 0,0 0 1,0 1-1,0-1 0,0 0 0,1 0 1,0 0-1,0 0 0,0 0 0,7 9 0,20 20 2,-1 1 0,27 46 1,-52-74-9,1 1 1,-1 0 0,0 0 0,-1 0 0,0 0 0,0 1 0,-1-1 0,1 14 0,-2-4 54,0 0 0,-1 0 1,-4 20-1,-1-17 20,-1 1 0,0-2 0,-2 1 1,-13 24-1,12-27-27,7-11-23,0 0 0,-1-1 0,0 0 0,0 0-1,-1 0 1,0 0 0,0-1 0,0 1 0,-1-1 0,1-1-1,-9 6 1,9-7-3,0-1 0,-1 1 0,1-1 0,-1 0 0,0-1 0,1 1 0,-1-1 0,0 0 0,0-1 0,0 1 0,0-1-1,0 0 1,1-1 0,-10-1 0,7 0 3,0 0-1,0-1 0,1 0 1,0-1-1,-1 0 1,1 0-1,-9-7 0,-30-16 88,17 16-105,-50-29-1,58 31-176,17 5-391,4-9-391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41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0 592 560,'0'179'1860,"0"-176"-1842,1 0 0,-1 0 1,1 0-1,-1 0 0,1 0 0,0-1 1,0 1-1,0 0 0,3 3 0,-3-4 3,0 1 0,0-1-1,0 0 1,0 0 0,0 1 0,-1-1-1,1 1 1,-1-1 0,1 3-1,-1-3 194,0-13 85,0-578 242,1 557-535,2 1 0,13-58 0,-14 78-3,0-9 2,2-9-3,-4 28-2,0 0 1,1 0 0,-1 0 0,0 0 0,1 0 0,0 0 0,-1 1 0,1-1 0,-1 0 0,1 0 0,0 0 0,-1 1 0,1-1 0,0 0 0,0 1 0,0-1 0,0 1 0,-1-1 0,1 1 0,0-1 0,0 1 0,0 0 0,1-1 0,-1 1 2,0-1 0,1 1 0,-1 0 0,0 0 0,0 0 0,0 0 0,0 0 0,0 0 0,0 0 0,0 0 0,0 1 0,0-1 0,0 0 0,0 1 0,0-1 0,0 0 0,0 1 0,-1-1 0,1 1 0,0 0 0,0-1 0,0 1 0,0 0 0,-1-1 0,1 1 0,0 0 0,0 1 0,13 30 92,-10-22-69,13 49 210,16 86 0,-26-100-127,3 0 0,1-1 0,2 0 0,28 61 0,5-16 64,-31-54-80,-3-6 27,26 46 1,11 14 65,-21-39-175,-17-41-387,-8-9-364,-6-7-164,-13-9-168,-9-7 37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41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28 100 368,'0'0'344,"-4"0"-109,-14 0-83,18-1-139,-1 1-1,0-1 0,1 0 1,-1 0-1,1 0 0,-1 0 1,1 0-1,0 0 0,-1 0 1,1 0-1,0 0 1,0 0-1,0 0 0,-1 0 1,1 0-1,0 0 0,0 0 1,1 0-1,-1 0 1,0 1-1,0-1 0,1-2 1,-1 0 46,1 0-16,1 0-1,0 0 1,-1 0-1,1 1 1,0-1 0,1 0-1,-1 1 1,0-1-1,1 1 1,0 0-1,-1 0 1,6-3-1,4-6 144,-9 8-121,1 1-1,-1-1 0,0 1 0,1 0 1,-1 0-1,1 0 0,-1 0 1,1 1-1,0-1 0,7 0 0,45-1 258,-41 3-518,0 0-594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42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65 176,'0'-28'1115,"0"28"-1082,0-1 0,0 1 1,0-1-1,0 1 0,1-1 0,-1 1 0,0 0 0,0-1 0,1 1 0,-1-1 0,0 1 0,1 0 0,-1-1 1,0 1-1,1-1 0,-1 1 0,1 0 0,-1 0 0,0-1 0,1 1 0,-1 0 0,1 0 0,-1-1 1,1 1-1,-1 0 0,2 0 0,22-4 379,36 4-312,-44 1-73,-15-1-52,0 0 1,0 0-1,0 0 0,-1 0 1,1 0-1,0 0 0,0-1 1,0 1-1,-1 0 0,1 0 1,0-1-1,0 1 0,-1 0 0,1-1 1,0 1-1,-1-1 0,1 1 1,0-1-1,-1 1 0,1-1 1,-1 1-1,1-1 0,-1 0 1,2-1-1,-2 1-65,3-13-614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42.9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11 224,'0'0'1361,"26"0"-1201,1 0-48,-10 0-64,10 0-32,-9 0-16,8 0-160,-8 0-144,8-10-337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43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40 192,'0'0'731,"0"-24"45,0 9 467,0 39-821,0 42-43,2-51-278,0 0 0,0 0 0,2 0 0,0 0 0,0 0 0,2-1 0,12 25 0,4 12 121,-1 9-58,-14-35-108,2-1 0,0 0-1,17 29 1,-9-27-25,-5-7-19,0 1-1,-1 0 0,-1 0 0,9 25 1,-12-20-1,5 14-41,-9-37-776,-2-8 222,-1-20-226,-1 5 227,1-30-566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44.3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89 102 560,'-3'2'46,"0"0"-1,0 0 1,0-1-1,0 1 1,0-1-1,0 0 1,0 0 0,-1 0-1,-4 1 1,-15 6 104,23-8-147,-1 1 1,0-1-1,1 1 1,-1-1-1,0 0 1,1 1-1,-1-1 1,0 0-1,0 0 1,1 0-1,-1 1 1,0-1-1,0 0 1,1 0-1,-1 0 1,0 0-1,0 0 1,1 0-1,-1-1 1,0 1-1,0 0 1,0-1 0,-11 1 310,12 12 1334,1-15-1635,1 1 0,-1-1 0,1 1-1,0-1 1,0 1 0,0 0 0,0 0-1,0 0 1,1 0 0,-1 0 0,0 0-1,1 1 1,0-1 0,3-1 0,43-23 73,-48 25-81,13-6 34,-1 0-1,21-17 1,4-1 16,-34 23-48,0 1 1,0-1-1,0 1 0,0-1 1,0 1-1,0 0 0,1 1 1,-1-1-1,8 1 0,2-1 8,-2-1-11,0 1-1,0 1 1,-1 0-1,16 2 1,-24-1 0,1-1 1,0 1-1,0 0 1,-1 0-1,1 1 1,-1-1-1,1 1 1,-1 0-1,0 0 1,0 0-1,1 0 1,-2 0-1,1 1 1,0-1-1,0 1 1,-1 0-1,3 4 1,10 15 29,17 31 0,-29-45-13,1 0-1,-1 0 0,0 1 0,0-1 1,-1 1-1,0-1 0,-1 1 0,1 11 1,-2-6-4,1 0 1,-2 1-1,0-1 1,-1 0-1,0 0 0,-1 0 1,0-1-1,-11 27 1,-4-6-18,-13 33 16,30-64-15,-1 0 0,1 0 1,-1 0-1,0 0 0,0 0 0,0 0 1,-1-1-1,1 1 0,0-1 0,-1 1 1,0-1-1,0 0 0,1 0 0,-1 0 1,0 0-1,-1-1 0,1 1 0,0-1 0,0 0 1,-1 0-1,1 0 0,0 0 0,-1-1 1,1 1-1,-1-1 0,1 0 0,-5 0 1,4 0 3,8 0-64,3-1 59,1-1-1,-1 1 1,0-1-1,0 0 0,1-1 1,-2 0-1,1 0 1,0 0-1,-1-1 0,1 0 1,9-8-1,-8 6-2,0 1 0,0-1 0,0 2 0,1-1 0,-1 1 0,1 1 0,0-1 0,15-2 0,57 4 51,-75 3-50,0 0 1,0 0 0,0 0 0,-1 1 0,1 0 0,-1 0 0,1 0-1,-1 1 1,0-1 0,1 1 0,-2 1 0,7 4 0,1 1-6,-1 1 1,0 1 0,11 13 0,52 77-5,-33-27 22,-40-71-10,1 0 0,-1 0-1,0 0 1,0 0 0,-1 0 0,1 0 0,-1 0 0,1 0 0,-1 0 0,0 0 0,0 0 0,0 0 0,-1 1 0,0 4 0,-1 10 3,2-14-3,-1 0 0,0 0 0,0 0-1,0 0 1,0 0 0,-1 0 0,0-1-1,0 1 1,0-1 0,0 1 0,0-1-1,-1 1 1,1-1 0,-1 0 0,-5 4-1,-9 8 6,-30 21 0,29-24-8,-1 3-11,-35 23 3,49-35 11,0 0 1,0-1 0,0 0 0,-1 0-1,1 0 1,-1 0 0,1-1 0,-1 0 0,-10 0-1,-46-1-41,62 1 35,0-1-1,0 0 1,-1 0-1,1 0 1,0 0-1,-1 0 1,1 0-1,0 0 1,0-1-1,-1 1 1,1 0-1,0 0 1,0 0-1,-1 0 1,1 0-1,0 0 1,0 0-1,-1-1 1,1 1-1,0 0 1,0 0-1,0 0 1,-1 0-1,1-1 1,0 1-1,0 0 1,0 0-1,0-1 1,-1 1-1,1 0 1,0-1-1,-4-3-119,3 3 77,0 0-1,0 0 0,0 0 0,0-1 0,0 1 1,1 0-1,-1-1 0,0 1 0,0-1 0,1 1 0,-1-1 1,1 1-1,0-1 0,-1 1 0,1-1 0,0 1 1,0-1-1,0 0 0,0 1 0,0-2 0,0-32-831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46.7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48,'0'0'1131,"0"2"-1146,0-1-1,0 1 1,0-1-1,0 1 1,0 0 0,0-1-1,0 1 1,0-1-1,0 1 1,1 0-1,-1-1 1,1 1 0,0 2-1,0-4 14,-1 0-1,1 0 1,0 0-1,-1 0 1,1 0-1,-1 0 1,1 0-1,-1 0 0,1 0 1,-1 0-1,1 0 1,-1-1-1,1 1 1,-1 0-1,1 0 1,-1-1-1,1 1 1,-1 0-1,1 0 1,-1-1-1,1 1 1,-1-1-1,0 1 1,1 0-1,-1-1 1,2-17 191,-2 16-49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47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36 128,'0'0'736,"0"-26"-399,2 17-157,2 11 219,5 18-130,-6 14-139,-3-27-101,0-1-1,0 1 0,1 0 1,2 11-1,6 12 65,7 49 1,-10-55-73,1-1 0,1 1 1,1-1-1,12 23 0,10 27 4,-24-46-35,7 10 43,-14-36-40,1 0 0,0 1 0,0-1 0,-1 0 0,1-1 0,0 1 0,0 0 0,0 0 0,0 0 0,0 0 0,0-1 0,1 1 0,-1-1 0,0 1 0,0-1 0,0 1 0,1-1 0,-1 1 0,0-1 0,0 0 0,1 0 0,-1 0 0,2 0 0,-3-4-305,0-17-184,0-4-198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48.0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44 177 272,'-1'1'29,"0"-1"-1,0 1 1,0 0 0,0-1-1,-1 1 1,1 0 0,1 0-1,-1 0 1,0 0 0,0 0-1,0 0 1,0 0 0,1 0-1,-1 1 1,0-1 0,1 0-1,-1 0 1,1 1 0,0-1-1,-1 0 1,1 0 0,0 1-1,0-1 1,-1 0 0,1 1-1,1 1 1,-1-3-22,0 0 0,0 0 1,0 1-1,0-1 0,0 0 0,0 0 1,0 1-1,0-1 0,0 0 0,0 0 1,-1 1-1,1-1 0,0 0 0,0 0 1,0 0-1,0 1 0,0-1 1,0 0-1,0 0 0,0 0 0,-1 1 1,1-1-1,0 0 0,0 0 0,0 0 1,-1 0-1,1 1 0,0-1 0,0 0 1,0 0-1,-1 0 0,1 0 0,0 0 1,0 0-1,-1 0 0,-17 10 231,14-7 917,8-7-1078,23-31-9,-19 24-54,0-1 0,16-16 0,-4 10-1,50-53-40,-65 65 17,1 0-1,1 1 0,-1-1 1,1 1-1,0 1 0,0 0 1,0 0-1,9-4 0,-15 8 12,0 0 0,1 0-1,-1 0 1,0 0 0,0 1 0,1-1-1,-1 0 1,0 0 0,1 1-1,-1-1 1,0 1 0,0-1 0,1 1-1,-1 0 1,0-1 0,0 1-1,0 0 1,0 0 0,0 0 0,0 0-1,0 0 1,0 0 0,0 0-1,-1 0 1,1 0 0,0 0 0,-1 0-1,1 0 1,-1 1 0,1-1-1,0 2 1,1 2 0,0 0 0,0 1 0,0-1-1,-1 0 1,0 1 0,0-1 0,0 7 0,0 5 9,-1-9-11,1-1 0,-2 1 0,1-1-1,-1 1 1,0-1 0,-2 9 0,-5 4 2,6-13 1,-1 0 1,1 1-1,0-1 1,0 0 0,1 1-1,0-1 1,0 9 0,0-6-20,0 0-1,0 0 1,-1 0 0,0 0 0,-1 0 0,0 0 0,0-1 0,-1 1 0,0-1-1,-1 0 1,-6 10 0,6-7-882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06:08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1 146 96,'0'-24'496,"0"-7"-306,0 29-142,4 2-11,-3 0-32,-1 0 0,1 0 0,0 0 0,-1 0 0,1 0 0,0 0 0,-1 0 0,1 0 0,0 0 0,0 0 0,-1 0 0,1 1 0,-1-1 0,1 0 0,0 1 0,-1-1 0,1 0 0,-1 1 0,1-1 0,0 1 0,-1-1 0,1 1 0,-1-1 0,0 1 0,1-1 0,-1 1 0,1 0 0,-1 0 0,2 24 309,-2-17-250,0-6 144,0 18-133,-1-8 3,1-10-66,0 0 0,-1 0 0,1-1 0,0 1 0,0 0 0,0 0 0,0 0 0,0-1 0,0 1 0,0 0 0,1 0 0,-1-1 0,1 1-1,-1 0 1,1-1 0,0 1 0,1 2 0,0-2-4,-1-1 3,1 0-1,-1 1 1,1-1-1,-1 1 0,1-1 1,-1 1-1,0 0 1,0-1-1,0 1 1,0 0-1,0 0 1,0 0-1,-1 0 1,1 0-1,0 0 1,-1 0-1,0 0 0,1 0 1,-1 0-1,0 0 1,0 0-1,0 0 1,-1 0-1,1 2 1,0-2-8,0-1 1,0 0-1,0 0 0,0 1 1,0-1-1,0 0 1,0 0-1,0 0 0,1 1 1,-1-1-1,1 0 1,-1 0-1,1 0 0,-1 0 1,1 0-1,0 0 1,-1 0-1,1 0 1,0 0-1,0 0 0,0 0 1,-1 0-1,1 0 1,2 0-1,1 8 58,-2-4-45,11 5 17,-10-8-10,1 0-1,-1 1 0,0-1 1,0 1-1,0 0 0,4 6 1,42 46 47,-46-52-69,0 1 1,1-1 0,-1 0-1,1 0 1,0-1 0,0 1-1,0-1 1,0 0 0,0 0 0,0 0-1,1 0 1,-1-1 0,8 2-1,-11-3 0,0 0-1,0 0 0,0 0 1,0-1-1,0 1 0,0 0 1,1 0-1,-1-1 0,0 1 1,-1-1-1,1 1 0,0-1 1,0 1-1,0-1 0,0 0 1,0 1-1,0-1 0,-1 0 1,1 0-1,0 1 0,-1-1 1,1 0-1,0 0 0,-1 0 1,1 0-1,-1 0 0,0 0 1,1 0-1,-1 0 0,0 0 1,1-2-1,0-35 16,-1 28-19,0-312-34,0 322 36,0-1 1,0 1-1,0-1 1,0 1-1,0-1 1,0 1-1,0-1 1,0 1 0,-1-1-1,1 1 1,0-1-1,0 1 1,-1-1-1,1 1 1,0 0-1,0-1 1,-1 1-1,1-1 1,0 1-1,-1 0 1,1-1-1,-1 1 1,1 0-1,0 0 1,-1-1-1,1 1 1,-1 0-1,1 0 1,-1-1-1,1 1 1,-1 0-1,1 0 1,-1 0-1,1 0 1,-1 0-1,1 0 1,-1 0-1,0 0 1,1 0 1,-1 0-1,1 0 1,-1 0-1,1 0 1,0 0 0,-1 0-1,1 0 1,0 0 0,-1 0-1,1 0 1,0 0 0,-1 0-1,1-1 1,0 1 0,-1 0-1,1 0 1,0 0-1,-1 0 1,1-1 0,0 1-1,-1 0 1,1 0 0,0-1-1,0 1 1,-1 0 0,1-1-1,0 1 1,0 0-1,0 0 1,-1-1 0,1 1-1,0 0 1,0-1 0,0 1-1,0-1 1,0 1 0,0-1-1,0 0 78,0 12-17,0 255 670,0-263-732,0 1 1,1-1 0,-1 1-1,1-1 1,0 0-1,0 1 1,0-1-1,1 0 1,2 6-1,4 9 6,-2 2-1,-1 0-1,-1 0 1,-1 1 0,1 23 0,-5 87 3,0-53-20,1-76 14,0-1-1,-1 1 1,1 0-1,0 0 1,-1-1-1,1 1 1,-1 0-1,0-1 1,1 1-1,-1-1 1,0 1-1,-1 1 1,1-2-2,0 1 0,0-1 1,0 1-1,1-1 0,-1 1 0,0-1 1,1 1-1,-1-1 0,1 1 1,0 0-1,-1-1 0,1 2 1,0-2 0,0-1 0,0 1 0,0-1 0,0 1 0,0-1 0,0 1 0,0-1 0,0 1 0,-1-1 0,1 1 0,0-1 0,0 1 0,-1-1 0,1 1 0,0-1 0,0 0 0,-1 1 0,1-1 0,0 1 0,-1-1 1,1 0-1,-1 1 0,1-1 0,0 0 0,-1 0 0,1 1 0,-1-1 0,1 0 0,-1 0 0,1 0 0,-1 0 0,1 1 0,-1-1 0,1 0 0,-1 0 0,1 0 0,-1 0 0,0 0 0,1 0 0,-1 0-1,1-1 0,-1 1 0,1 0 1,0 0-1,-1 0 0,1 1 0,0-1 1,-1 0-1,1 0 0,0 0 0,-1 0 1,1 0-1,0 0 0,-1 0 0,1 1 1,0-1-1,-1 0 0,1 0 0,0 0 1,-1 1-1,1-1 0,0 0 0,0 1 1,-1-1-1,1 0 0,0 0 0,0 1 1,0-1-1,-1 0 0,1 1 0,0-1 1,0 0-1,0 1 0,0-1 0,0 1 1,0-1-1,0 2-76,-20-2-252,10 1 321,0 0-1,-1 1 0,-15 5 1,24-7 5,1 0 0,-1 1 0,1-1 0,-1 0 1,1 0-1,-1 0 0,1 0 0,-1 0 0,1 0 1,-1-1-1,1 1 0,-1 0 0,1-1 0,-1 1 1,1-1-1,-1 0 0,1 1 0,0-1 0,0 0 0,-1 0 1,1 0-1,0 0 0,0 0 0,0 0 0,0 0 1,0 0-1,0 0 0,0-1 0,0 1 0,-1-2 0,0-1-5,0 1-1,0-1 1,1 0-1,-1 0 0,1 0 1,0 1-1,0-1 1,0 0-1,0-7 0,1 4-2,1 5 9,-1 1 0,0-1 0,0 0 0,0 1-1,0-1 1,0 0 0,0 1 0,0-1 0,-1 0 0,1 1 0,0-1 0,-1 1-1,1-1 1,-1 1 0,-1-3 0,-3-2 0,4 5 2,-1 0 1,1-1 0,0 1 0,0 0 0,0-1 0,0 1 0,0-1 0,0 0-1,0 1 1,0-1 0,1 0 0,-1 0 0,0 1 0,1-1 0,0 0 0,-1 0-1,1 0 1,0 0 0,0 1 0,0-4 0,-15 2-220,15-8-1157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48.4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88 288,'0'0'25,"0"0"0,0 0 1,1 1-1,-1-1 0,0 0 0,0 0 0,0 1 0,0-1 1,0 0-1,0 0 0,0 1 0,0-1 0,0 0 0,0 0 1,0 1-1,0-1 0,0 0 0,0 0 0,-1 1 0,1-1 1,0 0-1,0 0 0,0 1 0,0-1 0,0 0 0,0 0 1,-1 0-1,1 1 0,0-1 0,0 0 0,0 0 0,-1 0 1,1 0-1,0 1 0,0-1 0,-1 0 0,-5 3 187,-1 3 535,5 12-495,2-16-241,0 0 0,0-1 0,0 1 0,-1-1 0,1 1 0,-1 0 0,1-1 0,-1 1 0,0-1 0,1 1 0,-1-1-1,0 0 1,0 1 0,0-1 0,-2 3 0,-8 11 60,9-7-49,1 0 0,-1 0 1,1 0-1,1 0 0,-1 0 1,2 0-1,-1 0 0,1 0 0,0 0 1,0 0-1,1 0 0,0 0 1,1 0-1,0-1 0,0 1 0,8 12 1,-7-13-12,32 48 39,-33-51-49,0 0 0,0 0 0,1 0 0,-1-1 0,1 0 0,0 0 0,0 0 0,0 0 0,0-1 0,8 5 0,-9-7-2,0 1 0,0-1 1,0 0-1,0 0 0,0 0 0,0 0 1,-1 0-1,1 0 0,0-1 1,0 1-1,0-1 0,0 0 0,-1 0 1,1 0-1,0 0 0,-1-1 0,1 1 1,3-3-1,-2 1-4,3-2-17,-1 0 1,0 0-1,0-1 0,0 0 0,0-1 1,-1 1-1,0-1 0,-1 0 1,1 0-1,-2 0 0,5-10 0,-1 5-21,-2 1 14,-1 1 1,0-1-1,0 1 0,-1-1 1,0-1-1,-1 1 1,0 0-1,-1 0 0,-1-1 1,0-15-1,0 19 23,-1 1 0,0-1 0,0 1 0,-1-1 0,0 1 0,-1-1 0,1 1 0,-1 0 0,-1 0 1,1 1-1,-1-1 0,0 0 0,-1 1 0,1 0 0,-1 0 0,-9-7 0,11 10 2,-34-24 22,34 25-15,1 1-1,0 0 1,-1 0-1,1 0 1,-1 0 0,1 0-1,-1 1 1,1-1 0,-1 1-1,1 0 1,-1-1-1,0 1 1,1 0 0,-1 0-1,1 1 1,-1-1 0,-2 1-1,1 0 1,1 1-1,0-1 1,0 0 0,0 1-1,0 0 1,1 0 0,-1 0 0,0 0-1,1 0 1,-1 0 0,1 1-1,0-1 1,0 1 0,0 0-1,0-1 1,0 1 0,1 0-1,-3 5 1,1 0-128,1 0 0,0 1 0,1-1 0,0 1 0,0-1 0,1 15 0,0-7-1468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49.4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6 416,'0'0'430,"0"0"-416,0 0 1,0 0-1,0 0 1,0 0 0,1 0-1,-1 0 1,0 0-1,0 0 1,0 0 0,0 0-1,1 0 1,-1 0-1,0 0 1,0 0-1,0 0 1,0 0 0,0 0-1,1 0 1,-1 0-1,0 0 1,0 0 0,0 0-1,0 0 1,0 0-1,1 0 1,-1-1-1,0 1 1,0 0 0,0 0-1,0 0 1,0 0-1,0 0 1,0 0 0,1-1-1,-1 1 1,0 0-1,0 0 1,0 0 0,0 0-1,0 0 1,0-1-1,0 1 1,0 0-1,0 0 1,0 0 0,0 0-1,0-1 1,0 1-1,0 0 1,0 0 0,0 0-1,0 0 1,0-1-1,0 1 1,0 0-1,-1 0 1,1 0 0,0 0-1,0-1 1,5 8 18,-1-1 1,0 1 0,-1 0-1,1 0 1,-1 0 0,-1 0-1,1 0 1,-1 1 0,-1-1-1,1 1 1,0 12 0,7 27 135,38 79 208,18 89 20,-56-185-347,-1 1 0,3 33-1,-8-54-36,0 1-1,0 0 0,1-1 0,7 16 0,2 4-3,6 26 20,-16-47-45,-7-9-79,-11-9-23,-69-77-152,65 70 223,-31-20-1,45 33 48,-1 0 0,1 0 0,-1 0 0,0 1 0,0 0 0,0 0 0,0 0 0,0 1-1,0 0 1,-10-1 0,15 2 1,0 1-1,0-1 0,0 0 0,0 1 1,0-1-1,0 1 0,0-1 0,0 1 1,0-1-1,0 1 0,0 0 0,1-1 1,-1 1-1,0 0 0,0 0 1,1-1-1,-1 1 0,0 0 0,1 0 1,-1 0-1,1 0 0,-1 0 0,1 0 1,0 0-1,-1 0 0,1 0 1,0 0-1,0 0 0,0 0 0,0 1 1,0-1-1,0 2 0,0 49 16,1-32-11,0-11-3,0 1 1,0-1 0,1 0 0,1 1 0,0-1 0,0 0 0,0 0 0,1-1 0,8 13 0,-10-17 4,0 0 0,0 0 1,1 0-1,0 0 1,0 0-1,0-1 0,0 1 1,1-1-1,-1 0 1,1 0-1,0-1 1,0 1-1,0-1 0,0 1 1,0-1-1,1 0 1,-1-1-1,1 1 0,-1-1 1,1 0-1,5 1 1,-3-3-4,0 0 1,0 0-1,0 0 1,0-1 0,0 0-1,0 0 1,-1-1-1,1 0 1,-1 0-1,0-1 1,0 0 0,0 0-1,8-7 1,7-9-30,-1 0 0,-2-2-1,0 0 1,27-45 0,-5 7-17,-29 45 36,-6 9 6,0-1 0,0 1 0,-1-1 0,0 0 0,4-10 0,-8 15 1,1 0 0,-1 0-1,1-1 1,0 1 0,0 0-1,0 0 1,0 0 0,0 0-1,1 0 1,-1 1-1,1-1 1,-1 0 0,1 0-1,1-1 1,4-2 0,0-5-10,-6 10 9,-1 0 0,0-1 0,0 1 0,1 0 0,-1-1 0,0 1 0,0 0-1,1-1 1,-1 1 0,0 0 0,1 0 0,-1-1 0,0 1 0,1 0 0,-1 0 0,1 0 0,-1 0 0,0 0 0,1-1 0,-1 1 0,1 0 0,-1 0 0,0 0 0,1 0 0,-1 0 0,1 0 0,-1 0-1,0 0 1,1 0 0,0 1 0,6 13 88,6-5-31,-11-7-47,1-1 1,-1 1-1,0 0 0,0 0 0,0 0 0,0 0 0,0 0 0,0 0 0,-1 0 0,3 4 0,-1 0 6,1 0 0,0 0-1,1 0 1,-1 0-1,1-1 1,0 1-1,9 6 1,11 14 6,-24-25-21,0 0 0,0 0-1,0 0 1,0 0 0,0 0-1,0 0 1,0 0 0,1 0 0,-1 0-1,0 0 1,1 0 0,-1-1-1,0 1 1,1-1 0,-1 1-1,1-1 1,-1 1 0,1-1 0,-1 0-1,1 0 1,-1 0 0,1 0-1,1 0 1,0 0-2,0-1 0,0 0 0,0 0 0,0 0 0,0-1 0,-1 1 0,1 0 0,0-1 0,-1 0 0,5-3 0,1-2-8,-1 0 0,0-1 0,0 0 0,-1 0 0,9-15 0,9-41 4,-16 51 15,-6 11-5,-1 0 0,0 0 0,1 0 0,-1 0-1,0 0 1,0-1 0,0 1 0,0 0 0,0-1-1,-1 1 1,1-1 0,-1 1 0,1-1 0,-1-2-1,0-16 79,0 21-80,0 0 0,0 0-1,0 0 1,0 0 0,0-1 0,0 1 0,0 0-1,0 0 1,0 0 0,0 0 0,0 0-1,0-1 1,0 1 0,0 0 0,0 0-1,0 0 1,0 0 0,0 0 0,0-1-1,0 1 1,0 0 0,0 0 0,0 0-1,0 0 1,0 0 0,-1 0 0,1 0 0,0-1-1,0 1 1,0 0 0,0 0 0,0 0-1,0 0 1,0 0 0,-1 0 0,1 0-1,0 0 1,0 0 0,0 0 0,0 0-1,0 0 1,0 0 0,-1 0 0,1 0-1,0 0 1,0 0 0,0 0 0,0 0 0,0 0-1,-1 0 1,1 0 0,0 0 0,0 0-1,0 0 1,0 0 0,-1 0 0,-2 0 16,-1 1 1,1 0 0,0-1 0,-1 1-1,1 0 1,0 1 0,-1-1 0,1 0-1,0 1 1,0 0 0,-5 4 0,-35 30 78,20-15-20,-107 106 210,125-123-267,1 0 0,0 1 0,-1-1 0,1 1 0,1 1 0,-1-1 0,1 0 0,0 1 0,0 0 0,1-1 0,-4 12 0,5-13-7,1 0 1,-1 0-1,1 0 0,0 0 1,0 0-1,0 0 0,1-1 1,-1 1-1,1 0 1,0 0-1,0 0 0,0-1 1,1 1-1,-1 0 0,1-1 1,0 1-1,0-1 0,0 0 1,5 6-1,5 2 8,-1 0 1,2-2-1,0 1 0,0-1 1,0-1-1,16 7 0,17 12 4,-18-9-52,-4-1 40,1-2 0,0 0 1,1-2-1,29 12 1,-48-23-73,-1 0 1,1 0 0,-1-1-1,1 1 1,0-1 0,-1-1-1,1 1 1,0-1 0,0 0-1,-1-1 1,1 0 0,0 0-1,-1 0 1,1-1 0,-1 0-1,1 0 1,-1-1 0,0 1-1,0-1 1,0-1 0,0 1-1,9-8 1,29-33-983,0-16-86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50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0 160,'4'0'387,"58"0"557,-57 0-413,-5 4-411,-1 3-85,0-1-1,0 0 1,0 0-1,-1 0 1,0 0-1,0 0 1,0 0-1,-1 0 1,0-1-1,0 1 1,0-1 0,-1 0-1,0 0 1,0 0-1,-6 5 1,6-5 0,1-1 0,0 1 0,0 0 0,0 1 0,0-1 0,1 1 1,0-1-1,0 1 0,1 0 0,-2 9 0,1-5 20,-1 1 0,0-1-1,-7 16 1,3-12-9,4-11-36,2 0 1,-1 1 0,0-1-1,1 0 1,-1 1 0,1 0-1,0-1 1,0 1 0,1 0-1,-1 0 1,1 0 0,0 4-1,0 32 198,0-39-204,1 0-1,-1-1 1,1 1-1,-1 0 1,1-1-1,-1 1 1,1-1-1,0 1 1,-1-1-1,1 1 1,0-1-1,-1 0 1,1 1-1,0-1 1,0 0-1,-1 1 1,1-1-1,0 0 1,0 0-1,-1 0 1,1 0-1,0 0 1,0 1-1,0-2 1,-1 1-1,3 0 1,35 0 50,-22 0-51,-7-1 0,0 0 0,0-1 0,0 0 0,10-3 0,33-7 6,-25 9-7,44 1 0,-59 3-8,0-1 0,0 2 1,0 0-1,0 0 0,0 1 0,17 6 0,-17-4 2,-3-1 4,0 0 1,1 1 0,-2 0-1,11 8 1,-17-12-1,0 0 1,-1 0-1,1 0 1,-1 1-1,0-1 1,1 1-1,-1-1 0,0 1 1,0 0-1,0-1 1,0 1-1,0 0 0,0 0 1,-1 0-1,1-1 1,-1 1-1,1 0 1,-1 0-1,0 0 0,1 0 1,-1 0-1,0 0 1,0 0-1,0 0 0,-1 0 1,1 0-1,-1 3 1,-3 4-4,0-1 1,0 0-1,0-1 1,-1 1 0,0-1-1,-1 0 1,1 0-1,-1-1 1,-1 0 0,-7 7-1,6-8 3,0 1 0,-1-1 0,1-1 0,-1 0 0,0 0 0,-1-1 0,-14 4 0,19-5-29,1-1 1,-1 0-1,1-1 1,-1 1-1,1-1 1,-1 0-1,0 0 1,1 0-1,-1-1 1,1 1-1,-1-1 0,0 0 1,1-1-1,0 1 1,-1-1-1,1 0 1,0 0-1,0 0 1,-6-4-1,4 1-173,0-1 0,1 0-1,-1-1 1,1 1 0,-8-14-1,12 17 110,0-1-1,0 1 0,1-1 0,-1 1 1,1-1-1,0 1 0,0-6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50.9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27 321 240,'-2'-1'59,"1"0"0,-1 0 0,1 0 0,-1 1 0,1-1 0,-1-1 0,1 1 0,-1 0 0,1 0 0,0 0 0,0-1 0,0 1 0,0-1 0,0 1 0,0-1 0,0 1 0,0-1 0,0 1 0,1-1 0,-1 0 0,1 0 0,-1 1 0,1-1 0,0-2 0,0 8-42,1-1-1,-1 1 1,1 0-1,0-1 0,1 1 1,-1-1-1,1 0 1,-1 1-1,4 4 0,10 22 109,-13-23-102,0 0 0,1 0 0,0 0 0,0-1 0,0 1 0,1-1 0,0 0 0,0 0 0,1 0 0,6 6 0,-8-11-23,-1 0 1,1 0-1,-1-1 1,1 1-1,0-1 1,-1 0-1,1 0 1,0 0-1,-1 0 0,1 0 1,0-1-1,-1 1 1,1-1-1,-1 0 1,1 0-1,-1 0 1,1 0-1,-1 0 0,0 0 1,1-1-1,-1 1 1,0-1-1,4-3 1,-3 0-10,0-1 0,-1 0 0,0 0 1,1 0-1,-2 0 0,3-13 0,4-14-15,7-2 25,-11 26 24,0 1-1,0-1 1,-1 0 0,-1 1-1,1-1 1,-1-1-1,1-16 1,-22 24 220,12 2-199,5-1-32,0 1-1,0 0 1,0 0 0,0 0-1,0 0 1,0 0 0,-1 0-1,1 0 1,0 1 0,0-1-1,0 1 1,0 0 0,0-1-1,-2 2 1,-3 9 45,-15 17 77,18-25-120,0 1 0,0-1 0,1 1 0,0-1 0,0 1 0,0 0 0,0 0 0,0 1 0,1-1 0,0 1 0,0-1 0,0 1 0,0-1 0,1 1 0,0 0 0,0 0 0,-1 10 0,1 26 83,0-12 45,1-1 0,5 46 0,14 15 131,-15-81-251,0 0 0,1 0 0,0 0 0,0-1 1,0 0-1,1 0 0,0 0 0,0 0 0,1-1 1,0 0-1,0-1 0,0 1 0,11 4 0,-15-9-15,0 0 0,1 0 0,-1 0-1,1 0 1,-1-1 0,1 0 0,-1 1-1,1-1 1,-1-1 0,1 1-1,-1 0 1,1-1 0,-1 0 0,6-2-1,-2 0 2,-1 0 0,0-1-1,0 0 1,0 0 0,6-6-1,-3 3-14,-5 4 7,-2 2-2,0 0 0,-1-1 1,1 1-1,0-1 1,-1 1-1,1-1 0,-1 0 1,1 0-1,-1 0 1,0 0-1,1 0 0,-1 0 1,0 0-1,-1 0 1,1 0-1,1-4 0,-1 4 2,0-1-1,0 1 1,1 0-1,-1 0 0,0-1 1,1 1-1,0 0 1,-1 0-1,1 1 1,0-1-1,3-2 0,-4 3 3,1 0 0,-1 0 0,1 0 0,-1-1 0,1 1 0,-1 0 0,0-1 0,0 0 0,0 1 0,0-1 0,0 1 0,0-1 0,0 0 0,-1 0 0,1 1 0,0-1 0,-1 0 0,0 0 0,1 0 0,-1 0 0,0-3 0,0 4-2,0 0-1,0 0 1,0 0 0,0-1 0,0 1 0,1 0 0,-1 0 0,0 0 0,1-1 0,-1 1 0,1 0 0,-1 0 0,1 0 0,-1 0 0,1 0 0,0 0 0,-1 0 0,1 0 0,0 0 0,2-1 0,-3 2 1,1-1 0,-1 1 0,1-1 0,-1 1 1,1-1-1,-1 1 0,1-1 0,-1 1 0,1-1 0,-1 0 0,0 1 0,0-1 0,1 1 0,-1-1 1,0 0-1,0 1 0,1-1 0,-1 0 0,0 0 0,0 0 0,0 0 3,0 1 1,0-1-1,0 1 0,0-1 0,0 0 1,1 1-1,-1-1 0,0 1 0,0-1 0,1 1 1,-1-1-1,0 1 0,1-1 0,-1 1 1,0-1-1,1 1 0,-1-1 0,1 1 0,-1 0 1,1-1-1,-1 1 0,1 0 0,-1-1 0,1 1 1,-1 0-1,1-1 0,-1 1 0,1 0 1,0 0-1,-1 0 0,1 0 0,-1 0 0,2 0 1,25 0 32,-17 1-18,-6-1-16,-1 1-1,0 0 0,0 0 1,0 0-1,0 1 1,0-1-1,0 1 0,0-1 1,0 1-1,-1 0 0,1 0 1,-1 0-1,1 1 1,-1-1-1,0 1 0,3 3 1,10 10 32,-3-6-26,-9-6-9,0 0 0,1-1 0,-1 0 0,1 0 0,0 0 0,0 0 0,0 0 0,0-1 0,1 1 0,-1-1 0,1-1 0,-1 1 0,1 0 0,0-1 0,6 1 0,-9-2 0,-1 0 0,1 0 0,-1-1 0,0 1 0,1-1 0,-1 1 0,1-1 0,-1 1-1,0-1 1,0 0 0,1 1 0,-1-1 0,0 0 0,0 0 0,0 0 0,0 0 0,0 0 0,0 0 0,0 0 0,0 0 0,0-1-1,-1 1 1,1 0 0,0 0 0,-1-1 0,1 1 0,-1 0 0,1-1 0,-1 1 0,0-1 0,0 1 0,1-1 0,-1 1 0,0-2-1,0-2 2,0 0 0,0-1-1,0 1 1,-1 0-1,1 0 1,-1 0 0,0 0-1,-3-6 1,-2-2-4,-1 1 0,0 0 0,-10-12 0,-10-17-3,8 7-1,2-1 0,1 0 1,-18-64-1,32 89 2,0 1-1,0-1 1,1 1 0,1-1-1,-1 0 1,2 1 0,-1-1-1,1 0 1,1 1 0,0-1-1,0 1 1,1-1 0,0 1-1,0 0 1,1 0 0,1 1-1,-1-1 1,1 1 0,9-12-1,-12 19-6,0-1 0,0 0 0,0 0 0,0 1 0,0-1 0,0 1 0,0 0 0,1 0 0,-1 0-1,0 0 1,1 0 0,-1 0 0,1 0 0,-1 1 0,1 0 0,-1-1 0,1 1 0,-1 0 0,1 0 0,-1 0-1,4 1 1,-4-1-70,0 1-1,-1-1 0,1 1 0,0-1 0,-1 1 0,1 0 0,-1-1 1,1 1-1,-1 0 0,1 0 0,-1 0 0,0 0 0,0 0 0,1 1 1,-1-1-1,0 0 0,0 0 0,0 1 0,0-1 0,0 1 1,-1-1-1,1 1 0,0-1 0,-1 1 0,1 0 0,-1-1 0,1 1 1,-1 0-1,0-1 0,0 1 0,0 2 0,0 21-2424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02.8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45 64,'0'-1'20,"-3"-27"941,2 28-937,1-1 1,-1 0-1,0 1 0,1-1 1,-1 1-1,0-1 1,1 1-1,-1 0 0,0-1 1,0 1-1,0 0 1,1-1-1,-1 1 0,0 0 1,0 0-1,0 0 1,0 0-1,1 0 0,-1 0 1,0 0-1,0 0 1,-1 0-1,1 0 29,1 0 1,0-1-1,-1 1 1,1 0-1,0 0 0,-1-1 1,1 1-1,0 0 0,-1-1 1,1 1-1,0 0 0,0-1 1,0 1-1,-1 0 1,1-1-1,0 1 0,0-1 1,0 1-1,0 0 0,0-1 1,0 1-1,0-1 0,0 1 1,0-1-1,0 0 1,0 13 412,-1 10-407,0-15-48,0 0 0,1 0 1,0 0-1,0 0 0,0 0 0,1-1 0,0 1 1,1 0-1,2 7 0,13 13 114,-10-8-28,-6-14-62,1-1 0,-1 0 0,1 0 0,0 1 0,0-1 0,1 0-1,-1-1 1,6 7 0,-6-7-15,0 0 1,0-1-1,0 1 0,-1 0 0,1 0 0,-1 1 1,0-1-1,0 0 0,0 0 0,1 7 1,4 10 52,-4-18-63,-1 0 0,1 0 0,-1 0 0,1 0 0,0 0 0,0 0 0,0-1 0,4 4 0,-5-5-7,1 1 0,-1 0 0,0 0 0,1 0 0,-1 0 0,0 0 0,0 0 0,0 0 0,0 1 0,0-1 0,0 0 1,0 1-1,0-1 0,-1 1 0,1-1 0,0 1 0,-1-1 0,1 1 0,-1-1 0,1 1 0,-1-1 0,0 4 0,5-1-5,12 3-108,-12-5-148,-5-3 198,0 0 0,1 0 1,-1-1-1,0 1 0,0 0 1,0 0-1,0 0 1,0 0-1,0 0 0,0 0 1,0 0-1,0 0 0,-1 0 1,1 0-1,0 0 0,-1 0 1,1 0-1,0 0 1,-1 0-1,1 0 0,-1 0 1,0 1-1,1-1 0,-1 0 1,0 0-1,1 1 0,-1-1 1,0 0-1,0 1 1,0-1-1,0 0 0,0 1 1,0-1-1,-1 0 0,-5-5-227,6 5 241,0-1 0,1 1 0,-1-1 0,0 1 0,1-1 0,0 1 0,-1-1 0,1 1 0,0-1 0,0 0 1,0 1-1,0-3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03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0 368,'0'0'1174,"0"2"-971,0-1-194,0 0 1,0 0-1,0-1 0,0 1 1,0 0-1,0-1 1,0 1-1,-1 0 0,1-1 1,0 1-1,-1 0 1,1-1-1,0 1 0,-1 0 1,1-1-1,-1 1 1,1-1-1,0 1 0,-1-1 1,0 1-1,1-1 0,-1 1 1,1-1-1,-1 0 1,1 1-1,-1-1 0,0 0 1,-1 1-1,1-1 0,1 1-1,-1-1 0,0 0 0,0 1 1,0-1-1,1 1 0,-1-1 0,0 1 1,0 0-1,1-1 0,-1 1 0,0 0 1,1-1-1,-1 1 0,1 0 0,-1 0 1,1-1-1,0 1 0,-1 0 0,1 0 1,0 0-1,-1 0 0,1 0 0,0 0 1,0-1-1,0 1 0,0 0 1,0 0-1,0 1 0,-1 2 19,1-1 0,-1 0-1,1 0 1,-1 1 0,0-1 0,0 0-1,-3 6 1,2-7 0,1 1 1,0 0-1,0 0 0,0 0 0,0 0 1,0 0-1,0 6 0,1-8-23,0-1 0,0 1 0,0-1 0,0 1 0,0 0 0,-1-1 0,1 1 0,0-1 0,0 1 0,0-1 0,-1 1 0,1-1 0,0 1 0,-1-1 0,1 1 0,0-1 0,-1 1 0,1-1 0,-1 1 0,1-1 0,-1 0-1,1 1 1,-1-1 0,1 0 0,-1 1 0,1-1 0,-1 0 0,1 0 0,-1 0 0,0 1 0,1-1 0,-1 0 0,1 0 0,-1 0 0,0 0 0,1 0 0,-1 0 0,1 0 0,-1 0 0,0 0 0,1-1 0,-1 1 0,0 0 0,-2-1 13,-1 1 103,8 0-104,-2 0-17,-1 1 3,1-1 0,0 0 0,-1 0 1,1 0-1,0 0 0,-1 0 0,1-1 1,-1 1-1,1 0 0,0-1 0,-1 1 1,1-1-1,-1 1 0,1-1 1,-1 0-1,1 0 0,-1 0 0,0 0 1,0 0-1,1 0 0,1-2 0,-1-1-2,-1 1 1,0 0 0,1 0 0,-1 0-1,1 0 1,0 1 0,0-1-1,0 0 1,0 1 0,0 0-1,0-1 1,1 1 0,-1 0 0,1 0-1,0 0 1,-1 1 0,1-1-1,0 1 1,5-3 0,7 2 14,0 0 0,-1 1 1,1 0-1,0 1 1,16 2-1,0 0 5,65-2-2,-95 0-16,-1 0 0,1 0 0,0 0 0,-1 0 0,1 0 0,0 1 0,-1-1 0,1 0 0,-1 1 0,1-1 0,0 0 0,-1 1 0,1-1 0,-1 0 0,1 1-1,-1-1 1,1 1 0,-1-1 0,1 1 0,-1 0 0,1-1 0,-1 1 0,0-1 0,1 1 0,-1 0 0,0-1 0,0 1 0,0 0 0,1-1 0,-1 2 0,0 32 42,-1-25-32,-1 0 0,0 0 0,0-1 0,-1 1 0,-7 14 0,-5 0 58,-1-1 0,-20 22 0,15-14 58,19-26-114,0 0 0,-1 0 0,1 0 1,-1-1-1,0 1 0,-6 5 0,3-4 0,5-5-13,0 1 1,0-1 0,1 1 0,-1-1 0,0 1 0,0 0 0,0-1 0,1 1 0,-1 0 0,1 0-1,-1 0 1,0-1 0,1 1 0,-1 0 0,1 0 0,0 0 0,-1 0 0,1 0 0,0 0 0,-1 0-1,1 0 1,0 0 0,0 0 0,0 0 0,0 0 0,0 0 0,0 1 0,2 0-4,-1 0 1,0-1-1,1 1 1,-1 0-1,1-1 1,0 1-1,-1-1 1,1 0-1,0 0 1,0 1-1,0-1 0,0 0 1,0-1-1,0 1 1,0 0-1,1 0 1,-1-1-1,0 0 1,0 1-1,4-1 1,1 0 0,0 0 1,-1-1 0,1 0-1,0 0 1,0 0 0,-1-1-1,1 0 1,-1-1 0,0 1-1,1-1 1,-1 0 0,-1-1-1,1 1 1,9-8-1,-14 10 2,0 1-1,0-1 0,0 1 0,0-1 0,0 1 1,0-1-1,0 1 0,0 0 0,1 0 0,-1-1 1,0 1-1,0 0 0,0 0 0,1 0 0,-1 0 1,0 0-1,0 1 0,0-1 0,2 1 0,1-1 2,-3 0-2,-1 0 1,1 1 0,0-1-1,0 0 1,0 0-1,0 0 1,0 1 0,-1-1-1,1 0 1,0 1-1,0-1 1,0 1 0,-1-1-1,1 1 1,0-1-1,-1 1 1,1 0 0,0-1-1,-1 1 1,1 0-1,-1-1 1,1 1 0,-1 0-1,1 0 1,-1-1 0,0 1-1,1 0 1,-1 0-1,0 0 1,1 0 0,-1 0-1,0-1 1,0 3-1,0 37 0,-1-22 6,0-17-5,0 1 0,1-1 0,-1 0 0,0 0-1,0 0 1,0 0 0,0 0 0,0 0-1,0 0 1,0 0 0,0 0 0,-1 0-1,1-1 1,0 1 0,-1 0 0,1-1-1,0 1 1,-1-1 0,-1 1 0,-16 8-3,3 12 2,16-20 0,-1 0 1,1-1-1,0 1 1,0 0 0,-1-1-1,1 1 1,-1 0-1,1-1 1,-1 1-1,1 0 1,-1-1-1,1 1 1,-1-1-1,1 1 1,-1-1-1,1 1 1,-1-1 0,0 0-1,1 1 1,-1-1-1,0 0 1,0 0-1,1 1 1,-1-1-1,0 0 1,0 0-1,1 0 1,-1 0 0,0 0-1,0 0 1,1 0-1,-1 0 1,-1 0-1,-2 0 0,-1 0-42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04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49 336,'0'1'21,"0"0"1,1 0-1,-1 1 0,0-1 0,0 0 1,0 0-1,-1 1 0,1-1 1,0 0-1,0 0 0,-1 0 0,1 0 1,-1 1-1,1-1 0,-1 0 0,1 0 1,-1 0-1,0 0 0,1 0 0,-1 0 1,0 0-1,0 0 0,0-1 1,0 1-1,0 0 0,0 0 0,0-1 1,0 1-1,0 0 0,0-1 0,0 1 1,0-1-1,0 0 0,-2 1 0,-1 1 1511,8-2-1193,136-10 546,-126 10-958,-1 0-1,1 0 1,-1-1-1,1-1 0,-1-1 1,0 1-1,0-2 1,0 0-1,0-1 1,0 0-1,13-8 0,-13 6-367,-10 7 368,-1-1 0,-1 0-1,1 0 1,0 1 0,0-1 0,0 0 0,0-1 0,-1 1-1,1 0 1,0 0 0,-1-1 0,1 1 0,-1-1 0,1 1-1,-1-1 1,0 0 0,0 0 0,0 1 0,1-3-1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04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1 125 176,'0'0'1089,"26"0"-865,-8 0 48,8-10 16,-8-5-80,26 5-32,-17-5-112,-10-10-64,10 15-160,-9-5-304,-18-10-256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05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31 584 560,'0'4'45,"-1"0"-1,1 1 0,-1-1 1,1 0-1,-1 0 0,0 0 1,-1 0-1,1 0 0,-1-1 1,0 1-1,-4 6 0,1 1 49,3-5-41,0 1 1,0-1-1,1 1 1,0-1-1,1 1 1,0 0 0,0-1-1,0 1 1,2 8-1,-1 10 106,-1 76 500,0-100-633,0 1-1,0-1 1,0 1-1,0 0 1,0-1-1,1 1 1,-1-1-1,0 1 1,1-1-1,-1 1 1,1-1-1,-1 1 0,1-1 1,0 0-1,0 1 1,0-1-1,0 0 1,0 0-1,0 1 1,0-1-1,0 0 1,0 0-1,2 1 0,3 4 115,-1 5 350,0 2 515,-5-13-999,0 0 0,0 0 0,1 0 0,-1 1 0,0-1 0,0 0 0,1 0 1,-1 0-1,0 0 0,0 0 0,1 0 0,-1 0 0,0 0 0,0 0 1,1 0-1,-1 0 0,0 0 0,1 0 0,-1 0 0,0 0 0,0 0 1,1 0-1,-1-1 0,0 1 0,0 0 0,1 0 0,-1 0 0,0 0 1,0 0-1,0-1 0,1 1 0,-1 0 0,0 0 0,0 0 0,0-1 1,0 1-1,1 0 0,-1 0 0,0-1 0,0 1 0,0 0 0,0 0 1,0-1-1,0 1 0,0-1 0,2-4 10,-1-1 1,0 0-1,0 0 0,-1 0 0,0 0 1,0 0-1,-1-9 0,0 1-30,1-767 377,0 778-351,0 1 0,0 0 0,0-1 0,0 1 0,1-1 0,-1 1 0,1 0-1,-1-1 1,1 1 0,0 0 0,0 0 0,0-1 0,0 1 0,0 0 0,0 0-1,1 0 1,-1 0 0,1 0 0,0 1 0,3-4 0,-4 3 1,0 2-6,0-1 0,0 0 1,0 1-1,0-1 0,0 1 1,0-1-1,-1 1 0,1 0 1,0-1-1,0 1 0,0 0 1,0 0-1,1 0 0,-1 0 1,0 0-1,0 0 0,0 0 0,0 0 1,0 0-1,0 0 0,0 0 1,0 0-1,0 1 0,0-1 1,0 1-1,1 0 0,0 0 16,9 4 65,1 0 0,-2 1 1,1 0-1,-1 1 0,1 0 1,-2 1-1,1 0 0,-1 1 0,-1 0 1,11 12-1,42 41 271,-49-51-333,-1 1 0,-1 0 1,0 1-1,13 20 0,32 63 55,-49-86-78,2 7 8,-1 0 0,9 28 0,5 13 29,10 0 9,-23-45-41,-1 0 0,0 1 0,0 0 0,-1 1-1,-1-1 1,5 22 0,-9-25-2,1-1 0,1 1 0,-1 0 0,2-1 0,0 0 0,8 16 0,-7-16-25,-3-7 2,0-1 0,-1 1 0,1-1 0,-1 1 0,0 0-1,0-1 1,0 1 0,0 0 0,-1 0 0,1 0 0,0 5-1,-1-6-701,0-6-561,0-18-221,0-12 131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06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0 277 112,'0'-64'2414,"1"63"-2401,-1 0-1,0 0 0,1 0 0,-1 0 0,1 1 0,-1-1 0,1 0 0,0 0 0,-1 1 1,1-1-1,0 0 0,0 1 0,-1-1 0,1 1 0,0-1 0,0 1 0,0-1 0,0 1 0,-1 0 1,1-1-1,0 1 0,0 0 0,0 0 0,0 0 0,0 0 0,0-1 0,0 1 0,2 1 0,32-2 365,-30 1-328,8-1 72,1-1 0,0 0 0,0-1 0,24-8-1,48-23 202,-58 20-94,34-21 1,5-3 93,-52 30-248,-1-1 1,27-21 0,-20 19-694,-42 22-387,2 12-136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06:12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1 352,'-4'0'294,"-9"0"1164,31 0-1221,33 0-310,-50 0 75,0-1 1,0 1 0,0 0-1,-1 0 1,1 0 0,0 0 0,0 0-1,0 0 1,0 0 0,-1 1-1,1-1 1,0 0 0,0 0-1,0 1 1,-1-1 0,1 0-1,0 1 1,0-1 0,-1 1 0,1-1-1,0 1 1,-1-1 0,1 1-1,0-1 1,-1 1 0,1 0-1,-1-1 1,1 1 0,-1 0 0,1-1-1,-1 1 1,0 0 0,1 0-1,-1 0 1,0-1 0,0 1-1,1 0 1,-1 0 0,0 0-1,0 0 1,0-1 0,0 1 0,0 0-1,0 0 1,-1 1 0,6 21 99,-3-18-98,0 1-1,0-1 1,0 0-1,-1 1 1,1 0-1,-1-1 1,-1 1-1,1 0 1,-1 8-1,0-13-3,0 0 1,0 0-1,0 0 0,0 0 1,0-1-1,0 1 0,1 0 1,-1 0-1,0 0 0,0-1 0,1 1 1,-1 0-1,1-1 0,-1 1 1,1 0-1,-1 0 0,1-1 1,-1 1-1,1-1 0,-1 1 0,1-1 1,0 1-1,-1-1 0,2 1 1,-1 0-2,0 0 1,0-1 0,0 1-1,0 0 1,0 0 0,0 0 0,-1 0-1,1 0 1,0 0 0,-1 0-1,1 0 1,0 0 0,-1 0-1,1 1 1,-1-1 0,0 0 0,1 0-1,-1 0 1,0 1 0,0-1-1,0 0 1,1 0 0,-1 1-1,-1 1 1,1 36 0,0-33-36,0-31-27,0-6-41,0 30-10,3 1-484,10 0 153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27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6343 592,'0'0'15,"-1"0"0,0 0-1,1 0 1,-1 0 0,0 0 0,1 0-1,-1 0 1,0-1 0,1 1 0,-1 0-1,0 0 1,1 0 0,-1-1-1,0 1 1,1 0 0,-1-1 0,1 1-1,-1 0 1,1-1 0,-1 1 0,1-1-1,-1 1 1,1-1 0,-1 1-1,1-1 1,-1 1 0,1-2 0,-2-17 238,3 9-292,-1-42 1448,-5 52-1102,-12 0-57,12 0 1506,10 0-1679,127 0 1044,-127 0-961,-2 0-105,0 0 1,0 0-1,1 0 1,-1 1-1,0-1 0,0 1 1,0 0-1,0 0 1,0 0-1,4 2 1,18 4 246,59-7 525,-81 0-739,-2 0-77,1 0 0,-1 0 0,1 0 0,-1 0 0,1 0 0,-1 0 0,1 0 0,-1 1-1,1-1 1,-1 1 0,1-1 0,1 2 0,-2-1-1,0 0 0,-1-1 0,1 1 0,-1 0 0,1 0 0,-1 0-1,0 0 1,1 0 0,-1 0 0,0 0 0,0 0 0,1 0 0,-1 0 0,0-1 0,0 1 0,0 0 0,-1 2 0,1 0 841,17-3-752,2-1 53,-18 1-150,-1 0 1,0-1-1,1 1 0,-1 0 0,1 0 0,-1 0 0,1 0 0,-1-1 1,0 1-1,1 0 0,-1-1 0,0 1 0,1 0 0,-1-1 0,0 1 1,1 0-1,-1-1 0,0 1 0,0 0 0,1-1 0,-1 1 0,0-1 1,0 1-1,0-1 0,0 1 0,1-1 0,-1 1 0,0 0 0,0-1 0,0 1 1,0-2-1,0 0 323,22 2-242,-18 0-3,11-2 29,-12 1-99,1 0-1,0-1 0,-1 2 0,1-1 1,0 0-1,0 1 0,-1-1 0,7 1 1,23-4 21,-22 1-17,-6 1-5,0 0 1,1 1-1,0-1 1,-1 1-1,1 0 0,-1 1 1,1 0-1,7 0 1,72-10 32,10 10 84,-93 0-125,-1 0 1,1 0-1,0 1 1,0-1-1,-1 1 1,1-1-1,0 1 0,-1-1 1,1 1-1,-1 0 1,1 0-1,-1 0 1,1 0-1,-1 0 1,1 0-1,-1 0 0,2 2 1,-1-1-7,0 0 1,0 0-1,1-1 0,-1 1 1,0 0-1,1-1 0,0 0 1,-1 1-1,1-1 0,0 0 1,-1-1-1,7 2 0,256 48 171,-125-17-118,-52-25 37,157-6 0,-115-4-45,-118 3-38,0 0 1,0 0-1,15 4 0,-17-2 4,1-2 0,-1 1 0,14-1-1,226-1 137,-232 2-136,-1 1 0,0 0-1,-1 1 1,22 8 0,-24-7 19,0-1 0,26 3 1,5 2-59,-6 3 41,76 10 0,-14-10 41,-49-5-8,71 1 0,-103-7-34,0 2 0,31 7 1,-29-5 14,0-1 0,38 3 0,37-7 68,9 0-68,-96 0-9,-2 0-9,0 0 0,0 0 0,0-1 0,0 0-1,0 0 1,0-1 0,0 0 0,11-4 0,-14 5-1,0 0-1,0 0 1,1 1 0,-1-1 0,9 1 0,11-1 4,113-38 19,-128 36-24,0 0 0,0 0 0,18-10 0,-19 8 1,1 0 0,0 1-1,0 0 1,1 1 0,17-4-1,-17 5 6,0-2-1,0 1 1,13-7-1,-13 5 0,-1 0 0,1 1 0,0 0 0,0 1 0,0 1 0,1-1 0,13 0 0,625 3 78,-625 0-75,0-1 1,-1-2-1,1-1 0,-1 0 0,31-11 0,-41 11 24,-1 2-1,1-1 1,25 0-1,-22 2-35,-1-1 0,29-6 1,-12 1-1,-1 2 1,1 1 0,0 2-1,40 2 1,59-5 34,-44 2-54,-67 4 25,0-2 1,0 0-1,0-1 0,28-7 0,62-19 23,55-28-38,-71 26 45,128-24 0,-185 46 18,142-17 18,-25-14-63,2 0-62,42 12 121,-181 24-78,0 0 0,0-1-1,23-9 1,-21 6 18,-1 2 0,31-6-1,-16 8 1,-19 3-8,0-2 0,1 0 0,15-4 0,23-8 45,-31 9-56,-1-1 0,38-16 1,-46 16 10,0 0 0,0 2 0,1 0 0,0 0 0,-1 1 0,1 1 0,19 0 0,-7-1 5,105-22-16,-94 16 28,11 0-21,2 2 0,-1 2 0,66 2 0,-105 3 13,-1-1 0,0 0 0,0-1 0,0 0 0,13-5 0,18-3 37,-22 7-57,-1-2 0,-1 0 0,1-1 0,-1-1 0,24-13 0,39-14 45,-50 23-38,1 1-1,0 1 0,0 2 1,1 2-1,56-4 0,-17-1 47,-69 10-40,1 0 0,0 0-1,-1 0 1,1-1-1,0 1 1,-1-1 0,1 0-1,0 0 1,-1 0 0,0 0-1,1 0 1,3-3-1,22-8-10,6 4 7,0 1 0,1 2 0,64-2 0,-80 8-4,33-2-23,-49 1 32,-1 0 1,1 0-1,-1-1 0,1 1 1,0-1-1,-1 0 0,1 0 1,-1 0-1,1 0 1,-1 0-1,0 0 0,1-1 1,-1 1-1,2-2 1,2-6-5,-5 9 2,0-1 0,-1 0 0,1 1 1,-1-1-1,1 1 0,0-1 0,-1 1 0,1-1 0,0 1 0,-1-1 1,1 1-1,0-1 0,0 1 0,-1 0 0,1 0 0,0-1 1,0 1-1,0 0 0,0 0 0,-1 0 0,3 0 0,62-25-47,-42 4 38,-14 20 2,1 0 1,-1 0-1,19 2 1,-19-1 21,-9 0-15,1 0 1,-1 0-1,0 0 1,1-1-1,-1 1 1,0 0 0,1 0-1,-1 0 1,0 0-1,0 0 1,1-1-1,-1 1 1,0 0 0,0 0-1,1-1 1,-1 1-1,0 0 1,0 0 0,0-1-1,1 1 1,-1 0-1,0-1 1,0 1-1,0 0 1,0-1 0,0 1-1,1-1 1,1-3 9,14-7-7,1 1 0,1 1 0,-1 0 0,2 1 0,-1 1 0,1 1 0,26-6 0,-34 10 1,0 1 1,0 1-1,14 0 1,15 1-55,-11 1 46,-14-1 28,0 0 0,1-1-1,-1-1 1,29-4 0,-43 4-24,0 1 1,0 0-1,0-1 1,-1 0-1,1 1 0,0-1 1,0 1-1,0-1 1,0 0-1,-1 0 0,1 1 1,0-1-1,-1 0 1,1 0-1,-1 0 0,1 0 1,0-1-1,8-9 7,-3 8-14,0 1 0,0 0 1,1 1-1,-1-1 0,0 1 1,0 0-1,13 0 0,-19 1 9,1 0-1,-1 0 0,0 0 0,0 0 1,1 0-1,-1 0 0,0 0 1,0 0-1,1 0 0,-1 0 0,0 0 1,0 0-1,0-1 0,0 1 1,1 0-1,-1 0 0,0 0 1,0 0-1,0-1 0,0 1 0,1 0 1,-1 0-1,0 0 0,0-1 1,0 1-1,0 0 0,0 0 1,0-1-1,0 1 0,0 0 0,0 0 1,0 0-1,0-1 0,0 1 1,0 0-1,0 0 0,0-1 1,0 1-1,0 0 0,0 0 0,0-1 1,0 1-1,0 0 0,0 0 1,0-1-1,0 1 0,0 0 1,-1 0-1,1 0 1,0-1-1,0 1 1,0 0-1,0 0 1,0 0-1,0 0 1,0-1-1,0 1 1,0 0-1,0 0 1,0 0-1,0-1 1,0 1-1,0 0 1,0 0-1,0 0 1,0-1-1,0 1 1,0 0-1,0 0 1,1 0-1,-1 0 1,0-1-1,0 1 1,0 0-1,0 0 1,0 0-1,0 0 1,1 0-1,-1-1 1,0 1-1,0 0 0,0 0 1,0 0-1,1 0 1,-1 0-1,0 0 1,0 0-1,1 0 1,62-10-14,25 10 23,-87 0-10,-1 0-1,0 0 1,0-1 0,1 1-1,-1 0 1,0 0-1,0 0 1,0 0-1,1 0 1,-1 0 0,0 0-1,0 0 1,1 0-1,-1-1 1,0 1-1,0 0 1,0 0 0,0 0-1,1 0 1,-1-1-1,0 1 1,0 0-1,0 0 1,0 0 0,0-1-1,0 1 1,0 0-1,0 0 1,1-1-1,-1 1 1,0 0-1,0 0 1,0-1 0,0 1-1,0 0 1,0 0-1,0 0 1,0-1-1,0 1 1,-1 0 0,1 0-1,0-1 1,0 1-1,0 0 1,0-1-1,0 1 2,0 0-1,0 0 1,0 0-1,-1 0 1,1-1-1,0 1 1,0 0-1,0 0 1,0 0-1,0-1 1,0 1-1,0 0 0,0 0 1,0 0-1,0-1 1,0 1-1,0 0 1,0 0-1,0 0 1,0 0-1,1-1 1,-1 1-1,0 0 1,0 0-1,0 0 0,0 0 1,0-1-1,0 1 1,0 0-1,0 0 1,1 0-1,-1 0 1,0 0-1,0-1 1,0 1-1,0 0 0,1 0 1,-1 0-1,0 0 1,0 0-1,0 0 1,1 0-1,36-9-21,-33 8-3,-1 1 40,-3 0-16,1 0 1,-1 0 0,1 0-1,-1 0 1,1 0-1,-1 0 1,1 0-1,-1 0 1,1 0 0,-1 0-1,1 0 1,-1 0-1,1 0 1,-1 0-1,1 0 1,-1 0 0,0-1-1,1 1 1,-1 0-1,1 0 1,-1-1-1,1 1 1,-1 0 0,0 0-1,1-1 1,-1 1-1,0 0 1,1-1-1,-1 1 1,0-1-1,0 1 1,1 0 0,-1-1-1,0 1 1,0-1-1,0 1 1,1-1-1,-1 1 1,0-1 0,0 1-1,0-1 1,0 1-1,0-1 1,0 1-1,0-1 1,0 0 0,0-1-20,0 0 20,0 0 0,0 0 1,0 0-1,0 0 0,0 0 0,1 0 0,-1 0 1,0 1-1,1-1 0,1-3 0,6-2 4,-7 7-2,0-1 0,0 0-1,0 1 1,0-1 0,0 0-1,0 0 1,0 0 0,-1 0-1,1 0 1,0 0 0,-1 0-1,1 0 1,0-1 0,-1 1 0,1 0-1,-1 0 1,0 0 0,1-1-1,-1 1 1,0 0 0,0 0-1,0-1 1,0-1 0,0 2-3,0 1 0,0-1 0,0 0 0,0 1 0,0-1 0,0 1 1,0-1-1,0 0 0,0 1 0,0-1 0,0 0 0,1 1 1,-1-1-1,0 1 0,0-1 0,1 1 0,-1-1 0,0 1 0,1-1 1,-1 1-1,0-1 0,1 1 0,-1-1 0,1 1 0,-1-1 0,1 1 1,-1 0-1,1-1 0,-1 1 0,1 0 0,0-1 0,0 1 0,-1 0 0,1-1 0,-1 1-1,1 0 1,-1-1 0,1 1 0,-1 0-1,1-1 1,-1 1 0,1-1 0,-1 1 0,0 0-1,1-1 1,-1 1 0,1-1 0,-1 0-1,0 1 1,0-1 0,1 1 0,-1-1-1,0 1 1,0-1 0,0 0 0,0 1 0,0-1-1,0 1 1,0-1 0,0 0 0,0 1-1,0-1 1,0 0 0,0-1 0,0 1-1,0-1 1,0 1 0,1 0 0,-1-1-1,0 1 1,1-1 0,-1 1 0,1 0-1,-1-1 1,1 1 0,0 0 0,-1 0-1,1 0 1,0-1 0,0 1 0,0 0-1,0 0 1,1-1 0,0 1 0,-1 0-1,0-1 1,0 1 0,0 0 0,0 0-1,0-1 1,0 1 0,0-1-1,0 1 1,-1-1 0,1 1 0,0-1-1,-1 0 1,1 1 0,-1-1-1,0 1 1,0-1 0,1 0 0,-1-2-1,0-183 164,0 185-162,0 0 0,0 1-1,0-1 1,1 0 0,-1 0 0,0 0-1,1 1 1,0-1 0,-1 0 0,1 1-1,0-1 1,0 0 0,2-1 0,-2 1 2,0 1 0,0 0 0,-1-1 1,1 1-1,0-1 0,0 1 0,-1-1 1,1 1-1,-1-1 0,0 0 0,1 1 1,-1-1-1,0-2 0,0-516 1099,0 518-1094,0 1 0,0 0 0,0 0 0,0-1 0,0 1 0,1 0 0,-1 0 0,0-1 0,1 1 0,-1 0 1,1 0-1,-1 0 0,1-1 0,-1 1 0,1 0 0,0 0 0,0 0 0,-1 0 0,1 0 0,0 0 0,0 1 0,0-1 0,2-1 0,-2 1-4,0 1-1,0-1 1,0 0-1,0 0 1,-1 1-1,1-1 1,0 0-1,0 0 1,-1 0-1,1 0 1,-1 0-1,1 0 1,-1 0-1,1 0 1,-1 0-1,1 0 1,-1 0-1,0 0 1,0 0-1,1 0 1,-1 0-1,0-1 1,0-1-1,0-336 1406,0 331-1385,1 0-1,0 0 1,0 0 0,5-13-1,-4 14-11,0-1 1,-1 1-1,1-1 0,-1-12 0,-1 2 19,0 11-22,-1 1 0,1 0 1,1 0-1,-1-1 0,1 1 0,3-11 1,5-3-5,-7 17-3,0 1 0,-1-1 0,1-1-1,-1 1 1,0 0 0,0 0 0,0 0-1,0-1 1,-1 1 0,1 0 0,-1-5-1,0 5 1,0 0-1,1 0 0,-1 0 1,1 0-1,0 0 0,-1 0 1,1 0-1,1 0 0,-1 0 0,0 1 1,1-1-1,1-3 0,-1 4-4,0-1 0,-1 1 1,1-1-1,-1 0 0,0 1 0,0-1 0,0 0 0,0 0 0,-1 0 0,1 0 0,-1 0 0,0-3 0,1 2 5,-1 0 0,1 0-1,-1-1 1,1 1 0,1 0-1,-1 0 1,2-4 0,-1 4-4,0 0 0,-1 0 1,0 0-1,0 0 0,0 0 1,-1 0-1,1-6 0,-1 8 3,0-1 0,1 0 1,-1 1-1,1-1 0,-1 1 0,1-1 0,0 1 0,0-1 0,0 1 0,0-1 1,1 1-1,-1 0 0,2-3 0,-1 3-1,0 0 0,-1 0 0,0-1 0,1 1 0,-1 0 0,0-1 0,0 1 0,-1-1 0,1 1 0,0-1 0,-1 0 0,0 1 0,1-4 0,-2-4-2,1-1 1,1 1-1,0 0 0,0 0 1,1 0-1,0 0 0,6-17 1,-6 24 2,-2 0 1,1-1 0,0 1-1,-1 0 1,1 0 0,-1-1-1,0 1 1,0 0 0,0-1-1,-1-4 1,0 6-1,1-1 1,-1 0-1,1 0 0,0 0 0,0 0 1,1 0-1,-1 0 0,0 0 0,1 0 1,0 0-1,0 0 0,1-2 0,6-8 10,-6 11-11,-1 0 1,1 0-1,-1 0 1,0 0 0,0 0-1,0-1 1,0 1-1,0 0 1,0-1-1,-1 1 1,1-1-1,-1 1 1,1-1 0,-1-2-1,0-2 5,1 0 1,0-1-1,0 1 0,0 0 0,4-8 1,-3 8 4,0 1 0,-1-1 1,1 1-1,-1-1 0,0-7 1,-1 9-18,0 1 1,0-1-1,1 1 0,0-1 1,0 1-1,0-1 1,1 1-1,0 0 1,3-8-1,-3 8 5,0 0 0,0 0 0,-1 0 0,1 0 0,-1-1 0,0 1 0,0 0 0,-1-1 0,1-7 0,-1-468 34,0 469-32,1 1 0,1-1 0,4-20 0,-3 20 7,-1 0 0,0 0-1,0-22 1,-2-510-205,-1 530 189,0 1 0,0 0-1,-5-16 1,3 17-1,1-1 0,0 1 0,0-16 0,2 16 1,-2 0 1,1-1-1,-1 1 0,-6-18 1,5 18-24,0 0 1,0 0 0,1-1-1,0-19 1,1 0-29,-1 0 1,-1-1-1,-1 1 1,-2 0-1,-18-55 0,20 56 66,0-3-1,0 19-6,1 0 0,0-1 0,1 1 1,1-1-1,0-16 0,0 24-4,1 0 0,-1 0 0,0 0 1,-1 1-1,1-1 0,-6-12 0,4 12-12,1 0 0,-1 0 0,2 0 1,-1 0-1,1-1 0,-1-14 0,1-16-206,-13-72 0,10 63 56,5 40 145,-1 1 0,-1-1-1,1 1 1,-1-1 0,-1 1 0,1-1-1,-1 1 1,0 0 0,0-1 0,-1 1-1,0 0 1,-6-10 0,3 7 7,0-1 0,1 0 1,0 0-1,1 0 0,0 0 0,0-1 0,1 0 1,1 0-1,-1 0 0,1-12 0,2 21 13,0-1 0,-1 0 0,1 1 0,0-1 0,-1 1 0,0-1 0,0 1 0,1-1 0,-2 1 0,1-1 0,0 1 1,0 0-1,-4-5 0,4 5 3,-1 0 0,1 0 0,0 0 0,-1 0 0,1-1 0,0 1 0,0-1 0,1 1 0,-1-1 0,0 1 0,1-1 0,0 1 0,-1-6 0,1-28-57,-2 0 0,-11-54 0,12 81 45,0 0 1,1 0-1,0 0 1,1-13-1,0 15-7,-1 0-1,0 1 0,0-1 0,0 0 0,-1 0 1,0 0-1,0 0 0,-3-7 0,-4-4-32,6 14 36,0 1-1,0-1 1,0 0 0,1 1 0,0-1 0,0 0-1,0 0 1,0 0 0,1 0 0,-1-4 0,1-54-231,0 59 249,-2 4-33,0 0 30,0-1 0,0 0 0,0 1-1,0-1 1,1 0 0,-1 0 0,0 0-1,0 0 1,0 0 0,0-1 0,0 1-1,0-1 1,0 1 0,0-1 0,0 0 0,1 1-1,-1-1 1,0 0 0,1 0 0,-1 0-1,-1-2 1,3 1 24,-26 3-33,-32-1-27,55 0 36,-1 0-1,1-1 1,0 1 0,0-1 0,-1 0 0,1 0-1,0 0 1,0 0 0,0 0 0,0-1 0,0 1-1,-3-4 1,2 3 1,0-1 1,1 1-1,-1 0 0,0 0 1,0 0-1,-8-3 0,7 4-3,0-1-1,1 0 0,-1 0 0,1-1 0,-1 0 0,-6-5 0,6 4-1,0-1 0,-1 1 0,1 0 0,-1 0 0,0 1 0,0-1-1,0 1 1,-10-3 0,-19-12 22,31 15-14,0 1-1,0-1 1,0 1 0,0 0 0,0 1 0,-1-1 0,1 0 0,-1 1 0,1 0-1,-1 0 1,-8 0 0,-22 1 10,2 1 17,-40-5 0,61 3-29,0-1 0,0-1 0,1 0 0,-1-1-1,1 0 1,-1 0 0,-10-8 0,-67-26-15,80 35 13,-1 0 0,0 0 0,-1 1 0,1 1 0,0-1 0,-1 2 0,1-1 0,-1 1 1,-17 3-1,-14-1-9,-39-2 179,58 4-184,-5 1 10,23-4 0,-1 0 1,1 0 0,0 0-1,1 0 1,-1 1 0,0 0-1,-5 2 1,8-3 7,0 0-1,-1 0 1,1-1 0,-1 1-1,0-1 1,1 1 0,-1-1-1,1 0 1,-1 0 0,0 0 0,1 0-1,-1-1 1,-3 0 0,-2 0-8,-15 1 10,10-1-9,-1 1-1,1 0 1,0 0-1,0 2 1,-1 0-1,1 0 0,0 1 1,1 0-1,-24 10 1,34-11 3,-1-1 1,0 0-1,0 1 1,0-1 0,0-1-1,0 1 1,0 0 0,0-1-1,0 0 1,0 1 0,0-1-1,0 0 1,-4-1-1,2 0 3,1 1 0,-1 0 0,1 0 0,-1 1 0,0-1 0,1 1 0,-1 0-1,-4 2 1,-3 2-1,0 0 1,1 1-1,-16 11 0,21-12-5,-1-1 1,1 1-1,-1-1 0,0-1 0,-1 1 1,1-1-1,-1 0 0,1-1 0,-1 0 1,-12 2-1,15-4 40,-2-1-49,0 0-1,0 1 0,-1 0 0,-10 1 1,2 0 1,14-1 12,0 0 1,0 0 0,0 0 0,0 1-1,1-1 1,-1 0 0,0 1 0,0 0 0,0-1-1,1 1 1,-1 0 0,0 0 0,1 0-1,-1 0 1,0 0 0,1 0 0,0 1-1,-1-1 1,-1 3 0,1-2-3,0 0-1,0 0 1,0 0-1,0-1 1,0 1 0,-1 0-1,1-1 1,0 0 0,-1 0-1,1 1 1,-1-1-1,1-1 1,-4 2 0,-9-1-2,13-2 3,0 1 0,0 0 1,0 0-1,0 0 0,0 1 0,0-1 1,0 0-1,0 1 0,0-1 0,-3 2 1,3 0 1,0-1 0,0 1 1,0-1-1,0 0 1,0 0-1,-1 0 0,1 0 1,0 0-1,-1 0 0,1-1 1,-1 1-1,1-1 1,-1 1-1,1-1 0,-1 0 1,1 0-1,-1 0 1,-3-1-1,-218 1-29,219 0 43,-10-3 24,14 2-39,0-1 0,-1 1 0,1 0 0,-1 0 0,0 0 0,1 0 0,-1 0 0,0 0 0,0 0 0,1 1 0,-1-1 0,0 1-1,0-1 1,0 1 0,0 0 0,0-1 0,0 1 0,0 0 0,0 0 0,1 1 0,-1-1 0,-3 1 0,-3-1 9,-54 0-92,58 0 90,3-1-42,1 0 36,-1 0-1,1 0 0,0 0 0,-1 0 1,0 0-1,1 0 0,-1 0 1,1 0-1,-1 0 0,0 0 1,0 1-1,0-1 0,1 0 1,-1 0-1,0 1 0,0-1 0,0 1 1,0-1-1,-2 0 0,-20-6 33,18 7-26,30 0-9255,-5 0 5555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29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247 156 496,'96'-39'1051,"-82"32"-934,0 1-1,23-8 1,-17 7-13,25-18 203,-42 23-275,1 1 1,-1-1 0,0 0-1,0-1 1,1 1 0,-1-1-1,4-3 1,7-4 1026,-25 9-960,1-1-1,0 0 1,-19-5-1,18 3-42,0 1-1,0 1 0,-1 0 0,-11 0 0,8 2-29,5-1-20,1 0-1,0 1 0,0 1 0,0 0 0,-1 0 0,1 0 0,0 1 1,0 1-1,1 0 0,-1 0 0,0 0 0,-9 6 0,14-6-2,-32 19 11,1 1 0,-40 35 0,66-49-7,-1 0-1,2 0 1,-1 1 0,2 0-1,-1 0 1,1 0-1,1 1 1,0 1 0,0-1-1,1 1 1,0 0-1,-2 13 1,5-17 4,1 0 0,1-1 0,-1 1 0,1 0 0,1 0 0,-1 0-1,2 0 1,-1 0 0,1 0 0,3 10 0,5 10 40,22 39 1,-15-31-8,10 19-4,2-1 1,3-1-1,66 84 1,-69-103-37,1-2-1,1-1 1,1-1-1,2-2 1,1-1-1,39 22 1,-56-39-25,1 0-1,-1-1 1,2-1 0,35 11 0,-49-17-40,0-1 0,1 1 0,-1-2 0,1 1 0,-1-1 0,1 1 0,-1-2 0,1 1 0,-1-1 0,1 0 0,-1 0 0,0-1 0,1 0 0,-1 0 0,0 0 0,0-1-1,0 0 1,-1 0 0,1 0 0,5-5 0,-5 3-67,1-1-1,-1 0 1,0-1-1,-1 1 1,0-1-1,0 0 1,0 0-1,-1-1 1,0 1-1,0-1 1,5-16-1,-7 12-86,-1 0-1,0-1 1,-1-12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30.0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59 96,'0'-47'913,"0"36"-60,0 29-602,-1 6-26,4 50 395,-2-68-577,0 0 0,0 0 0,1 0 0,-1 0 0,2 0 0,-1 0 0,1 0 0,6 10 1,5 14 97,-13-28-133,-1 0-1,1 0 0,0-1 0,-1 1 0,1 0 1,0 0-1,0 0 0,0 0 0,1-1 0,-1 1 1,0 0-1,0-1 0,1 1 0,-1-1 1,1 0-1,0 1 0,-1-1 0,1 0 0,0 0 1,0 0-1,0 0 0,-1 0 0,1-1 0,0 1 1,0-1-1,0 1 0,0-1 0,0 0 0,0 1 1,1-1-1,-1 0 0,0 0 0,3-1 0,-1 1-3,0 0-1,-1 0 1,1 0-1,0 0 0,0-1 1,-1 0-1,1 1 1,0-2-1,-1 1 0,1 0 1,0-1-1,-1 1 1,0-1-1,1 0 1,-1 0-1,0-1 0,5-4 1,22-13-11,-17 12-6,-1 0-1,17-15 0,-27 20 12,1 1 1,-1 0-1,0-1 1,0 1-1,0-1 0,0 1 1,0-1-1,-1 0 1,1 0-1,-1 0 1,0 0-1,0 0 0,0 0 1,0 0-1,0-1 1,0-5-1,-2 8 3,1-1-1,-1 0 1,0 0 0,1 0 0,-1 0-1,0 0 1,0 1 0,0-1-1,0 0 1,-1 1 0,1-1-1,0 1 1,-1-1 0,1 1 0,-1 0-1,1 0 1,-1 0 0,0-1-1,1 2 1,-1-1 0,0 0-1,0 0 1,0 0 0,0 1 0,0-1-1,-2 0 1,-58-11 19,52 11-22,-6-1-66,-1 0 0,0 2-1,-18 1 1,5 0-848,26-1-178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30.5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3 154 640,'-1'-27'367,"0"19"-308,1-1 0,-1 1 1,2-1-1,-1 1 0,1-1 1,3-12-1,-2 16-41,0 0 0,0 0-1,0 1 1,0-1 0,1 1 0,4-6-1,-6 8-7,1 1 0,-1-1 0,1 1 0,-1 0 0,1 0 1,0-1-1,-1 1 0,1 0 0,0 0 0,0 1 0,-1-1 0,1 0 0,0 1 0,0-1 0,0 1 0,0-1 0,0 1 0,3 0 0,2 5 126,-2 0-95,-1-2-15,-1 1 0,1 0 0,-1-1-1,0 1 1,-1 0 0,1 0 0,0 1 0,-1-1 0,0 0-1,1 6 1,1 19 188,-2 0 1,0 0-1,-5 43 0,1-15 82,2 132 1150,0-384-1057,-1 176-364,0 1-1,-5-21 1,2 20-29,1 0 1,1-22 0,2 8-2,7 44-8,99 62-41,-91-64 56,0 0-1,0 1 1,-2 1-1,1 0 1,16 18-1,-25-23 1,0 0 1,0 0-1,-1 0 0,1 0 0,-2 1 1,1 0-1,-1 0 0,0 0 0,0 0 1,-1 0-1,1 0 0,-2 1 1,1-1-1,0 15 0,-2 124-1202,4-149 10,18-17-136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30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15 576,'0'-15'993,"0"40"-833,0 0 0,0 0-32,0 30-48,0-21-48,0 16-16,18 15-16,8 9 0,-26 6-80,18 5-64,8-6-16,-8-19 32,-18 5 16,0-16-32,0-24-321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31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0 428 752,'0'46'617,"0"-43"-590,0-1 0,1 0 0,-1 1 1,1-1-1,-1 0 0,1 1 0,0-1 1,0 0-1,0 0 0,0 0 0,0 1 1,0-1-1,0 0 0,1-1 0,-1 1 1,1 0-1,0 0 0,-1-1 1,1 1-1,0-1 0,0 1 0,0-1 1,0 0-1,0 0 0,0 0 0,1 0 1,-1 0-1,5 1 0,-2 0 21,0-1-1,1 0 1,-1 0-1,0-1 1,1 0-1,-1 0 1,1 0-1,-1 0 1,0-1-1,1 0 1,6-2-1,-1-2 1,-1-1 0,0 0 0,0-1 0,0 0-1,11-11 1,10-7 1,-13 13-33,31-26-2,-38 15 12,-2 15-10,-8 8-12,0-1-1,0 1 1,0-1-1,0 1 1,-1-1-1,1 0 1,0 1-1,0-1 1,-1 0-1,1 1 1,-1-1-1,1 0 1,-1 0 0,1 0-1,-1 1 1,1-1-1,-1 0 1,1 0-1,-1 0 1,0 0-1,0-1 1,0 0 41,0 16 25,0 3-29,0 14 110,5 45 0,-3-66-125,-1-1 0,2 0 1,-1 0-1,1 0 0,0 0 0,1 0 0,0-1 1,1 1-1,6 9 0,7 16 17,-1-4-6,-16-29-86,0 0 0,0 0 0,0 0 1,0 0-1,0 0 0,0-1 0,0 1 0,0 0 1,0 0-1,0-1 0,1 1 0,-1-1 0,0 1 1,1-1-1,-1 1 0,0-1 0,1 0 0,-1 0 1,3 1-1,-1-3-680,-3-6 68</inkml:trace>
  <inkml:trace contextRef="#ctx0" brushRef="#br0" timeOffset="1">248 25 480,'0'-15'528,"0"5"241,26 10-1169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31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0 165 848,'0'-129'955,"1"131"-948,-1-1-1,1 1 0,0-1 1,-1 1-1,1-1 0,0 1 1,0-1-1,0 1 0,0-1 1,0 0-1,3 2 0,3 6 9,21 37 91,38 86 0,-44-84-67,-16-36-31,14 28 137,-3 1 0,21 67 0,-36-96-36,1-1 0,0 0 0,1 0 0,0-1 0,7 12-1,-5-4 399,-8-38-229,2 0-187,1 5-47,-1 0 0,-1 0 0,-3-18 0,-14-32 68,8 5-19,-10-40-13,7 21-33,3 18-17,0 27-17,7 27-13,1 0 0,0 0 0,0 0 0,1-1 1,-1-9-1,2 17 0,-1-1 0,1 1 0,0-1 1,0 1-1,0-1 0,0 1 0,0-1 0,0 1 1,0-1-1,0 1 0,0-1 0,0 1 0,0-1 1,0 1-1,0-1 0,1 1 0,-1-1 0,0 1 0,0-1 1,0 1-1,1 0 0,-1-1 0,0 1 0,1-1 1,-1 1-1,0 0 0,1-1 0,-1 1 0,0 0 1,1-1-1,-1 1 0,1 0 0,-1 0 0,1-1 1,-1 1-1,0 0 0,1 0 0,-1 0 0,1 0 1,-1-1-1,1 1 0,-1 0 0,1 0 0,-1 0 1,1 0-1,-1 0 0,1 0 0,-1 0 0,1 1 0,-1-1 1,1 0-1,-1 0 0,1 0 0,-1 0 0,1 1 1,-1-1-1,1 0 0,-1 0 0,0 1 0,1-1 1,0 1-1,2 1 2,0 0 1,0 1-1,0-1 1,0 1-1,-1-1 1,1 1-1,3 6 1,35 52 29,72 84-1,-87-114-11,-15-16-5,-1 0 0,-1 1 1,0 0-1,-1 1 1,7 19-1,-8-18-1,0 0-1,2 0 1,14 22-1,-19-33-5,0 0-1,0 0 1,0 1-1,2 10 1,-5-15-10,-1 0 0,1-1 0,0 1 0,0-1 0,0 1 0,0 0 0,1-1 0,-1 0 0,1 1 0,-1-1 0,1 0 1,0 0-1,0 0 0,0 0 0,0 0 0,0 0 0,3 2 0,-4-4-64,0 1 0,0-1 0,0 0 1,0 1-1,-1-1 0,1 0 0,0 1 0,0-1 0,0 0 1,0 0-1,0 0 0,0 0 0,0 0 0,0 0 0,0 0 1,1-1-1,7-14-1090,-8 12 966,21-44-997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32.1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1 239 896,'0'0'2663,"0"-22"-97,1 32-2554,1 0-1,1 1 0,-1-1 1,2 0-1,-1 0 0,1 0 1,1-1-1,0 1 0,9 12 1,12 27 3,-16-31-73,0 0 1,1-1-1,0-1 0,2 0 1,0 0-1,0-2 1,2 1-1,20 15 1,-32-28 24,-1 0 0,1 0 1,-1 0-1,1-1 0,0 1 0,-1-1 0,1 1 1,0-1-1,0 0 0,0 0 0,0-1 1,0 1-1,0-1 0,0 1 0,0-1 0,4 0 1,-5-1-3,1 1 1,-1-1 0,1 0 0,-1 0 0,0 0-1,1 0 1,-1 0 0,0 0 0,0-1 0,0 1-1,0-1 1,0 1 0,0-1 0,0 0 0,2-3-1,3-6-73,0 0-1,0 0 1,-2-1-1,1 0 0,6-23 1,-7 22 100,0-2 3,1-1 0,-2 1 0,0-1 0,-1 0 0,-1 0 0,0 0 0,-1-1 0,-1 1-1,0 0 1,-1 0 0,-5-24 0,-1 16 60,0 0-1,-2 1 0,-17-32 1,-6-18 69,32 72-235,-1 1 62,1-1 1,0 1 0,0 0 0,-1-1 0,1 1-1,0 0 1,0-1 0,0 1 0,-1 0 0,1-1-1,0 1 1,0-1 0,0 1 0,0 0 0,0-1-1,0 1 1,0-1 0,0 1 0,0 0 0,0-1-1,0 1 1,0-1 0,0 1 0,0-1 0,0 1-1,1 0 1,-1-1 0,0 1 0,0 0 0,0-1-1,1 1 1,-1 0 0,0-1 0,0 1 0,1-1-1,14 1-2293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32.6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91 896,'0'-75'3402,"4"73"-3373,7-2-101,0 1 0,1 1 0,-1 0-1,0 1 1,1 0 0,-1 0 0,13 2 0,-19-1 73,0 0-11,-1 1 0,1-1 1,0 1-1,-1 0 0,1 0 0,-1 1 0,1-1 1,-1 1-1,0 0 0,0 0 0,1 1 0,-1-1 0,-1 1 1,1 0-1,0 0 0,6 7 0,1 3 32,0 1 0,0 1 0,9 18 0,9 11 124,-27-40-117,1 1 0,-1 0 0,1-1 0,-1 1 0,-1 0-1,1 0 1,-1 0 0,1 0 0,-2 0 0,1 0 0,0 0 0,-1 1 0,0-1 0,-1 9 0,1-7 25,2 8 54,7-12-30,6 2 168,-22-8-239,0 1 0,-1 0-1,1 0 1,-1 1 0,1 0-1,-1 0 1,1 1 0,-1 0 0,0 0-1,1 1 1,-1 0 0,0 0-1,1 1 1,0 0 0,-1 0 0,1 1-1,0-1 1,-11 8 0,-13 6 102,2 2-1,-46 34 1,73-51-104,-34 25 96,25-20-72,0 1 0,1 0 0,0 1 0,1 0 0,-1 0 0,2 1 1,-1 1-1,-9 13 0,17-22-26,1 0-1,0-1 1,0 1 0,0 0 0,-1 0-1,1-1 1,0 1 0,0 0 0,0 0-1,0-1 1,0 1 0,0 0 0,0 0-1,1-1 1,-1 1 0,0 0-1,0-1 1,1 1 0,-1 0 0,0-1-1,1 1 1,-1 0 0,0-1 0,1 1-1,-1 0 1,1-1 0,-1 1 0,1-1-1,-1 1 1,1-1 0,0 1 0,-1-1-1,1 0 1,0 1 0,-1-1 0,1 0-1,0 1 1,-1-1 0,1 0 0,0 0-1,0 0 1,-1 1 0,1-1 0,0 0-1,0 0 1,1-1 0,37 5 24,-37-4-23,378 0-538,-375 0 481,-1 0-1,1-1 0,0 1 0,0-1 0,-1 1 0,1-2 1,-1 1-1,1 0 0,-1-1 0,5-2 0,-2-1-136,0 0 0,0 0 0,0-1 0,10-12 0,-3 2-113,-2-1 0,0 0 0,-1-1-1,0 0 1,13-34 0,-12 28 59,26-38 1,1-3 50,-31 47 181,-4 9 38,0 1 0,0-1 0,0 1 1,1 0-1,1 1 0,-1-1 0,1 1 0,13-12 1,-18 18 8,1 0 1,0 0-1,-1 0 1,1 0-1,0 0 1,-1 0-1,0-1 1,1 1-1,-1-1 1,0 1-1,1-1 1,-1 0-1,0 1 1,0-1-1,-1 0 1,1 0-1,0 0 1,0 1-1,-1-1 1,1 0-1,-1 0 1,0 0-1,0 0 1,1 0-1,-1 0 1,0 0-1,-1 0 1,1-3-1,0 3 656,-5 15 403,1-7-966,-1 0 0,0-1 0,0 1 0,-1-1-1,0-1 1,-7 6 0,-31 26 602,22-16-486,-20 19 157,40-36-389,0 0 1,0 0-1,0 0 1,0 0-1,0 0 0,1 0 1,-1 0-1,1 0 1,0 1-1,0-1 1,0 0-1,1 1 1,-1 6-1,0-8-7,1 0 0,0 0 0,0 0-1,0 0 1,0 1 0,0-1 0,1 0 0,-1 0 0,1 0-1,-1 0 1,1 0 0,0 0 0,0 0 0,1 3-1,0-5-4,-1 1 0,1 0-1,0 0 1,0-1 0,-1 1-1,1-1 1,0 0 0,0 1-1,0-1 1,0 0 0,0 0-1,-1 0 1,5-1 0,6 1-9,30-1-93,-19 0 6,1 1-1,38 5 1,-56-4 72,0 0 1,0 0-1,0 1 1,0 0-1,0 0 1,0 1-1,-1-1 0,1 1 1,-1 1-1,0-1 1,0 1-1,0 0 1,0 0-1,6 7 0,1 4-63,-2 1 0,14 23 0,-4-3 18,-9-20 57,-2 1 0,0 0 1,-1 1-1,0 0 1,-2 0-1,0 1 1,-1-1-1,4 36 1,-8-39 53,0-1 1,-2 1 0,1-1-1,-2 0 1,0 0 0,-1 1-1,0-1 1,-1-1 0,0 1-1,-1 0 1,-1-1 0,-11 20-1,14-29-39,1-1 0,-1 1 0,0-1 0,0 1-1,0-1 1,0 0 0,0 0 0,-6 4 0,8-7-23,0 1 1,0-1-1,1 1 1,-1-1-1,0 1 1,0-1-1,0 0 1,0 1 0,1-1-1,-1 0 1,0 0-1,0 0 1,0 1-1,0-1 1,0 0-1,0 0 1,0 0 0,1-1-1,-1 1 1,0 0-1,0 0 1,0 0-1,0-1 1,0 1-1,1 0 1,-1-1 0,0 1-1,0-1 1,0 1-1,1-1 1,-1 1-1,0-1 1,1 1-1,-1-1 1,0 0 0,1 1-1,-1-1 1,1 0-1,-1 0 1,1 1-1,-1-1 1,1-1-1,-2-5-226,0 0-1,1 0 0,0-1 0,0 1 0,1 0 0,0 0 0,1-15 0,0-2-499,-1-40-1767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33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18 403 720,'0'-186'1449,"0"178"-1446,1 1 1,-1 0-1,2-1 0,-1 1 0,1 0 1,5-14-1,2-5-7,-5 7-6,-2 9 5,1 0-1,-1 0 1,2 0 0,-1 1-1,8-14 1,-10 21 6,1-1 0,0 1 0,0-1 0,0 1 0,0 0 0,1 0 0,-1 0 0,0 0 0,1 0 0,0 0 0,-1 1 0,1-1 0,0 1 0,0-1 0,0 1 0,0 0 0,0 1 0,0-1 0,0 0 0,0 1 0,0 0 0,6-1 0,-5 2 17,0-1 0,-1 1 0,1 0 0,0 0 0,0 0 0,-1 0-1,1 1 1,-1-1 0,0 1 0,1 0 0,-1 0 0,0 0 0,0 0 0,0 1 0,0-1 0,0 1 0,-1 0 0,1 0 0,1 3-1,7 10 215,0 0 0,13 30-1,-4-9 213,-4-15-165,-12-17-191,0 0 0,-1 1 0,1-1 1,-1 1-1,3 5 0,-5-8-60,-1-1-4,0 0-1,1 0 1,0 0 0,-1 0 0,1 0 0,0 0 0,0 0-1,0 0 1,1 0 0,-1 0 0,0-1 0,1 1-1,-1 0 1,1-1 0,-1 1 0,1-1 0,0 0 0,0 1-1,3 0 1,-4-1-14,0-1-1,0 1 0,0 0 1,0-1-1,0 1 1,0 0-1,0 0 0,0 0 1,0 0-1,0-1 1,-1 1-1,1 0 0,0 1 1,-1-1-1,1 0 0,0 0 1,-1 0-1,0 0 1,1 0-1,-1 1 0,0-1 1,1 0-1,-1 0 1,0 0-1,0 3 0,6 17 46,-1-14-45,-3-5-8,0 0 1,-1 0-1,1 0 1,-1 0-1,1 1 0,-1-1 1,0 0-1,1 1 1,-1-1-1,-1 1 0,1 0 1,0-1-1,-1 1 1,1-1-1,-1 1 0,0 0 1,0-1-1,0 1 1,0 0-1,0-1 0,0 1 1,-1 0-1,1-1 1,-1 1-1,0-1 0,-1 4 1,-14 10 8,14-13-12,-1-1 0,1 0 0,-1 0 0,1 1 0,0 0 0,0-1-1,-3 6 1,4-6 0,1-1-4,-1 1 1,1-1-1,-1 0 1,1 1-1,-1-1 1,0 0-1,0 1 0,1-1 1,-1 0-1,0 0 1,0 0-1,0 0 1,-2 2-1,-27-1-78,21-2 71,5 1 11,-1-1 0,1 0 0,-1-1 0,1 1 0,0-1 0,-1 0 0,1 0 0,-1 0 0,1-1 0,0 1 0,0-1 0,-5-3 0,6 3 4,1 1-1,-1-1 1,1 1-1,-1 0 1,0-1-1,1 1 1,-1 0 0,0 1-1,0-1 1,0 0-1,0 1 1,0 0-1,-5-1 1,-40 6 41,18 1-36,19-4 6,0 0-1,1 1 1,-1 0 0,1 0 0,0 1-1,-12 7 1,21-11-13,0 1 0,0-1-1,0 0 1,0 1 0,0-1-1,0 1 1,0 0 0,0-1 0,0 1-1,1 0 1,-1-1 0,0 1-1,0 0 1,1 0 0,-1 0 0,0-1-1,1 1 1,-1 0 0,1 0-1,-1 0 1,1 0 0,-1 0 0,1 0-1,0 0 1,0 0 0,-1 1-1,1-1 1,0 0 0,0 0 0,0 0-1,0 0 1,0 0 0,0 0-1,1 0 1,-1 0 0,0 0 0,0 0-1,1 0 1,-1 0 0,1 0-1,-1 0 1,1 0 0,-1 0 0,1 0-1,0 0 1,-1 0 0,1 0-1,0-1 1,1 3 0,4 1-3,-1 1 1,1-1-1,0 0 1,0-1 0,0 0-1,0 1 1,11 2-1,2 0-8,-6-2-2,0 1 0,0 0 0,16 9-1,-22-10 8,1 0-1,-1 0 0,1-1 1,0 0-1,0 0 0,0-1 1,1 0-1,-1 0 0,10 0 0,0-1 4,0-1 0,0-1-1,23-3 1,-35 2-4,-1 1 0,1-1 1,-1 0-1,1 0 0,-1-1 1,0 0-1,0 0 0,0 0 1,5-5-1,1-1-62,-1 0 0,19-21-1,-20 16 20,0-1-1,-1 1 0,13-32 1,-1 2 15,-13 30 28,1 0 0,0 0 0,0 1-1,2 0 1,17-19 0,-12 16-4,-11 12 66,-4 16 62,0-2-61,0 125 1096,1-127-1086,0 0 1,1 1-1,-1-1 0,2 0 1,-1 1-1,1-1 0,0 0 1,1-1-1,0 1 0,0-1 1,0 1-1,12 12 0,-3-4 80,1-1 0,1 0-1,1 0 1,20 13 0,-18-15-85,0-1 0,1-1 1,0 0-1,23 8 1,-32-15-70,1 0 1,-1-1 0,1-1 0,0 0 0,0 0 0,0-1 0,-1-1 0,1 0-1,19-2 1,-26 2-39,0-1 1,0 0-1,1-1 0,-1 1 0,0-1 0,0 1 0,0-1 0,-1 0 0,1-1 0,0 1 0,-1-1 1,1 1-1,5-7 0,-4 5-20,-2-1 25,1 1 0,-1-1 0,0 0 0,0 0 0,0 0 0,0 0 0,-1-1 0,0 1 0,0-1 0,-1 1 1,1-1-1,-1 0 0,0 0 0,-1 1 0,0-1 0,0 0 0,-1-10 0,1 7 32,-1-1-1,-1 0 1,0 0-1,0 0 1,-1 1-1,0-1 1,0 1 0,-1 0-1,-8-14 1,4 14 16,1 0 1,-1 1 0,0 0 0,-1 0-1,0 1 1,0 0 0,-21-10 0,10 4 25,7 4-3,-1 1 0,1 0 0,-2 1 0,1 1 0,-29-8 0,5 1-31,15 4-309,-34-7-1,-8 0-1023,2-7-338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11.3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0 64,'0'1'1,"0"0"0,-1 0 0,1 0 0,0 0 0,0-1 0,0 1 0,-1 0 0,1 0 0,0 0 0,-1 0 0,1-1-1,-1 1 1,1 0 0,-1 0 0,1-1 0,-1 1 0,0 0 0,1-1 0,-1 1 0,0-1 0,1 1 0,-1-1 0,0 1 0,0-1 0,0 0 0,1 1 0,-1-1 0,0 0 0,0 1 0,-1-1 0,0 1 1,2-1-3,0 0-1,-1 0 1,1 0-1,0 0 1,0 1-1,-1-1 1,1 0-1,0 0 1,0 0 0,-1 1-1,1-1 1,0 0-1,0 0 1,0 1-1,-1-1 1,1 0-1,0 0 1,0 1-1,0-1 1,0 0 0,0 1-1,0-1 1,0 0-1,0 1 1,0-1-1,0 0 1,0 0-1,0 1 1,0-1-1,0 0 1,0 1 0,0-1-1,0 0 1,0 1-1,0-1 1,0 0 17,0 0 0,0 1 1,0-1-1,1 0 1,-1 0-1,0 0 0,0 0 1,0 0-1,0 0 0,0 1 1,0-1-1,0 0 1,0 0-1,0 0 0,0 0 1,0 0-1,0 1 0,0-1 1,0 0-1,0 0 0,0 0 1,0 0-1,0 0 1,0 1-1,-1-1 0,1 0 1,0 0-1,0 0 0,0 0 1,0 0-1,0 0 0,0 0 1,0 1-1,0-1 1,0 0-1,-1 0 0,1 0 1,0 0-1,0 0 0,0 0 1,0 0-1,0 0 1,0 0-1,-1 0 0,1 0 1,0 0-1,0 0 0,0 0 1,-1 0-14,1 1 1,-1-1-1,1 0 1,-1 0-1,1 0 1,-1 0-1,1 0 1,-1-1-1,1 1 1,-1 0 0,1 0-1,-1 0 1,1 0-1,-1 0 1,1-1-1,0 1 1,-1 0-1,1 0 1,-1-1-1,1 1 1,0 0-1,-1-1 1,1 1-1,-1-1 1,0-14 27,1 14-33,0-1 154,0 3-149,0-1-1,0 0 0,0 1 1,0-1-1,0 0 0,0 1 1,0-1-1,1 0 1,-1 1-1,0-1 0,0 0 1,0 1-1,0-1 0,-1 0 1,1 1-1,0-1 1,0 0-1,0 1 0,0-1 1,0 0-1,0 1 1,0-1-1,-1 0 0,1 0 1,0 1-1,0-1 0,0 0 1,-1 1-1,1-1 1,0 0-1,0 0 0,-1 0 1,1 1-1,0-1 0,0 0 1,-1 0-1,-15 9 44,12-7-4,4 8-20,0 439 106,0-448-128,0 0 0,0 0 0,0 0 0,1 0 0,-1 0 0,0 0 0,0 0 0,1 0 0,-1-1 0,0 1 0,1 0 0,-1 0 0,1 0 0,-1 0 0,1-1 0,0 1 0,-1 0 0,1 0 0,0-1 0,0 1 0,-1 0 0,1-1 0,0 1 0,0-1 0,0 1 0,0-1 0,-1 0 0,1 1 0,0-1 0,0 0 0,0 1 0,0-1 0,0 0 0,0 0 0,0 0 0,0 0 0,0 0 0,0 0 0,0 0 0,0 0 0,0-1 0,0 1 0,0 0 0,0-1 0,0 1 0,0 0 0,0-1 0,-1 1 0,3-2 0,-3 1-2,1 0 1,0 0 0,-1 0 0,1 0-1,-1-1 1,0 1 0,1 0 0,-1 0-1,0-1 1,0 1 0,0 0 0,1 0-1,-1-1 1,-1 1 0,1 0 0,0-1-1,0 1 1,-1-2 0,1 1-5,-1 0 1,1 0-1,0 0 1,0 0-1,0 0 1,0 0-1,0-1 1,0 1-1,1 0 0,-1 0 1,1 0-1,-1 0 1,2-2-1,31-49-100,-20 28 89,-11 23 17,-1-1 0,1 1 0,-1-1 0,0 1 0,0-1 0,0 0 0,0 1 0,0-1 0,0 0 0,-1 0 0,0 0 1,1 0-1,-1-5 0,-2-31-11,1 30 14,0-1 0,1 0 1,0 0-1,0 0 0,1 0 1,1 0-1,3-13 1,3 9-5,-7 12-1,1 0 0,-1 0 0,0 0 0,0 1 1,0-1-1,0 0 0,-1 0 0,1 0 0,0-1 0,-1 1 0,1 0 1,-1 0-1,0-4 0,0-75-1,0 81 4,0-1-1,1 0 1,-1 1-1,0-1 1,0 1-1,0-1 1,1 0-1,-1 1 1,0-1-1,1 1 1,-1-1 0,1 1-1,-1-1 1,0 1-1,1 0 1,-1-1-1,1 1 1,-1-1-1,1 1 1,-1 0-1,1 0 1,0-1-1,-1 1 1,1 0-1,-1 0 1,1-1-1,0 1 1,-1 0-1,1 0 1,-1 0-1,1 0 1,0 0 0,-1 0-1,1 0 1,0 0-1,-1 0 1,1 0-1,-1 1 1,1-1-1,0 0 1,0 1-1,-1-1 0,1 0 0,-1 0 1,1 0-1,0 0 0,-1 0 0,1 1 0,-1-1 1,1 0-1,0 0 0,-1 0 0,1-1 0,-1 1 0,1 0 1,-1 0-1,1 0 0,0 0 0,-1 0 0,1-1 1,-1 1-1,1 0 0,-1-1 0,1 1 0,-1 0 1,1-1-1,-1 1 0,1 0 0,-1-1 0,0 1 1,1-1-1,-1 1 0,0-1 0,1 1 0,-1-1 1,0 1-1,0-1 0,1 1 0,-1-1 0,0 0 1,0 0 1,0 0 0,0 0 0,0 0 0,0 0 0,0 1 0,0-1 0,0 0 0,0 0 0,0 0 0,0 0 0,-1 1 0,1-1 0,0 0 0,-1 0 0,1 1 0,-1-1 0,1 0 0,-1 1 0,1-1 0,-1 0 0,1 1 0,-1-1 0,1 0 0,-1 1 0,0-1 0,0 1 0,1 0 0,-1-1 0,0 1 0,0-1 0,1 1 0,-1 0 0,0 0 0,0-1 0,0 1 0,1 0 0,-1 0 0,0 0 0,0 0 0,0 0 0,0 0 0,1 0 0,-1 0 0,0 0 0,0 1 0,0-1 0,0 0 0,1 0 0,-1 1 0,0-1 0,0 1 0,1-1 0,-1 1 0,0-1 0,1 1 0,-1-1 0,0 1 0,1-1 0,-1 1 0,1 0 0,-1-1 0,1 1 0,-1 1 0,-1 6-2,2-7 1,0-1 0,0 1-1,0-1 1,0 1-1,0-1 1,0 1-1,0-1 1,0 1-1,0-1 1,0 1-1,-1-1 1,1 1-1,0-1 1,0 1-1,0-1 1,-1 0-1,1 1 1,0-1-1,-1 1 1,1-1-1,0 0 1,-1 1-1,0 0 1,0-1-3,0 0 0,0 1 0,0-1 0,0 0 1,0 1-1,0-1 0,0 1 0,0-1 0,0 1 0,0 0 0,1-1 0,-1 1 1,0 0-1,0 0 0,1 0 0,-1 0 0,0-1 0,0 2 0,-1 28-196,2-26 189,0 21-124,0-3-177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33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0 130 432,'0'0'1329,"27"0"-881,34 0 64,10 0 49,0 0-65,17-15-176,1-10-176,26 15-48,-53-20-144,9 5-224,-27 15-721,0-5-191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1:13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0 128,'0'0'568,"0"28"-245,0-26-332,0 1 274,-1-3-255,1-1 1,-1 1-1,1-1 0,0 1 0,-1-1 0,1 1 0,-1-1 0,1 1 0,-1-1 0,1 1 1,-1 0-1,1-1 0,-1 1 0,0 0 0,1-1 0,-1 1 0,1 0 0,-1 0 0,0-1 1,1 1-1,-1 0 0,0 0 0,0 0 0,-2 0 73,6 27 370,1-18-401,52 92 342,-52-96-375,0 1 1,-1 0 0,0 0-1,0 0 1,0 1-1,-1-1 1,0 0-1,2 12 1,-2-13-8,0 0 0,0-1 1,0 1-1,0-1 0,1 1 0,0-1 0,0 0 1,0 0-1,4 3 0,-4-3-1,1 0 0,-1 0 0,0 0 0,0 0 0,-1 1 0,1-1 0,-1 1 0,2 5 0,-2-2 3,0-1-1,0 1 1,0-1-1,1 1 0,0-1 1,0 0-1,1 0 0,5 7 0,-6-8 0,1 0-1,-1-1 0,0 1 0,0 0 0,-1 0 0,0 1 1,0-1-1,0 0 0,0 11 0,0 3 26,-3 37 0,0-12-1,1 227-664,0-268-189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36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61 640,'0'0'1748,"0"-11"-249,0-38 2967,0 51-4199,-2 120 448,0-31-299,11 107 0,2-126-243,3 0-1,42 123 1,-49-173-165,55 170 35,-59-174-38,2 5-18,-5-23-4,0 1 0,0-1 1,0 1-1,1-1 1,-1 1-1,0-1 1,0 1-1,1-1 0,-1 0 1,0 1-1,1-1 1,-1 1-1,0-1 0,1 0 1,-1 1-1,1-1 1,-1 0-1,1 1 1,-1-1-1,1 0 0,-1 0 1,1 1-1,-1-1 1,1 0-1,-1 0 1,1 0-1,0 0 0,-1 0-25,1 0 0,-1 0 0,0-1-1,1 1 1,-1 0 0,0 0-1,0-1 1,1 1 0,-1 0 0,0-1-1,0 1 1,0 0 0,0-1 0,1 1-1,-1-1 1,0 1 0,0 0 0,0-1-1,0 1 1,0-1 0,0 1-1,0 0 1,0-1 0,0 1 0,0-1-1,0 1 1,0 0 0,0-1 0,0 1-1,-1 0 1,1-1 0,0 1 42,-1-18-1074,-1 0 0,-1 0 0,-10-33 0,-12-43-820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36.4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248 264 672,'-10'0'34,"-15"-1"91,0 1 1,1 2-1,-1 0 0,1 1 0,-48 13 0,33-5-93,36-9 56,6-2 13,-1-1-79,0 1-1,-1-1 1,1 0 0,0 0-1,0 0 1,0 0 0,-1 0-1,1 0 1,0 0 0,-1 0-1,1-1 1,-1 1 0,1-1-1,-1 1 1,2-4 0,13-11 29,39-29 68,91-58 1,-125 89-109,5-2 7,-1 1-1,2 2 1,0 0 0,1 2-1,0 1 1,35-7-1,-54 15-12,-1 1 0,1 0 0,-1 1 1,1 0-1,-1 0 0,1 1 0,-1 0 0,11 3 0,-16-3-2,-1-1 0,0 1-1,1 0 1,-1 0 0,0 0 0,1 0-1,-1 0 1,0 0 0,0 1-1,0-1 1,0 1 0,0-1 0,0 1-1,-1 0 1,1 0 0,0 0 0,-1 0-1,1 0 1,-1 0 0,0 0 0,0 0-1,0 1 1,0-1 0,0 0-1,0 1 1,-1-1 0,1 1 0,-1-1-1,1 5 1,-1 13 21,-1 1 0,-5 35 0,4-46-21,-1-1 1,0 0-1,0 0 1,-1 0 0,0 0-1,-1-1 1,0 0 0,-8 11-1,-130 145 99,43-54-54,90-101-121,1 1 1,-1-1-1,-1 0 1,0-1-1,-19 11 1,22-15-515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37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0 560,'-26'0'384,"26"15"961,26-15-913,-8 0 48,26 0 17,-17 0-81,17 0-96,0 0-80,0 0-128,1 0-64,-19 0-192,18 0-416,-26 0-545,9 0 49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37.4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42 336,'0'0'1003,"4"0"-824,4-1-78,0-1-1,-1-1 1,1 1-1,-1-1 1,0 0 0,13-8-1,-14 8-51,1 0 1,-1 1-1,1 0 0,0 0 0,-1 0 0,1 1 0,14 0 0,54 1 227,-39 2-179,149-2-1031,-166 0 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39.7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106 329 112,'0'0'296,"-3"2"11,-14 6-64,11-6-177,1 0 0,0 1 1,0-1-1,0 1 0,0 0 1,-6 7 1453,10-10-1468,-23 2 110,23-2-138,0 0-1,0 0 1,0 0-1,1 0 1,-1 0-1,0 0 1,0 1-1,1-1 1,-1 0-1,0 0 1,0 1-1,1-1 1,-1 1-1,0-1 1,1 0 0,-1 1-1,0-1 1,1 1-1,-1 0 1,1-1-1,-1 1 1,1-1-1,-1 1 1,1 0-1,-1-1 1,1 1-1,0 0 1,-1 1-1,20-2 367,-14 0-356,-1 0 0,0-1 0,1 1 1,-1-1-1,1 0 0,-1 0 0,0 0 0,7-4 1,35-8 313,-36 10-253,1 0 0,-1 0 0,17-9 0,25-8 171,3 1-145,84-42 1,-63 26-82,12-12 66,-83 44-55,-37 4 27,29 0-79,-1-1-1,1 1 1,-1-1-1,1 0 1,-1 0 0,1 0-1,-1-1 1,1 1-1,-5-2 1,8-1 36,0 3-34,0-1-1,0 1 0,0 0 1,0 0-1,0-1 1,0 1-1,0 0 1,0 0-1,0-1 1,0 1-1,1 0 0,-2-1 1,1 1-1,0 0 1,0 0-1,0-1 1,0 1-1,0 0 1,0-1-1,0 1 0,0 0 1,0 0-1,0-1 1,0 1-1,-1 0 1,1 0-1,0-1 1,0 1-1,0 0 1,-1 0-1,1 0 0,0-1 1,0 1-1,-1 0 1,0-1 1,-1-1 0,1 1 1,0 0-1,0-1 0,0 1 0,0-1 1,0 1-1,0-1 0,0 0 1,0 1-1,1-1 0,-1 0 0,0 1 1,1-1-1,0 0 0,-1 0 1,1 0-1,0 0 0,0 1 0,0-5 1,0 6-2,0-1-1,0 0 1,0 0 0,0 0 0,0 0 0,0 1-1,0-1 1,-1 0 0,1 0 0,0 0 0,0 1 0,-1-1-1,1 0 1,-1 0 0,1 1 0,-1-1 0,1 0-1,-1 1 1,1-1 0,-1 1 0,0-1 0,1 0 0,-1 1-1,0 0 1,1-1 0,-1 1 0,0-1 0,0 1-1,0-1 1,0 1 0,0 0 1,1 0-1,-1-1 0,0 1 0,0-1 0,1 1 0,-1 0 0,0-1 1,1 1-1,-1-1 0,1 0 0,-1 1 0,1-1 0,-1 1 0,1-1 0,-1 0 1,1 1-1,0-1 0,-1 0 0,1 0 0,0 1 0,-1-1 0,1 0 1,0 0-1,0 1 0,0-1 0,0 0 0,0 0 0,0-1 0,0 1 0,-1 0 0,1 0 0,0 0-1,0 0 1,-1 0 0,1-1-1,-1 1 1,1 0 0,-1 0-1,1 0 1,-1 0 0,1 0 0,-1 0-1,0 0 1,0 0 0,0 1-1,0-1 1,1 0 0,-1 0-1,0 1 1,-2-2 0,-12-12 39,10 9-22,5 4-13,-1 0-1,0 1 0,0-1 1,0 0-1,1 0 0,-1 0 0,0 0 1,1 0-1,-1 0 0,1 0 1,-1 0-1,1 0 0,0 0 0,-1 0 1,1 0-1,0-1 0,-5 0 31,-11 1 5,-34 1 64,47 1-100,-1-1 0,1 0-1,-1 1 1,1 0-1,-1 0 1,1 0 0,-1 0-1,1 0 1,0 1-1,-6 2 1,-17 17 39,-53 29-1,62-41-31,1 2 0,-30 22-1,27-17-12,13-13 5,1 1 1,1 0-1,-1 1 1,1-1-1,-1 1 1,1 0-1,0 0 1,1 0-1,-1 1 1,1-1-1,0 1 1,1 0-1,-1-1 1,1 1-1,0 1 1,1-1-1,0 0 1,-2 13-1,3 25 87,2 0 0,2 0 1,12 61-1,-13-96-72,1 0 1,0 0 0,0-1 0,1 1 0,-1-1 0,2 0-1,6 7 1,8 15 31,-6-6 16,-8-13-25,0 0 0,1 0-1,0-1 1,1 0-1,0 0 1,1-1 0,0 0-1,15 11 1,-20-17-13,1 0 1,-1 0-1,1 0 0,0-1 1,0 0-1,0 0 0,0 0 1,1-1-1,-1 1 0,10 0 1,58-1 277,-41-2-150,-14 0-84,-1-1 1,1-1 0,-1 0 0,0-2-1,0 0 1,0-1 0,0 0 0,-1-1-1,0-1 1,17-12 0,-27 15-111,0 1 0,0-1-1,-1-1 1,0 1 0,0-1 0,0 0 0,-1 0 0,0 0-1,0 0 1,3-9 0,9-11-780,-14 23 565,1-1 1,-1 1-1,0-1 1,0 0-1,-1 0 0,1 0 1,-1 0-1,0 0 0,0 0 1,0 0-1,0-1 1,-1 1-1,0 0 0,0 0 1,0-5-1,0-39-1705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40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1 672,'-9'0'220,"-15"1"416,24-1-628,-1 0 1,1 0 0,-1 0 0,1 0 0,-1 0 0,1 0 0,-1 1-1,1-1 1,-1 0 0,1 0 0,-1 1 0,1-1 0,0 0-1,-1 1 1,1-1 0,0 0 0,-1 1 0,1-1 0,-1 1 0,1-1-1,0 0 1,0 1 0,-1-1 0,1 1 0,0-1 0,0 1-1,0-1 1,0 1 0,-1-1 0,1 1 0,0-1 0,0 2 0,0 0 388,-22 6 199,21-8-579,0 0 0,0 0-1,0 0 1,0 0 0,0 1-1,0-1 1,0 0 0,0 0-1,0 1 1,1-1 0,-1 1-1,0-1 1,0 1 0,0-1-1,1 1 1,-1-1 0,0 1-1,1-1 1,-1 1-1,0 0 1,1 0 0,-1-1-1,1 1 1,-1 0 0,1 0-1,-1 0 1,1 0 0,0-1-1,-1 1 1,1 0 0,0 0-1,0 0 1,0 0 0,0 0-1,0 0 1,0 0 0,0 0-1,0 1 1,0 0 122,4 10 122,9-10-207,0 0 0,-1-1 0,1-1 1,0 0-1,0-1 0,17-3 0,36-19-22,-49 18-25,-3 0 9,-1 1-1,1 1 1,0 0-1,-1 0 1,1 2 0,1-1-1,-1 2 1,0 0-1,0 1 1,14 2 0,-26-2-10,-1-1 0,1 1 0,-1 0 0,0 0 1,1 0-1,-1 0 0,0 1 0,0-1 0,0 0 0,1 0 1,-1 1-1,-1-1 0,1 1 0,0-1 0,0 1 0,0-1 1,-1 1-1,1 0 0,-1-1 0,1 1 0,-1 0 0,0-1 1,0 1-1,0 0 0,0-1 0,0 1 0,0 3 0,0 6 32,-1 1-1,0-1 1,-3 12 0,-15 88 60,11-79-78,4-19-15,1 0 0,0 0 0,1 1 0,0 15 1,2 121 4,0-145-5,0 0-1,0-1 0,1 1 1,-1 0-1,1-1 0,0 1 1,1 0-1,1 4 0,-2-7-2,0-1 0,0 1 0,0 0 0,1 0 0,-1 0-1,1-1 1,-1 1 0,1-1 0,-1 1 0,1-1 0,0 0 0,0 0 0,0 1-1,0-1 1,0 0 0,0-1 0,0 1 0,0 0 0,0-1 0,0 1-1,4 0 1,5 0-130,0 1-1,0-2 1,1 0-1,-1 0 1,0-1-1,1 0 1,-1-1-1,0 0 1,0-1-1,0 0 1,-1-1-1,1 0 1,-1-1-1,0 0 1,0 0-1,0-1 1,9-8-1,21-17-759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41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1 100 464,'0'0'512,"26"0"-95,-8 0-33,9 0-32,17-10 0,-18 10-64,19-15-64,-1-10-112,0 10-224,0-10-496,-26 15-64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47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1 400,'-5'0'336,"-1"1"-252,0 0-1,0 0 0,0 0 1,0 1-1,0 0 1,-7 3-1,8-2 17,0-1-1,0-1 1,0 1 0,0-1-1,-13 2 1935,22-3-1564,18 0 2889,-21 1-3339,0 0 1,0 0 0,0 0-1,0 0 1,1 0-1,-1 0 1,0 0-1,1 0 1,-1-1 0,0 1-1,1 0 1,-1-1-1,2 1 1,3 1 13,0-1-1,1 0 1,-1 0 0,0 0-1,0-1 1,1 0 0,-1 0-1,7-2 1,23 1 90,249 1 591,-277-1-685,1 1 1,0-2-1,0 1 1,12-4-1,11-1 23,-28 6-229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05:39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1 168 416,'0'0'651,"16"-1"-686,-17 0 37,1 0 0,0 1 0,0-1 0,0 0 0,-1 1 0,1-1 0,0 1 0,0-1-1,0 0 1,0 1 0,0-1 0,0 0 0,0 1 0,1-1 0,-1 0 0,0 1 0,0-1 0,0 1-1,1-1 1,-1 0 0,0 1 0,1-1 0,-1 1 0,0-1 0,1 1 0,-1-1 0,1 1-1,-1-1 1,1 1 0,-1-1 0,1 1 0,-1 0 0,1-1 0,-1 1 0,1 0 0,0 0-1,-1-1 1,1 1 0,0 0 0,-1 0 0,1 0 0,-1 0 0,1 0 0,0-1 0,-1 1-1,1 0 1,0 1 0,-1-1 0,1 0 0,0 0 0,1 0-8,2 0 20,13-9 18,-9 4-26,-5 4-5,0 0 0,0-1 0,0 0 1,0 0-1,0 0 0,0 0 0,3-3 1,-5 3-2,0 1 0,0 0-1,1-1 1,-1 1 0,0 0 0,1 0 0,-1 0 0,1 0 0,-1 0 0,1 1 0,-1-1 0,1 0 0,2 0 0,13-8 3,-15 8 3,1 0 1,-1 1-1,1-1 0,-1 1 0,1-1 0,-1 1 1,1 0-1,-1 0 0,1 0 0,-1 0 0,0 1 1,4-1-1,-2 1 9,1 0-9,0-1 1,1 0-1,-1 0 0,0 0 0,0-1 0,0 0 0,0 0 1,0 0-1,0 0 0,0-1 0,0 0 0,0 0 0,-1 0 1,1-1-1,5-3 0,-2-2 36,-7 6-39,1 0 1,0 0-1,0 0 0,0 0 0,0 1 1,0-1-1,1 1 0,-1-1 0,0 1 0,1 0 1,-1 0-1,1 0 0,-1 0 0,1 0 1,0 0-1,-1 1 0,1 0 0,0-1 0,5 1 1,190 0-15,-194 0 22,0 0-7,7-2-11,-10 1 8,-1 0-1,0 0 1,1 0 0,0 0-1,-1 0 1,1 1 0,-1-1-1,1 0 1,0 0 0,0 1-1,0-1 1,-1 0 0,1 1-1,0-1 1,0 1 0,0-1-1,0 1 1,0-1 0,0 1-1,0-1 1,0 1 0,0 0-1,0 0 1,2 0 0,12-7 1,-14 6-3,1-1 0,0 1 1,0 0-1,0 0 1,0 0-1,0 0 0,0 0 1,0 1-1,0-1 0,0 1 1,0-1-1,1 1 1,-1 0-1,0 0 0,0 0 1,5 0-1,-5 0 6,-2 65-114,-17-64-14,15-1 120,0 0-1,0 0 0,0-1 1,0 1-1,0 0 0,0-1 1,0 1-1,0-1 0,0 0 1,0 0-1,0 0 1,0 0-1,1 0 0,-1 0 1,0 0-1,1-1 0,-1 1 1,1-1-1,-1 1 0,1-1 1,0 1-1,-2-3 0,-15-15 0,16 18-5,0 0 0,0 0-1,-1-1 1,1 2 0,0-1-1,-1 0 1,1 0 0,-1 1-1,0-1 1,1 1 0,-1 0-1,1 0 1,-1 0 0,1 0 0,-1 0-1,1 1 1,-1-1 0,1 1-1,-1 0 1,1-1 0,-1 1-1,1 0 1,0 1 0,-1-1-1,1 0 1,0 1 0,0-1 0,-3 3-1,-2 0-75,-32 18-707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15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1 304,'0'0'795,"0"1"-792,0 0-1,-1 0 1,1 1-1,0-1 1,0 0-1,0 0 1,0 1-1,1-1 1,-1 0-1,0 0 1,1 0-1,-1 1 1,0-1-1,2 1 1,-2-1-3,1-1 1,0 1 0,0 0 0,0 0 0,0 0 0,0-1 0,0 1 0,-1 0 0,1 0 0,0 0 0,0 1 0,-1-1 0,1 0 0,-1 0 0,1 0 0,-1 0 0,1 1 0,-1-1 0,0 0 0,0 0 0,0 1 1,1-1-1,-1 0 0,0 1 0,0-1 0,-1 0 0,1 0 0,0 2 0,0 188 18,0-190-19,0 0 0,0 0 0,0 0 0,0 0 0,0 0 0,1 0 0,-1 0 0,0 0 0,1 0 0,-1 0 0,1 0 0,-1 0 0,1 0 0,-1 0 0,1 0 0,0 0 0,0 0 0,-1-1 0,1 1 0,0 0 0,0-1 0,0 1 0,1 0 0,11 11-3,-11-10 2,0 1 0,0-1-1,1 0 1,-1 0 0,1-1 0,0 1 0,0 0 0,-1-1-1,6 2 1,20 13 16,-15-6-6,-11-9-8,0 1 0,0-1 0,-1 0 0,1 1 0,0-1 1,0 1-1,-1 0 0,1 0 0,-1-1 0,1 1 0,-1 0 0,0 0 0,0 0 0,0 1 0,0-1 0,0 0 0,0 0 0,-1 0 0,1 1 0,0 2 1,-1 197 46,0-193-59,1-16-19,-1 4 19,0 1 0,-1 0-1,1-1 1,0 1 0,-1-1 0,1 1 0,-1 0-1,-1-5 1,-18-13-136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49.6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1 406 224,'0'0'1678,"0"0"-1618,0 0 0,0-1-1,0 1 1,-1 0 0,1 0-1,0-1 1,0 1 0,0 0 0,0-1-1,0 1 1,0 0 0,0-1-1,0 1 1,0 0 0,0-1 0,0 1-1,0 0 1,1-1 0,-1 1-1,0 0 1,0 0 0,0-1 0,0 1-1,0 0 1,1-1 0,-1 1-1,0 0 1,0 0 0,0 0 0,1-1-1,-1 1 1,0 0 0,1-1-1,146-14 1022,-131 15-974,0-1 1,0-1-1,-1-1 0,1 0 1,23-8-1,72-37 219,-43 17-282,-53 24-37,-4 3 3,-1-1 0,0 0 0,0 0 0,-1-1 0,16-13-1,62-40 136,-89 58-140,1 0 1,-1 1 0,1-1 0,0 1 0,-1-1 0,1 1 0,-1 0 0,1 0 0,-1-1 0,1 1 0,-1 0 0,-1 1 0,-38-1 114,36 0-91,5-78 11,0 77-41,0-1-1,0 1 0,-1-1 1,1 1-1,-1-1 0,1 0 1,-1 1-1,1 0 0,-1-1 1,0 1-1,0-1 0,0 1 1,0 0-1,0-1 0,0 1 1,0 0-1,-2-1 0,2 1 1,0 0 0,0 0 1,0 0-1,0 0 0,0 0 0,0-1 0,1 1 0,-1 0 1,0 0-1,1 0 0,-1-1 0,1 1 0,-1 0 0,1-1 0,-1 1 1,1-1-1,0 0 0,-1 1 3,0 1 1,0-1-1,0 1 1,0 0-1,0-1 1,0 1-1,0 0 0,0 0 1,0 0-1,0-1 1,0 1-1,0 0 1,0 1-1,0-1 0,-2 0 1,2 0 1,-42-1-12,41-1 8,1 1-1,-1-1 1,1 1 0,-1 0 0,0 0 0,1 0 0,-1 0 0,0 0 0,0 0 0,0 1 0,0-1 0,-2 0 0,-17-8-7,15 7 9,0-1 0,1 1 1,-2 1-1,1-1 0,0 1 1,0 0-1,0 0 0,-1 1 0,1 0 1,0 0-1,0 0 0,-1 1 1,-8 2-1,6-1 1,0 0-1,0 1 1,0 0 0,1 0-1,-1 1 1,1 0-1,-14 9 1,-6 13 26,5-15-27,18-9-2,1 0 1,0 0 0,-1 0 0,1 1-1,0-1 1,0 1 0,0 0 0,-4 5-1,-15 16-23,13-14 15,1 1 1,0 0 0,0 0 0,-9 16 0,16-23 10,0 0 0,0 1 1,1-1-1,-1 1 0,1 0 1,0-1-1,0 1 0,1 0 1,-1 0-1,1 0 1,0-1-1,0 1 0,1 0 1,-1 0-1,1 0 0,2 7 1,10 24 54,1 1 1,29 51 0,-23-53 35,2-1 1,41 47 0,-50-66-21,1 0 1,0-1-1,1-1 1,1 0-1,0-1 1,34 18-1,-34-22 14,-5-1-29,0-1 0,0-1 0,1 0-1,0-1 1,0 0 0,0-1-1,0 0 1,0 0 0,0-2-1,1 1 1,24-2 0,-25-1-65,0-1 1,1 0 0,-1-1-1,0 0 1,0-1 0,-1 0-1,1-1 1,-1 0 0,0-1-1,0 0 1,-1 0 0,0-1-1,13-12 1,-9 6-387,0-1-1,-1 0 0,-1-1 1,0-1-1,-1 0 1,-1 0-1,0-1 0,-1 0 1,-1-1-1,-1 0 1,0 0-1,6-31 0,6-38-967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50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88 106 144,'-2'-2'256,"0"0"-223,0-1 0,1 1 0,-1 0 0,1 0 0,0-1 0,-1 1 0,1-1-1,1 1 1,-1-1 0,0 1 0,0-1 0,1 0 0,0 1 0,-1-1 0,1 0 0,0 1 0,1-5-1,-1 5-23,0 1-1,0 0 0,0-1 1,0 1-1,-1 0 0,1-1 1,0 1-1,0 0 0,-1 0 1,1-1-1,-1 1 0,1 0 1,-1 0-1,0 0 0,0 0 0,1 0 1,-1 0-1,0 0 0,0 0 1,0 0-1,0 0 0,0 0 1,-2-1-1,3 2 2,-1-1 0,0 0 0,0 1 0,0-1 0,0 0 0,1 1-1,-1-1 1,0 0 0,1 0 0,-1 0 0,1 0 0,-1 0 0,1 0 0,-1 1 0,1-1 0,-1 0 0,1 0-1,0 0 1,0-1 0,-1 1 0,1 0 0,0 0 0,0-1 0,0 2-7,0 0-1,0 0 1,0 0 0,0 0-1,0-1 1,0 1 0,0 0-1,0 0 1,0 0 0,0 0-1,0 0 1,0 0 0,0-1-1,0 1 1,0 0 0,0 0-1,0 0 1,0 0 0,0 0-1,0 0 1,0 0 0,-1 0-1,1 0 1,0-1 0,0 1-1,0 0 1,0 0 0,0 0-1,0 0 1,0 0 0,0 0-1,-1 0 1,1 0 0,0 0-1,0 0 1,0 0 0,0 0-1,0 0 1,0 0 0,0 0-1,-1 0 1,1 0 0,0 0-1,0 0 1,0 0 0,0 0-1,0 0 1,0 0 0,0 0-1,-1 0 1,1 0 0,0 0-1,0 0 1,0 1 0,0-1-2,-2-1 21,1 1 0,0 0-1,-1 0 1,1 0 0,0-1-1,-1 2 1,1-1 0,-1 0-1,1 0 1,0 0-1,-1 1 1,1-1 0,0 0-1,-1 1 1,1-1 0,0 1-1,0 0 1,0-1 0,-1 1-1,1 0 1,0 0 0,0 0-1,0 0 1,0 0 0,0 0-1,0 0 1,1 0 0,-1 0-1,0 0 1,1 0 0,-1 1-1,0-1 1,1 0-1,-1 0 1,1 1 0,0-1-1,-1 3 1,1 56 1507,19-58-908,0-4-536,-1 0 0,1-2 0,-1 0 0,0-1 0,34-15 0,28-7 14,-49 21-79,-7 0 1,0 1 0,0 1 0,32 0 0,-51 4 29,-5 2-4,-1 0-44,1 0 1,-1 0 0,0-1-1,0 1 1,0 0-1,0-1 1,0 1-1,0 0 1,0-1 0,0 1-1,-1-1 1,1 0-1,0 1 1,-1-1 0,0 0-1,1 0 1,-1 0-1,0 0 1,1 0-1,-1 0 1,-2 0 0,-7 5 12,-39 36 49,26-20-48,14-14-11,0 0 1,1 1 0,0 0-1,1 0 1,0 1 0,0 0-1,1 0 1,1 1 0,0 0-1,0 0 1,1 1-1,0 0 1,1-1 0,0 1-1,1 1 1,0-1 0,-1 24-1,3-14-5,2-1 0,0 1-1,2 0 1,4 20 0,-5-36-1,-1 0 1,1-1-1,0 1 0,1-1 1,-1 1-1,1-1 1,0 0-1,1 0 0,-1 0 1,1-1-1,0 1 1,0-1-1,0 0 0,1 0 1,0-1-1,-1 1 1,1-1-1,0 0 1,7 3-1,-4-3-17,0 0-1,0-1 1,-1 0 0,2 0 0,-1-1-1,0 0 1,0-1 0,0 1 0,0-2-1,0 1 1,0-1 0,1 0 0,-1-1-1,0 0 1,-1 0 0,1-1 0,0 0-1,-1 0 1,1 0 0,7-6 0,-4 2-228,-1 0 0,1-1 0,-1 0 1,0-1-1,-1 0 0,0 0 0,0-1 1,-1 0-1,-1-1 0,1 0 0,10-22 1,7-17-838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50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18 155 528,'0'10'400,"-18"-10"-159,18 15 399,18-15-320,8 0 32,18-15 48,1 5-64,-1-15-15,27-15-49,-9 15-96,8 0-32,-25 1-80,-19 9-112,-8 15-432,8 0-545,-26 15-31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51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3 154 336,'0'-154'9092,"0"157"-8593,-1 61 601,-1-23-857,2 1-1,2-1 1,1 0 0,14 58-1,6-13-140,38 92-1,-55-161-95,0 1 0,-1 0-1,0 0 1,2 29 0,-4-26-3,-1-12 4,1 0 0,-1 0 0,2 0 0,7 16 0,-8-20-42,0 1 0,0 0-1,-1 0 1,0 0 0,0 0-1,-1 0 1,1 0 0,-1 9-1,-3-2-986,-4-11-689,-8-17-233,-9-72-1713,-1 25 2133,5-14-762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9:51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304 267 176,'-3'0'219,"-107"0"653,103 2-843,0 0 0,1 0-1,0 0 1,0 1 0,0 0-1,0 0 1,0 1 0,0-1-1,1 1 1,-1 1 0,-5 6-1,3-5 15,-12 13 97,17-17-107,1 1 0,-1 0-1,0 0 1,0-1 0,0 0 0,0 0-1,-1 0 1,1 0 0,-1 0 0,1 0-1,-1-1 1,-6 2 0,-12 4 120,7-2 1702,29-14-699,-6 4-1064,0 1 0,0-1 1,-1 0-1,0-1 0,0 0 0,0 0 1,10-12-1,5-5 138,-3 5-68,28-20 1,-7 7-50,-8 3-38,-17 13-50,1 1 0,1 1 1,26-15-1,-11 9-6,0 3 0,2 0 0,0 2 0,1 2 0,36-8 1,-47 16 8,1 2 0,-1 1 1,0 1-1,0 0 1,34 7-1,-55-7-21,0 1 0,1 0 0,-1 0 0,0 0-1,0 0 1,1 0 0,-1 1 0,0 0 0,0-1-1,-1 1 1,1 0 0,0 0 0,-1 1 0,1-1-1,-1 1 1,1-1 0,-1 1 0,0 0 0,0 0 0,-1-1-1,1 1 1,1 5 0,-2-4 0,0 0 0,0 1 1,-1-1-1,0 0 0,0 0 0,0 0 1,0 1-1,-1-1 0,1 0 0,-1 0 1,0 0-1,-1 0 0,1 0 0,-1 0 1,1 0-1,-1-1 0,0 1 0,0 0 1,-4 3-1,-122 169 204,108-149-193,-1-1 1,-32 29 0,-13 15-38,-88 103-789,151-171 618,1 0 1,0 1 0,0 0 0,0-1-1,1 1 1,-1 0 0,1 0 0,-1 0-1,1 0 1,0 0 0,0 0 0,0 0-1,1 0 1,-1 0 0,1 1 0,-1-1-1,1 0 1,1 6 0,-1-7 68,0 2-1058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06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73 579 224,'-67'0'913,"63"0"47,4 0-960,-1 0 1,1 0-1,0-1 0,0 1 1,0 0-1,0 0 0,0-1 1,0 1-1,0 0 0,-1 0 1,1-1-1,0 1 0,0 0 1,0-1-1,0 1 1,0 0-1,0-1 0,1 1 1,-1 0-1,0 0 0,0-1 1,0 1-1,0 0 0,0-1 1,0 1-1,0 0 0,1 0 1,-1-1-1,0 1 0,0 0 1,0 0-1,0 0 0,1-1 1,-1 1-1,0 0 0,0 0 1,1 0-1,-1-1 1,0 1-1,0 0 0,1 0 1,-1 0-1,0 0 0,1 0 1,-1 0-1,8-8 0,-5 4 2,0 0-1,0 1 1,0-1 0,1 1-1,-1 0 1,1 0 0,0 1 0,0-1-1,0 1 1,0-1 0,0 1 0,0 1-1,8-3 663,-10 4-624,1 0-32,-1-1 0,0 1 1,0-1-1,0 1 0,0-1 0,0 0 1,0 0-1,0 0 0,0 0 1,0 0-1,-1 0 0,1 0 0,1-2 1,13-7 35,1 0-15,76-38 179,41-23 152,-105 59-274,-1-2-1,-1-1 0,52-36 1,21-30 55,-70 55-90,-27 23-46,-1 0 0,1 1 0,0-1 0,0 1 0,0-1 0,0 1 0,1 0 0,-1 0 0,1 0 0,-1 0 0,1 1 0,0 0 0,-1-1 0,1 1 0,5 0 0,-6 1 67,-1 0-162,0 1 90,-1-1 1,1 0-1,0 0 1,0 0-1,0 0 1,0 0-1,-1 0 1,1 0-1,2-1 1,-3 1 0,0 0 0,0 0-1,0 0 1,0 0 0,0 0 0,-1-1 0,1 1 0,0 0 0,0 0 0,0-1 0,0 1 0,-1 0 0,1-1 0,0 1 0,0-1 0,-1 1 0,1-1 0,0 1 0,-1-1 0,1 0 0,0 1 0,-1-1 0,1 0 0,-1 0 0,1 1-1,-1-1 1,1 0 0,-1 0 0,0 1 0,0-1 0,1 0 0,-1 0 0,0 0 0,0 0 0,0 0 0,0 0 0,0 1 0,0-3 0,0 1 7,-3 2 5,-4-1-11,-1 0 0,1-1-1,-1 0 1,1 0 0,0-1-1,0 0 1,0 0 0,0-1 0,0 0-1,-9-7 1,15 10-1,-1-1-1,1 1 1,-1-1 0,0 1-1,1 0 1,-1 0 0,0 0-1,0 0 1,1 0 0,-1 0-1,0 0 1,0 1 0,0-1-1,0 1 1,-3-1 0,2 0 1,1 1 0,-1-1 0,1 0 0,0 1 0,-1-1 0,1 0 0,0-1 0,-4-1 0,1-2-9,0 0-1,0 0 1,0 0-1,1 0 1,-4-7-1,6 11 7,0-1 1,0 1-1,0 0 1,0 0-1,0 0 1,0 0-1,0 0 1,0 0-1,0 0 1,0 1-1,0-1 1,-1 1-1,1-1 1,0 1-1,0 0 1,-4 0-1,-46 1-2,32 0 7,17-1-4,0 0-1,0 0 1,-1 0 0,1 0-1,0 0 1,0 0 0,0 1-1,0 0 1,0-1 0,0 1-1,0 0 1,0 1 0,0-1 0,0 0-1,0 1 1,1 0 0,-1-1-1,1 1 1,-4 4 0,3-4 1,-1 1 3,-1 0 1,0-1 0,0 1 0,0-1 0,0 0-1,-5 1 1,-16 8 10,1 8 14,20-15-20,0 0 0,-1 0 0,1 0 0,-1-1-1,-12 6 1,8-5-2,1-1 9,-1 1-1,1 1 0,-14 8 0,20-11-8,0 0-1,0 1 1,0-1 0,0 1 0,1 0-1,-1 0 1,1 0 0,0 0-1,0 0 1,0 0 0,0 1-1,1-1 1,-1 1 0,0 4-1,-3 10 14,2 0-1,0 1 0,1-1 0,0 21 0,0 28 52,0-45-49,1 1 1,1 0-1,1-1 1,1 1-1,1-1 0,1 1 1,0-1-1,9 22 1,-11-39-10,0-1 1,1 0-1,-1 1 1,1-1-1,0 0 1,1 0-1,-1 0 1,0-1-1,1 1 1,0-1-1,0 0 1,0 0-1,0 0 1,9 4 0,3 0 71,0-1 0,34 8 1,6 3 82,-44-13-121,0 1 0,1-2 1,-1 0-1,1 0 0,0-1 1,0 0-1,13-1 0,40 5 318,-55-4-316,1 0-1,-1-1 1,1-1-1,-1 1 1,1-2-1,15-2 1,-25 2-61,1 1 1,0-1-1,-1 0 1,1-1-1,-1 1 1,0 0-1,1-1 1,-1 1-1,0-1 1,0 0-1,0 1 1,0-1-1,0 0 1,0 0-1,0-1 1,1-1-1,17-39-597,-14 27 275,17-39-1064,-4-15-46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06.9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1 154 560,'0'0'782,"0"-11"-649,0 8-115,0 0-1,0 1 1,0-1-1,0 0 0,0 1 1,1-1-1,-1 0 1,1 1-1,0-1 1,0 1-1,0-1 0,2-4 1,0 4 10,1 0 0,-1 0 0,1 0 0,0 0-1,-1 1 1,1 0 0,5-3 0,-5 3-8,111-48 834,-110 48-817,-1-1-1,1 0 1,0 1 0,-1-1 0,1 1 0,0 0 0,1 1 0,-1-1 0,0 1 0,0 0 0,1 0 0,6 0 0,7 0 47,-13 0-21,0 0 0,1 1 1,-1 0-1,0 0 0,1 0 1,5 2-1,-11-2-51,0 1 0,0-1 0,0 0 0,0 1 0,0-1 0,-1 1 0,1-1 0,0 0 0,0 1 0,-1 0 0,1-1 0,0 1 0,-1-1 0,1 1 0,0 0 0,-1 0 0,1-1 0,-1 1 0,1 1 0,0 0-2,-1-1 1,0 1 0,0-1 0,0 1-1,0 0 1,0-1 0,0 1 0,0-1 0,0 1-1,0 0 1,-1-1 0,1 1 0,-1-1-1,1 1 1,-2 1 0,-63 182 306,21-59-229,39-111-77,1 1-1,0 0 1,1 0-1,1 1 1,1-1-1,1 33 1,0-25 20,0-15-12,1 0 0,0 1 1,1-1-1,0 0 1,0 0-1,1 0 1,7 16-1,-8-21-7,0-1-1,0 1 1,0 0 0,0-1-1,1 1 1,-1-1 0,1 0-1,0 0 1,0 0 0,0 0-1,0 0 1,1-1-1,-1 1 1,1-1 0,0 0-1,-1 0 1,1 0 0,0-1-1,0 1 1,6 0 0,0-1-114,1-1 0,-1-1 1,0 0-1,0 0 0,0-1 1,0 0-1,0-1 1,0 0-1,-1-1 0,1 0 1,-1 0-1,0-1 0,0 0 1,-1 0-1,0-1 0,1-1 1,-2 1-1,1-1 0,11-15 1,3-13-1041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07.4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0 155 896,'27'0'945,"17"-15"-481,0 5 32,1-5-64,25 5-127,-26-20-145,1 20-112,-1-15-64,-26 10-368,8 5-497,-26-5-31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07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 50 560,'-9'-1'187,"0"1"0,0 0 0,-1 1 0,1 0 0,0 0 0,0 1 0,0 0 0,0 1 0,-12 4 0,21-6-95,-1 0 0,1-1 0,0 1-1,-1 0 1,1 0 0,0-1 0,0 1-1,-1 0 1,1 0 0,0 0 0,0-1-1,0 1 1,0 0 0,0 0-1,0 0 1,0-1 0,0 1 0,0 0-1,1 0 1,-1-1 0,0 1 0,0 0-1,1 0 1,-1-1 0,1 2 0,5 1 33,0 0 0,0-1 0,0 0 0,0 0 0,1-1 1,-1 1-1,1-1 0,-1-1 0,1 1 0,-1-1 0,13-1 1,3 0-287,1-2 1,37-7 0,-40 4-405,-1-1 0,0-1 0,22-13 0,3-1-571,15-3-40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08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36 272,'18'0'528,"9"0"-143,-10 0-113,28 0 0,-1-10 48,9-5 16,9 15-80,-18-10-160,0 10-80,0 0-192,1 0-448,-19 0-224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16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79 96,'0'-3'51,"0"0"-1,0 0 1,0 0 0,1 0 0,0 0-1,-1 1 1,1-1 0,0 0-1,1 0 1,-1 0 0,0 1-1,1-1 1,-1 0 0,3-2 0,0-1-62,-3 5 23,0-1 1,-1 1-1,1 0 1,-1-1-1,1 1 1,-1-1 0,0 0-1,0 1 1,1-1-1,-1 1 1,0-1-1,-1-2 1,1 1 0,0 0 227,0 17-192,0 210 5,0-219-54,1 0-1,-1 0 1,1 0-1,0 0 0,1 0 1,1 5-1,-1-5 3,-1-1 0,1 1 0,-1 0 0,-1 0 0,2 9 0,-2 72-1,0-83-3,4-3-5,50 0 19,-53-3-13,0 1-1,0-1 1,0 1-1,-1-1 1,1 1-1,-1-1 1,0 1-1,0-1 1,0 0-1,0 1 1,-1-3 0,-2-12 5,2 17-3,1 0 0,0 0 0,0-1 0,0 1 1,-1 0-1,1 0 0,0 0 0,0 0 0,0 0 0,-1 0 1,1 0-1,0 0 0,0 0 0,-1 0 0,1-1 1,0 1-1,0 0 0,-1 0 0,1 0 0,0 1 0,0-1 1,0 0-1,-1 0 0,1 0 0,0 0 0,0 0 0,-1 0 1,1 0-1,0 0 0,0 0 0,0 0 0,-1 1 0,1-1 1,0 0-1,0 0 0,-2 2 0,1-1 0,0 0 0,0 1 0,0-1 0,0 1 0,0-1 0,1 1 1,-1 0-1,0-1 0,1 1 0,-1 0 0,1-1 0,-1 1 0,1 0 0,0 0 0,0 1 0,0 2-7,-1 0-1,0 0 1,0 0-1,0 0 1,-3 8-1,2-8 1,1 0 1,-1 0-1,1 0 0,1 0 1,-2 9-1,1-2 2,0 1 4,2-12-3,3-6-7,-2-1 0,0 1 1,0-1 0,0 0 0,0 0 0,-1 0 0,0 0 0,0 0-1,-1 0 1,0-10 0,0-6-241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09.7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51 656,'0'-50'2193,"-4"50"-1614,-40 0 929,43 0-1494,1 0 1,0 0 0,-1 0 0,1 0-1,0 1 1,-1-1 0,1 0-1,0 0 1,0 0 0,-1 0 0,1 1-1,0-1 1,0 0 0,0 0 0,-1 1-1,1-1 1,0 0 0,0 0 0,0 1-1,0-1 1,0 0 0,-1 0 0,1 1-1,0-1 1,0 0 0,0 1 0,0-1-1,0 0 1,0 1 0,0-1-1,0 0 1,0 0 0,0 1 0,0-1-1,0 0 1,0 1 0,0-1 0,0 0-1,1 1 1,-1-1 0,0 2 85,-2 76 1088,0-34-821,2-1 0,9 68 0,-3-78-264,-1-4 7,0 1-1,1 44 1,-4-24-3,13 72 0,-3-31-91,-8-69-22,0-1 0,8 22 0,-7-26 7,0-1 1,-1 1-1,-1-1 1,1 34-1,-4-46-35,0 1 1,0-1 0,1 1-1,-1 0 1,1-1-1,0 1 1,0-1-1,0 0 1,1 1-1,0-1 1,-1 0 0,4 5-1,-2-5-828,-3-8-504,0-72-1648,0 17 1632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10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89 327 288,'0'2'26,"0"0"1,0 0-1,-1 0 0,1 0 0,-1 0 1,0 0-1,1 0 0,-1 0 0,0 0 1,0 0-1,0 0 0,0-1 0,0 1 1,-1 0-1,1-1 0,-1 1 0,1-1 1,-1 1-1,1-1 0,-1 0 0,0 0 1,1 1-1,-1-1 0,0-1 0,0 1 1,-2 1-1,-3 1 9,7-3-29,0 0 0,0 0 0,-1 1 0,1-1 0,0 0 0,-1 0 0,1 0 0,0 0 0,0 0 0,-1 0 0,1 1 0,0-1 0,0 0 0,0 0 0,-1 0 0,1 1 0,0-1 0,0 0 0,0 0 0,0 1 0,-1-1 0,1 0 0,0 0 0,0 1 0,0-1 0,0 0 0,0 0 0,0 1 0,0-1 0,0 0-1,0 1 1,0-1 0,0 0 0,0 1 0,-2 2 39,-13 1 718,15-3-749,0 0 0,0-1 0,-1 1 0,1 0 0,0-1 0,0 1 0,-1 0 1,1-1-1,-1 1 0,1-1 0,0 1 0,-1-1 0,1 1 0,-1-1 0,0 1 0,1-1 0,-1 1 0,1-1 0,-1 1 1,0-1-1,1 0 0,-1 0 0,0 1 0,1-1 0,-1 0 0,0 0 0,1 0 0,-1 0 0,0 1 0,0-1 0,1 0 1,-1 0-1,0-1 0,1 1 0,-1 0 0,0 0 0,0 0 0,0 0-2,-3 0 1095,52-30-573,14-31-417,-13 10-88,-22 23-26,-9 10-3,30-25 0,-7 10 10,74-53 68,-104 78-68,1 1 0,1 0-1,-1 2 1,1-1 0,0 1 0,1 1-1,-1 0 1,17-2 0,-21 6 14,-1 1 0,1-1 1,-1 2-1,1-1 0,-1 1 0,0 0 0,0 1 1,0 0-1,0 0 0,0 0 0,-1 1 0,1 1 1,7 5-1,3 2 61,-1 1-1,0 1 1,28 31 0,-31-28-34,-2 1 0,20 34-1,-17-25-18,-12-21-29,0 0 1,0 1-1,0 0 1,-1-1-1,0 1 1,0 0-1,-1 0 1,0 0-1,0 0 1,0 0-1,-1 0 1,0 1-1,-1-1 1,1 0-1,-1 0 1,-1 0-1,1 0 1,-5 9 0,-26 36 14,11-10 0,11-21-15,-25 39 0,3-17-9,-2-2 0,-64 61 0,31-45 10,-16 15-59,76-65 41,5-5-32,0 1 0,0-1 0,-1 1 0,1-1-1,0 0 1,-1 0 0,0 0 0,1 0 0,-1 0 0,0-1 0,0 1 0,0-1 0,-4 1 0,6-1 14,0-1 0,1 0 0,-1 0 0,1 0 0,-1 1 0,1-1 0,-1 0 0,0 0 0,1 0 0,-1 0 0,1 0 0,-1 0 0,0 0 0,1 0 0,-1-1 0,1 1 0,-1 0 0,0 0 0,1 0 0,-1-1-1,1 1 1,-1 0 0,1-1 0,-1 1 0,1 0 0,-1-1 0,1 1 0,-1 0 0,1-1 0,-1 0 0,1 0-27,0 0-1,-1 0 0,1 0 1,0 0-1,0-1 0,0 1 0,0 0 1,0 0-1,0 0 0,0 0 1,0 0-1,1 0 0,-1 0 1,0 0-1,1-2 0,14-22-1036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11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 1 208,'-64'0'932,"39"0"2872,25 4-3426,1 0-316,-1 0-1,1 0 0,0 0 0,0 0 0,0 0 0,1 0 1,0-1-1,2 6 0,5 11 157,15 68 497,-11-50-554,-7-18-63,2 0-1,13 28 0,-2-17-13,-8-14-50,-2 0-1,0 0 1,10 26 0,-5-6 2,-7-21-3,-1-1 1,7 31-1,-1 13 4,-7-36-77,0 0 0,-2 1 0,1 35 0,-4-58-312,0-2-120,1-32-343,1 23 695,-2 0 0,1 0 0,-2 0 0,1 0 0,-1-1 1,-1 1-1,-2-10 0,1 13 82,0-1-1,0 1 1,-1 0 0,0 0-1,0 0 1,0 0-1,-1 1 1,0 0 0,-1 0-1,1 0 1,-1 1 0,0-1-1,0 2 1,-1-1 0,-8-4-1,-5-1 23,0 2-1,-1 1 1,0 0-1,0 2 1,-1 0-1,0 2 1,1 0-1,-1 1 0,-31 2 1,31-2 79,41-6 47,-16 7-107,25-8 236,47-9 0,-58 15-152,-1-1 0,19-8 1,15-4 95,89-17 342,124-34 601,-106 24-2553,-157 43 1400,0 0-1,0 0 1,0 0-1,1 0 1,-1 0-1,0 0 1,0-1-1,0 1 0,0 0 1,1 0-1,-1 0 1,0 0-1,0 0 1,0-1-1,0 1 1,0 0-1,0 0 1,1 0-1,-1 0 1,0-1-1,0 1 1,0 0-1,0 0 1,0 0-1,0-1 1,0 1-1,0 0 1,0 0-1,0 0 1,0-1-1,0 1 0,0 0 1,0 0-1,0-1 1,0 1-1,0 0 1,0 0-1,0 0 1,0 0-1,-1-1 1,1 1-1,0 0 1,0 0-1,0 0 1,0-1-1,0 1 1,0 0-1,-1 0 1,1 0-1,0 0 1,0 0-1,0 0 1,0-1-1,-1 1 0,1 0 1,0 0-1,-22-14-1567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13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93 264 448,'0'1'84,"0"0"-1,0-1 0,0 1 1,0-1-1,0 1 0,0 0 1,0-1-1,1 1 0,-1-1 1,0 1-1,0 0 0,0-1 1,1 1-1,-1-1 0,0 1 1,1-1-1,-1 1 0,0-1 1,1 1-1,-1-1 0,1 1 1,-1-1-1,1 1 0,-1-1 1,1 0-1,-1 1 0,1-1 1,-1 0-1,1 0 0,-1 1 1,1-1-1,0 0 0,-1 0 1,1 0-1,-1 0 0,1 0 1,0 1-1,-1-1 1,1 0-1,0-1 0,-1 1 1,1 0-1,-1 0 0,1 0 1,0 0-1,0-1 0,4 1-585,4-1 583,-1 0-1,0 0 1,1-1-1,-1 0 1,0-1-1,0 0 1,8-4-1,0 0 12,15-8 16,-1-1 0,-1-1 0,0-2 0,42-35-1,2-2-32,-5 16 43,-48 29 60,-20 11-175,0 0-1,0 0 0,-1 0 1,1 0-1,0 0 0,0 0 1,0 0-1,0 0 0,0 0 1,-1-1-1,1 1 0,0 0 1,0 0-1,0 0 1,0 0-1,0 0 0,0 0 1,-1 0-1,1 0 0,0-1 1,0 1-1,0 0 0,0 0 1,0 0-1,0 0 0,0 0 1,0 0-1,0-1 1,0 1-1,0 0 0,0 0 1,0 0-1,0 0 0,0-1 1,0 1-1,0 0 0,0 0 1,0 0-1,0 0 0,0 0 1,0-1-1,0 1 1,0 0-1,0 0 0,0 0 1,0 0-1,0 0 0,0-1 1,0 1-1,0 0 0,0 0 1,1 0-1,-1 0 0,0 0 1,0 0-1,0 0 1,0-1-1,0 1 0,0 0 1,1 0-1,-16-1 44,-8 2-22,16-1-16,-1 1 0,0-1 0,0 0 0,0 0 0,1-1 0,-13-3 0,18 3-8,-5-1 1,-1-1-1,0 1 1,0 1 0,0-1-1,0 1 1,0 1-1,-11 0 1,6-1 0,1 2 0,0 0 0,0 0 1,-1 1-1,1 0 0,-22 8 0,10 2-2,0 2 0,-38 27-1,20-12 19,35-25-14,1 0-3,0 0-1,0 0 1,0 0 0,0 1 0,1 0-1,0 0 1,0 1 0,0-1 0,1 1 0,-5 8-1,-1 2 17,6-10-12,0 0 1,0 0 0,1 0 0,0 0 0,0 1-1,0 0 1,1-1 0,0 1 0,0 0-1,1 0 1,0 0 0,0 10 0,-1 23 69,1-31-54,0 0-1,0 1 1,1-1 0,0 0-1,1 0 1,0 1 0,0-1-1,1 0 1,1 0 0,-1 0-1,1 0 1,1 0 0,6 12-1,8 5 53,-2-5 25,16 30 1,-26-40-59,1 0 1,0-1-1,1 0 0,0 0 1,0 0-1,1-1 0,0-1 1,13 10-1,-15-12 6,1-1 1,-1-1-1,1 0 1,1 0-1,-1 0 0,0-1 1,1 0-1,0-1 1,0 1-1,-1-2 1,1 1-1,15-1 0,-12-1-34,0 0 1,-1-1-1,1 0 0,0-1 0,0 0 0,0-1 0,-1 0 0,0-1 0,1 0 0,-1-1 0,-1 0 0,1-1 0,11-8 0,-4 1-373,0-1 0,-1-1-1,0-1 1,22-26 0,-8-19-1223,1 6-72,-30 48 1300,0-1 1,-1 1-1,0-1 0,0 1 0,0-1 1,-2-9-1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13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104 101 288,'-85'0'1497,"85"0"-1490,-1 0 1,1 0-1,0 0 1,0 0-1,0 0 1,0 0-1,0 0 1,0 0-1,-1 0 1,1 0-1,0 0 1,0 0-1,0 0 1,0 0-1,0 0 1,0 0-1,0 0 1,-1 0-1,1-1 1,0 1-1,0 0 1,0 0-1,0 0 1,0 0-1,0 0 1,0 0-1,0 0 1,0 0-1,0-1 1,0 1-1,-1 0 1,1 0-1,0 0 1,0 0-1,0 0 0,0 0 1,0-1-1,0 1 1,0 0-1,0 0 1,0 0-1,0 0 1,0 0-1,0 0 1,0-1-1,0 1 1,1 0-1,-1 0 1,0 0-1,0 0 1,0 0-1,0 0 5,0-1-1,0 1 1,0 0-1,0 0 1,0 0-1,0 0 1,0-1-1,0 1 1,0 0-1,0 0 1,0 0-1,0 0 1,0-1-1,0 1 0,0 0 1,0 0-1,0 0 1,0 0-1,0-1 1,0 1-1,0 0 1,0 0-1,0 0 1,0 0-1,0 0 1,-1-1-1,1 1 1,0 0-1,0 0 1,0 0-1,0 0 1,0 0-1,0 0 1,-1 0-1,1-1 0,0 1 1,0 0-1,0 0 1,0 0-1,0 0 1,-1 0-1,1 0 1,0 0-1,0 0 1,0 0-1,0 0 1,-1 0-1,1 0 1,0 0-1,0 0 1,0 0-1,-1 0 1,-10 2 1378,50-6-737,-26 1-626,-1 0 1,0-1-1,16-7 0,-19 7-16,137-54 77,-143 57-80,0 0-1,0 0 1,0 0-1,0 0 1,1 1-1,-1 0 1,0-1-1,0 1 1,0 1-1,4-1 1,-1 1 13,-6-1-19,0 0-1,1-1 0,-1 1 0,0 0 0,0 0 1,0 0-1,0 0 0,0 0 0,0 0 1,1 0-1,-1 0 0,0 0 0,0 0 0,0 0 1,0 0-1,0 0 0,1 0 0,-1 0 0,0 0 1,0 0-1,0 0 0,0 1 0,0-1 1,0 0-1,1 0 0,-1 0 0,0 0 0,0 0 1,0 0-1,0 0 0,0 0 0,0 0 1,0 1-1,0-1 0,1 0 0,-1 0 0,0 0 1,0 0-1,0 0 0,0 0 0,0 1 0,0-1 1,0 0-1,0 0 0,0 0 0,0 0 1,0 0-1,0 0 0,0 1 0,0-1 0,0 0 1,0 0-1,0 0 0,0 0 0,0 0 0,0 1 1,-1 2 12,1 0 0,-1-1 0,1 1 0,-1 0 0,0 0 0,0-1 0,-1 1 0,1 0 0,0-1-1,-1 1 1,1-1 0,-4 3 0,-28 32 118,12-15-66,-17 21 49,11-14-24,-40 58 0,61-78-75,1 1 1,-1-1-1,1 1 0,1 0 1,0 0-1,0 1 0,1-1 1,1 1-1,0 0 0,0 0 1,0 12-1,2-7-1,-1-11-2,1 1 0,-1-1 0,1 1 0,1 0 0,-1-1 0,1 1 0,0-1 1,0 1-1,1-1 0,-1 0 0,1 0 0,0 1 0,1-1 0,-1-1 0,1 1 0,5 7 1,-5-9-3,3 4 5,0 0 0,0-1 1,0 0-1,15 11 0,-16-15-15,-1 0 0,1 0 1,0 0-1,0-1 0,0 1 1,0-1-1,0 0 0,0-1 1,0 1-1,10-1 0,-7 0-111,-1 1-1,1-2 0,-1 1 1,1-1-1,-1 0 1,0 0-1,1-1 0,-1 0 1,0-1-1,0 1 1,0-1-1,11-7 0,10-17-1188,19-6 77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14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1 115 576,'27'-15'352,"-10"15"-79,10 0 31,17-15 0,-26 15 96,26 0 32,-18 0 48,19 0-47,-1 0-161,-18 0-144,19-10-160,-1-15-480,-26 0-417,26 1-47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14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45 139 240,'0'-14'384,"0"4"-144,-27-5-128,27 5-80,0-20-32,0 20 16,0-5-16,0 5 16,0-5-16,-17 5-496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15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66 464,'1'-16'289,"-2"-10"198,1 25-470,-1 0 0,1 0 1,-1 0-1,1 0 0,-1 1 0,1-1 1,-1 0-1,0 0 0,1 1 0,-1-1 1,0 0-1,0 1 0,1-1 0,-1 1 1,0-1-1,0 1 0,0-1 0,0 1 1,1-1-1,-1 1 0,0 0 1,0 0-1,-2-1 0,-22-7 599,22 12-199,1 0-294,-1 1 0,1 0 0,0-1 0,1 1 0,-1 0 0,1 0 0,0 0 0,0 0 0,0 0 1,1 5-1,0 63 781,1-32-580,2 17 267,17 100 0,11-34-293,-1 1-161,-22-61-69,-5-37-41,10 46 1,2-24-17,-7-28-8,-2 1-1,5 27 0,-4 12 1,3-26 4,-7-26-3,-1 0 0,1 0 0,-2 1 0,2 16 0,-1 4-214,-2-30 190,0 0 0,0 0 1,0 0-1,0 0 0,0 1 0,0-1 0,0 0 1,0 0-1,0 0 0,0 0 0,0 0 0,0 0 1,0 1-1,0-1 0,0 0 0,0 0 0,0 0 0,0 0 1,0 0-1,0 1 0,0-1 0,0 0 0,0 0 1,0 0-1,0 0 0,0 0 0,0 0 0,0 1 1,0-1-1,0 0 0,1 0 0,-1 0 0,0 0 0,0 0 1,0 0-1,0 0 0,0 0 0,0 0 0,0 0 1,1 1-1,-1-1 0,0 0 0,0 0 0,0 0 1,0 0-1,0 0 0,1 0 0,-1 0 0,0 0 0,0 0 1,0 0-1,0 0 0,0 0 0,1 0 0,-1 0 1,0 0-1,0 0 0,0-1 0,0 1 0,0 0 0,0 0 1,1 0-1,-1 0 0,15-45-2117,3-16 1075,-16 44 695,0 0 1,-1-22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15.6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244 302 576,'-243'0'2364,"252"-1"-2341,-1 0-1,1 0 1,-1-1 0,1 0 0,-1-1-1,1 0 1,-1 0 0,0-1 0,-1 0-1,13-8 1,36-17 7,-39 23-8,-1-2 0,-1 0 0,1-1-1,-1 0 1,20-17 0,-20 13 13,0 1 1,1 1 0,1 0-1,0 1 1,35-14-1,-16 11 4,62-27 80,-86 34-110,0 1 0,0 0 0,0 0 1,0 1-1,1 1 0,0 0 0,0 1 0,-1 0 1,1 1-1,18 0 0,-28 1-8,0 1 1,-1-1-1,1 1 0,0-1 1,-1 1-1,1 0 0,-1 0 1,1 0-1,3 3 0,-5-4 2,0 1-1,0 0 1,0-1-1,-1 1 1,1 0-1,0 0 1,-1 0-1,1 0 1,-1 0-1,1 0 1,-1 0 0,1 0-1,-1 0 1,1 0-1,-1 0 1,0 0-1,1 2 1,-2 2 16,1 1 0,-1 0 1,0 0-1,-1-1 1,1 1-1,-1-1 0,-4 10 1,-2 5 36,-1 8 7,1-4-13,-1 0 0,-1 0 1,-21 36-1,-151 190 398,30-45-163,149-200-297,0-1-1,-1 0 1,1 0 0,-1-1-1,0 1 1,-1-1-1,1 0 1,-5 3-1,6-4-379,3-7-448,3-15-518,11-5-998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20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28 402 464,'-1'0'14,"-1"0"-1,1 0 1,0 0-1,0 0 1,-1 0-1,1 0 0,0 0 1,0 0-1,-1 0 1,1 1-1,0-1 1,0 1-1,0-1 1,0 1-1,-1-1 1,1 1-1,-1 0 1,1 2 230,0-1 0,0 0 0,1 0 1,0 0-1,-1 0 0,1 1 0,0-1 1,0 0-1,0 0 0,0 4 0,0 0 648,0 82 1976,1-87-2851,-1 0 0,0 0 1,1-1-1,-1 1 1,1 0-1,-1-1 0,0 1 1,1 0-1,0-1 0,-1 1 1,1 0-1,-1-1 1,1 1-1,0-1 0,-1 1 1,1-1-1,0 0 1,0 1-1,-1-1 0,1 0 1,0 1-1,0-1 0,0 0 1,-1 0-1,1 0 1,0 0-1,0 1 0,0-1 1,0-1-1,1 1 1,34 0 218,-27 0-155,10-1-11,0-1 0,0-1 0,0 0 0,-1-2 0,1 0 0,-1-1 0,28-12 0,-32 10-48,0 1 0,0-2 0,-1 1-1,0-2 1,19-17 0,-10 8 5,-19 16-27,1 0 0,-1 0 1,0 0-1,0 0 0,0 0 1,-1-1-1,1 1 0,-1-1 1,0 0-1,0 0 0,0 0 1,2-7-1,-2-1-4,0-1 0,-1 1 1,-1-24-1,1 21-6,-2 0 1,1 0-1,-2 0 0,0 0 1,-1 0-1,-1 0 0,-10-28 1,10 33 8,-2-5-3,0 1-1,-2-1 0,1 1 1,-12-15-1,17 26 5,-1 0-1,1 0 0,-1 0 0,0 0 0,0 0 1,0 1-1,0-1 0,0 1 0,-1 0 0,1 0 0,-1 0 1,1 0-1,-1 1 0,0-1 0,1 1 0,-1 0 1,0 0-1,0 1 0,0-1 0,0 1 0,0-1 1,0 1-1,-5 1 0,5-1 1,0 1 0,0 0 0,0-1 0,1 2 0,-1-1 0,0 0 0,1 1 0,-1-1 0,0 1 0,1 0 0,0 0 0,-1 0 0,1 1 0,0-1 0,0 1 0,1 0 0,-5 5 0,-35 50 3,23-34 4,1 2 0,1 0 0,2 1 0,0 0 0,-13 36 0,21-37 1,1 0 0,2 0 0,0 1 0,1 0 0,2 42 0,2-48 20,1 0 0,0-1 0,2 1 0,0 0 0,1-1 0,1 0-1,10 21 1,-10-23 8,-2-7 1,1-1 0,0 1 0,0-1 0,1 0 0,1 0 0,0-1 0,0 0 0,1 0 0,0 0 0,0-1 0,16 11-1,-18-14-16,1-1-1,0 0 0,0 0 0,0 0 1,0-1-1,1 0 0,-1-1 0,1 0 0,0 0 1,-1 0-1,1-1 0,0 0 0,0-1 0,0 0 1,0 0-1,0-1 0,0 1 0,9-4 0,-1 0-19,-1-2 0,0 0 0,0-1 0,-1 0 0,17-12 0,67-53-773,-81 57 287,0-1 1,-1 0-1,0-2 1,-1 0 0,17-28-1,-23 32 124,0-2 1,-2 1-1,1-1 0,-2 0 1,0 0-1,-1-1 0,-1 1 0,3-19 1,-4-40-885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19:57.2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0 128,'0'0'256,"-23"0"-208,23 22-32,0-9 0,0-26-64,0 35 80,0-9-80,-16 9-48,-7-9-16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21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1 608,'-3'0'45,"0"0"-1,1 0 1,-1 0-1,0 1 1,1-1-1,-1 1 1,1-1-1,-1 1 0,0 0 1,1 0-1,-1 0 1,1 1-1,0-1 1,-3 2-1,3 0 162,2 0-1,-1 0 0,0 0 0,0 0 1,1 0-1,0 0 0,-1-1 1,1 1-1,0 0 0,0 0 1,1 0-1,0 4 0,0 5 504,-2-11-654,1 1 0,0-1 0,0 1 0,0-1 1,0 1-1,0-1 0,0 1 0,0-1 0,0 1 0,1 0 1,-1-1-1,1 1 0,-1-1 0,1 0 0,-1 1 0,1-1 1,0 1-1,0-1 0,0 0 0,0 0 0,0 1 0,0-1 0,0 0 1,0 0-1,2 1 0,1-1-33,1 0 0,-1-1 1,0 1-1,0-1 0,0 0 1,0-1-1,0 1 0,0-1 0,7-1 1,60-15 53,-47 9-59,1 2 0,29-3 1,-47 8-14,-1 1 1,1 0-1,-1 0 0,0 0 1,1 1-1,-1 0 0,0 0 1,1 0-1,-1 1 1,0 0-1,0 1 0,0-1 1,7 5-1,-11-5-1,0-1 0,0 1 1,0 0-1,-1 0 0,1 0 0,-1 0 0,1 0 0,-1 0 1,0 0-1,1 0 0,-1 0 0,-1 1 0,1-1 0,0 0 1,0 1-1,-1-1 0,1 0 0,-1 1 0,0-1 1,0 1-1,0-1 0,0 1 0,0-1 0,0 1 0,-2 3 1,0 4 1,0-1 1,-1 1 0,0 0 0,-8 13 0,-3 2 19,-1-1 0,-1 0 0,-38 41 0,30-37 21,-30 45 0,7 7-22,45-76-23,-1-1 1,1 1-1,0 0 1,0 0-1,1 0 0,-1 0 1,-1 7-1,3-9 0,-1-1-1,1 0 1,0 1-1,0-1 1,0 1 0,0-1-1,1 0 1,-1 1 0,0-1-1,0 0 1,1 1 0,-1-1-1,1 0 1,-1 1 0,1-1-1,0 0 1,-1 0-1,1 0 1,0 0 0,0 0-1,0 0 1,0 0 0,0 0-1,0 0 1,0 0 0,0 0-1,0 0 1,2 0-1,29 14 12,65 23 0,-71-29-9,-19-7-74,1 1-1,-1-1 1,1 0 0,0 0-1,0-1 1,-1 0 0,15 0-1,-19-2-94,1 1 0,-1-1 0,0 0 0,1 0 0,-1 0 0,0-1 0,0 1 0,0-1 0,0 0 0,0 1 0,0-1 0,0-1 0,-1 1 0,1 0 0,-1-1 0,1 1-1,-1-1 1,0 0 0,0 0 0,3-5 0,20-38-2611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21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80 720,'0'10'1553,"18"-20"-1201,8-5 0,-8 0-31,26-9-49,0 14-96,9-5-48,-9 15-80,-26 0-128,26 0-304,-17 0-481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22.4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75 480,'0'0'1350,"-1"0"-1329,1 0-1,0-1 0,0 1 1,0 0-1,0 0 1,0-1-1,0 1 0,-1 0 1,1-1-1,0 1 1,0 0-1,0 0 1,0-1-1,0 1 0,0 0 1,0-1-1,0 1 1,0 0-1,0 0 0,0-1 1,1 1-1,-1 0 1,0-1-1,0 1 1,0 0-1,0 0 0,0-1 1,1 1-1,-1 0 1,0 0-1,0-1 0,0 1 1,1 0-1,-1 0 1,0 0-1,0-1 1,0 1-1,1 0 0,-1 0 1,0 0-1,1 0 1,-1 0-1,0 0 0,0 0 1,1-1-1,3-1 105,0-1 0,0 1 1,0-1-1,0 1 0,0 0 0,0 1 0,1-1 0,-1 1 0,1 0 0,-1 0 0,1 0 1,4 0-1,66-1 1650,-54 2-1407,-18 0-356,0 1-164,0-1 1,1 0 0,-1 1 0,0-2 0,0 1 0,0 0-1,0-1 1,0 1 0,0-1 0,1 0 0,-1 0-1,-1 0 1,1 0 0,0-1 0,0 1 0,0-1 0,-1 1-1,1-1 1,-1 0 0,1 0 0,-1 0 0,3-4-1,10-8-1304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22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0 105 400,'0'0'1393,"27"0"-929,-9-15 48,26 5 113,0-5 63,0-10-32,-17 10-208,17 5-176,0-5-159,-17 15-65,-10 0-865,10 0-319,-9 0-1169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28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85 464,'0'0'296,"-3"-2"-106,2 1-159,-1-1 0,1 1 1,-1-1-1,1 1 0,0-1 1,0 1-1,0-1 0,0 0 1,0 0-1,0 1 0,1-1 1,-1 0-1,1 0 0,-1 0 0,1 0 1,-1 0-1,1 0 0,0 0 1,0 0-1,0 0 0,0 0 1,0 0-1,1-2 0,-1 2-19,0 1-4,0 1 0,0-1 1,0 0-1,0 1 0,-1-1 1,1 1-1,0-1 0,-1 1 1,1-1-1,0 1 0,-1-1 1,1 1-1,0-1 0,-1 1 1,1-1-1,-1 1 0,1 0 1,-1-1-1,1 1 0,-1 0 1,1-1-1,-1 1 0,1 0 0,-1 0 1,0-1-1,1 1 0,-1 0 1,1 0-1,-1 0 0,0 0 1,1 0-1,-1 0 0,1 0 1,-1 0-1,0 0 0,1 0 1,-1 0-1,1 0 0,-1 0 1,0 1-1,-2-1 43,3 0-45,0 0-1,0 0 1,-1 0 0,1 0-1,0 0 1,0 0-1,0 0 1,0 0 0,-1 0-1,1 0 1,0 0 0,0 0-1,0 0 1,-1 0 0,1 0-1,0 0 1,0-1-1,0 1 1,0 0 0,0 0-1,-1 0 1,1 0 0,0 0-1,0 0 1,0-1 0,0 1-1,0 0 1,0 0-1,0 0 1,-1 0 0,1-1-1,0 1 1,0 0 0,0 0-1,0 0 1,0 0 0,0-1-1,0 1 1,0 0-1,0 0 1,0 0 0,0-1-1,0 1 1,0 0 0,0 0-1,0 0 1,0 0 0,0-1-1,0 1 1,0 0-1,1 0 1,-1 0 0,0-1 41,0 1 1,0 0-1,0-1 1,0 1 0,0 0-1,0-1 1,0 1-1,0 0 1,0-1 0,0 1-1,0 0 1,0-1-1,0 1 1,0 0-1,0-1 1,0 1 0,0 0-1,0 0 1,0-1-1,-1 1 1,1 0-1,0-1 1,0 1 0,0 0-1,0 0 1,-1-1-1,1 1 1,0 0 0,0 0-1,-1 0 1,1-1-1,0 1 1,0 0-1,-1 0 1,0-1 0,-21-7 2761,21 59-2611,-1-30-149,2 0-1,0 0 0,2-1 1,4 24-1,11 28 43,-8 6-14,9 0 38,-11-14-27,-4-34-15,10 48 1,1-30-24,-5-15-7,8 48 0,-15-62-29,1 0 0,0 1 1,2-1-1,10 30 1,9 28-26,1-27-56,-13-35-119,-9-13-292,-3-4-429,0-36-1876,0 13 1508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29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177 204 112,'0'1'31,"0"1"-1,0-1 1,0 1 0,-1 0-1,1-1 1,0 1 0,-1-1 0,1 1-1,-1-1 1,0 0 0,1 1-1,-1-1 1,0 0 0,0 1-1,-1 0 1,-4 7 97,4-5-91,0-1 0,0 1 1,-1-1-1,1 0 0,-1 0 0,0 0 1,0 0-1,0 0 0,0-1 0,-7 5 0,-43 21 204,21-11 59,29-16-242,-1 1 0,0-1 1,0 0-1,0 0 1,0 0-1,0-1 0,-10 1 2106,19-29-1690,1 19-453,1 0-1,1 1 0,0 0 0,0 0 0,1 0 0,-1 1 0,2 1 0,-1 0 0,14-7 0,38-29 33,110-82 203,-160 118-224,0 0 0,1 0 0,-1 1 0,1 1 0,22-5 0,12-5 123,-45 14-150,0 0-1,0-1 1,0 1 0,0 0-1,0 0 1,0-1 0,0 1 0,0 0-1,0 0 1,0 0 0,0 0-1,0 0 1,0 1 0,1-1 0,-1 0-1,-1 0 1,1 1 0,0-1-1,0 1 1,0-1 0,0 1 0,0-1-1,0 1 1,0-1 0,0 1-1,-1 0 1,2 0 0,-1 2 8,1-1 0,-1 0-1,1 1 1,-1-1 0,0 1 0,0 0 0,0-1 0,0 1 0,0 0 0,0 3-1,0 4 27,0 1 0,-1 0 0,0-1 0,0 1 0,-3 10 0,0-10-7,0 0 0,-1 0 1,-7 16-1,-5 11 39,-3 41 4,18-73-72,0 1 0,0-1 0,0 1 0,1 0 0,0-1 1,0 1-1,2 8 0,-1-10-2,0 1 0,-1-1 0,1 1 0,-1-1 0,-1 1 0,1-1 1,-1 1-1,0-1 0,0 1 0,-3 7 0,-38 110 76,38-113-65,-2-1 0,1 0-1,-1 0 1,-1 0-1,-7 8 1,-8 11 1,3 0 2,14-19 6,-1-1 1,0 0-1,0-1 1,0 1 0,-14 11-1,-95 68 494,112-85-498,-1 0-1,1-1 1,0 0 0,-1 1-1,1-1 1,-1 0 0,-3 0-1,1-2-267,22-7-493,24-12-766,4-24-203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30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559 0 192,'0'0'672,"-3"0"-458,0 1-103,1-1 0,-1 1 1,1 0-1,-1 0 0,1 0 1,0 0-1,0 0 0,-1 1 1,1-1-1,0 1 0,0-1 1,0 1-1,-2 2 0,-23 16 78,-13 14 30,37-32-168,4-2-36,-1 1 0,0-1 0,0 1 0,0-1 0,0 1 1,1-1-1,-1 1 0,0-1 0,0 1 0,0-1 0,0 0 0,0 1 1,0-1-1,0 1 0,-1-1 0,1 1 0,0-1 0,0 1 0,0-1 1,0 1-1,0-1 0,-1 1 0,1-1 0,0 0 0,0 1 1,-1-1-1,1 0 0,0 1 0,-1-1 0,1 0 0,0 1 0,-1-1 1,0 1-1,0-1 10,-1 0 1,1 0 0,0 0-1,0 0 1,-1 1 0,1-1-1,0 0 1,0 1-1,0-1 1,0 1 0,-1 0-1,1-1 1,0 1 0,0 0-1,0-1 1,0 1 0,0 0-1,0 0 1,1 0-1,-1 0 1,0 0 0,0 0-1,0 2 1,-14 14 215,-14 4 154,23-17-312,0 0 1,0 0 0,1 0-1,-1 1 1,-4 5-1,-41 50 514,26-32-346,2 0 0,-37 59 0,51-71-196,2 0 0,0 0 0,1 0 1,1 1-1,0-1 0,1 1 0,-2 21 0,2-20 14,0 0-1,-1-1 1,-8 18 0,-1 2 42,-51 168 474,58-180-498,1 0 0,1 0 1,2 1-1,0-1 0,2 1 1,1 33-1,0-45-55,1 0 37,1 0-1,0 0 1,1-1 0,6 22 0,4 12 120,-11-40-167,0 0 1,0-1-1,1 1 0,0-1 0,0 0 0,0 1 1,1-2-1,0 1 0,0 0 0,1-1 0,5 6 1,-3-3 13,0 0 0,-1 0 1,0 1-1,7 12 0,6 22 64,10 21 83,72 91 380,-55-78-276,-41-65-216,1 0 0,0-1 1,1 0-1,0 0 0,1-1 0,0 0 0,1 0 0,0-1 0,0 0 0,1 0 0,0-1 0,13 8 0,-17-13 3,0 1-1,-1-1 1,1-1-1,1 1 0,-1-1 1,0 0-1,0 0 0,1-1 1,6 1-1,-12-2-60,1 0 1,-1 0-1,0 0 0,1 0 0,-1 0 1,0 1-1,1-1 0,-1 0 0,0 1 1,0-1-1,1 1 0,-1 0 1,0-1-1,0 1 0,2 1 0,-2-1-101,0 0-1,1 0 0,-1-1 0,0 1 0,0 0 1,1-1-1,-1 1 0,0-1 0,1 1 0,-1-1 1,0 0-1,1 1 0,-1-1 0,1 0 0,2 0 1,-5 0-34,0 0 1,0 0-1,0-1 1,0 1 0,0 0-1,0 0 1,0-1-1,0 1 1,0-1 0,0 1-1,0-1 1,0 1-1,0-1 1,1 0 0,-1 1-1,0-1 1,0 0 0,1 1-1,-1-1 1,0 0-1,1 0 1,-1 0 0,1 0-1,-1 0 1,1 0-1,-1 0 1,1 0 0,-1-1-1,-3-30-1717,4-8-127,0-8 106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32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0 415 416,'0'33'5688,"0"-34"-5665,0-1 0,0 1 0,1 0-1,-1-1 1,0 1 0,1-1 0,-1 1 0,1 0 0,-1-1-1,1 1 1,0 0 0,-1-1 0,2 0 0,6-13 47,4-22 32,24-53 1,32-51-55,-58 109-43,-9 26 13,1-1 1,0 1 0,0 0 0,5-10 0,-4 8 45,1 1 1,0 0 0,1 0 0,-1 0-1,1 1 1,1 0 0,7-8-1,-13 14-50,1 0 0,-1-1 0,0 1 0,0 0 0,1 0 0,-1 0 0,0 0 0,0 0 0,1 0 0,-1 0 0,0-1 0,0 1 0,1 0-1,-1 0 1,0 0 0,0-1 0,0 1 0,1 0 0,-1 0 0,0-1 0,0 1 0,0 0 0,0 0 0,0-1 0,0 1 0,0 0 0,1 0 0,-1-1 0,0 1-1,0 0 1,0-1 0,0 1 0,0 0 0,0 0 0,0-1 0,0 1 0,0 0 0,-1-1 0,1 1 0,0 0 0,0-1 0,2 9 169,35 56-5,-13 0-146,-16-49-22,-1 1 0,-1 0-1,8 28 1,-10-28-11,1 0 0,1 0 1,0 0-1,10 16 0,-3-13 8,8 17 8,-17-25-13,-1 0 0,-1 1 0,2 13 0,-2-11 3,0 0 0,7 22 1,42 87 47,-10-6-13,-34-92-31,-7-24-9,0 1 1,0 0-1,1-1 0,-1 1 1,1-1-1,-1 1 1,1-1-1,-1 0 1,1 1-1,0-1 0,0 1 1,0-1-1,0 0 1,0 0-1,0 0 0,1 2 1,-2-3 3,1 0 0,-1 0 0,0 0 0,0 0 0,0 0-1,1 0 1,-1 0 0,0 0 0,0 1 0,0-1 0,1 0 0,-1 0 0,0 0 0,0 0 0,0 0 0,1 1 0,-1-1 0,0 0-1,0 0 1,0 0 0,0 1 0,0-1 0,0 0 0,1 0 0,-1 0 0,0 1 0,0-1 0,0 0 0,0 0 0,0 1 0,0-1-1,0 0 1,0 0 0,0 1 0,0-1 0,0 0 0,0 0 0,0 1 0,0-1 0,0 0 0,0 0 0,-1 0 0,1 1 0,0-1-1,0 0 1,0 0 0,0 0 0,0 1 0,0-1 0,-1 0 0,1 0 0,0 0 0,0 1 0,0-1 0,-1 0 0,1 0 0,0 0-1,0 0 1,0 0 0,-1 0 0,1 0 0,0 0 0,0 1 0,-1-1 0,1 0 0,0 0 0,-16 1 159,16-1-186,-56 0 25,16-2 1,-1 3 1,1 1-1,-60 11 1,52-3-15,-96 6 0,190-58-808,215-118-3852,-168 108 2977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33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172 125 128,'0'-1'26,"0"-1"0,1 1 0,-1 0 0,0-1 0,1 1 0,-1-1 0,1 1 0,-1 0 0,1-1 0,0 1 0,-1 0 0,1 0 0,0 0 1,0-1-1,0 1 0,0 0 0,0 0 0,2-1 0,5-8 122,-6 5-38,0-1 0,-1 0 0,0 0 0,0-1 0,-1 1 0,1 0-1,-2 0 1,1 0 0,-1-7 0,0-7 869,-4 18-405,3 2-474,-8 0 251,1 0 0,-1 1 0,-16 3 0,24-4-328,1 0 1,-1 1-1,0-1 1,1 1-1,-1-1 1,0 1-1,1 0 0,-1-1 1,1 1-1,-1 0 1,1 0-1,-1 0 1,1 0-1,0 0 0,0 1 1,-1-1-1,1 0 1,0 0-1,0 1 1,0-1-1,0 1 0,1-1 1,-1 1-1,0-1 1,1 1-1,-1 0 1,1-1-1,-1 1 0,1 0 1,-1 1-1,1 29 401,-1-18-284,0-1 0,2 1 0,0 0 0,4 22-1,23 46 399,-18-57-357,-2 1 0,8 32 0,-7 17 110,27 149 192,-33-209-469,0 1 0,1-1 1,0 0-1,7 14 1,-10-27-16,0 0 0,0 0 1,0 0-1,0 0 0,0 0 1,0 0-1,0 0 0,1 0 1,-1 0-1,1 0 0,2 2 1,-2-3-16,-1-1 1,1 0-1,-1 1 0,1-1 1,-1 0-1,1 1 1,0-1-1,-1 0 1,1 0-1,-1 0 0,1-1 1,-1 1-1,1 0 1,-1-1-1,1 1 1,-1-1-1,4 0 1,-4-1-36,1 1 1,-1 0-1,1 0 1,-1 0 0,1-1-1,-1 1 1,0-1-1,0 1 1,1-1 0,-1 0-1,0 1 1,-1-1 0,1 0-1,0 0 1,0 1-1,-1-1 1,1 0 0,-1 0-1,0 0 1,1 0-1,-1 0 1,0 0 0,0-2-1,-1-59-888,0 42 652,1 13 188,0 0 0,-1 1 0,0 0 0,0-1 0,0 1 1,-1-1-1,0 1 0,-1 0 0,0 0 0,0 0 0,0 1 0,-1-1 0,0 1 1,0-1-1,0 1 0,-7-7 0,5 7 52,0 0-1,0 1 1,-1-1-1,1 1 1,-1 0-1,0 1 1,0 0-1,-1 0 1,1 0-1,-1 1 1,0 0 0,0 1-1,-12-3 1,7 4 31,-1-1 0,1 2 0,-1 0 0,1 1 0,0 0 0,-1 1 0,-25 7 0,26-3 58,21-7 120,18-4 98,-2-18 124,-16 19-276,1 1 0,0-1 0,0 2 0,11-3 0,9-2 142,155-43 745,-133 37-839,-39 9-149,1 1 0,-1 0 0,1 1 1,20-2-1,-14 6-365,-21 1-840,-28 4-717,25-6 2062,-18 1-1441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34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71 244 96,'-5'0'88,"-2"0"48,-14 0-65,20 0-31,1 0-1,-1 0 0,1 0 1,0 0-1,-1 0 0,1 0 1,-1 0-1,1 0 0,-1 0 1,1 0-1,-1 1 0,1-1 1,0 0-1,-1 0 0,1 0 1,0 1-1,-1-1 0,1 0 1,0 1-1,-1-1 0,1 0 1,0 1-1,-1-1 0,1 0 1,0 1-1,0-1 0,-1 1 1,1-1-1,0 0 0,0 1 1,0-1-1,0 1 0,-1 0 1,1 0 552,0 41 1574,1-41-2154,0 0-1,1 0 1,-1-1-1,0 1 1,0 0-1,0 0 0,0-1 1,1 1-1,-1-1 1,0 1-1,0-1 1,1 1-1,-1-1 1,0 0-1,1 0 0,-1 0 1,1 1-1,-1-1 1,0-1-1,1 1 1,1 0-1,43-1 22,-38 1-35,-1 0 1,0-1 0,0 1 0,0-2 0,0 1-1,0-1 1,-1 0 0,1 0 0,-1 0 0,1-1 0,-1 0 0,7-5-1,8-3-16,-17 8 16,1 0 1,-1 0-1,0 0 0,0 0 1,-1-1-1,1 1 0,-1-1 0,1 0 1,2-6-1,12-12 11,-5 9-10,-8 9-2,0 0 1,-1-1-1,0 1 1,0-1-1,0 0 1,-1 0-1,0 0 1,0-1-1,0 1 0,2-7 1,10-30 55,-12 37-37,-1 0 0,0 0-1,0-1 1,-1 1 0,1-1 0,-1 1-1,0-1 1,-1 1 0,1-7 0,-1 11-10,0-1 0,0 1 0,-1 0 0,1 0 0,0 0 1,0 0-1,0 0 0,-1 0 0,1 0 0,-1 0 0,1 0 0,-1 0 1,1 0-1,-1 0 0,1 0 0,-1 1 0,0-1 0,1 0 1,-1 0-1,0 1 0,0-1 0,0 0 0,1 1 0,-1-1 0,-2 0 1,0 0 10,1 0 0,-1 0-1,0 0 1,0 1 0,0-1 0,0 1 0,0 0 0,0 0 0,-4 0 0,-3 1 38,1 0 0,0 1 0,-1 0 0,1 1 0,-11 4 0,4 1 49,0 0 0,1 0 1,1 2-1,0 0 0,0 0 1,1 1-1,-23 24 1,24-22-26,4-6-23,1 0 0,0 0 1,1 0-1,0 1 1,0 0-1,0 0 0,1 1 1,1-1-1,-1 1 0,-4 13 1,0 15 226,4-22-140,1-1 0,1 1-1,0 0 1,1 1 0,1-1 0,0 0 0,1 1-1,3 29 1,2-23-1,1 0 0,1-1-1,1 0 1,18 36-1,-21-48-95,0 0 0,1 0-1,0-1 1,0 0 0,1 0-1,0 0 1,0-1 0,1 0 0,0 0-1,0-1 1,1 0 0,12 6-1,-12-9-24,0-1 0,0 0 1,0-1-1,0 0 0,0 0 0,0-1 0,0-1 0,0 1 0,0-1 0,15-4 0,-9 2-139,0-1 0,0-1 0,-1 0-1,1-1 1,-1-1 0,0 0-1,-1 0 1,0-2 0,0 0 0,14-12-1,-3-2-911,-1 0 0,-1-2 0,32-47 0,-44 58 621,-2 0-1,0 0 1,8-18-1,-9 11-356,8-37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19:59.5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71 144,'0'0'896,"0"11"-789,0-10-106,-1 0 0,1-1 1,0 1-1,0 0 0,0-1 0,0 1 0,0 0 0,0-1 0,0 1 1,0 0-1,0-1 0,0 1 0,1 0 0,-1-1 0,0 1 0,0 0 1,0-1-1,1 1 0,-1-1 0,1 1 0,-1 0 0,0-1 0,1 1 1,-1-1-1,1 1 0,-1-1 0,1 1 0,-1-1 0,1 0 0,-1 1 1,1-1-1,0 0 0,-1 1 0,1-1 0,-1 0 0,1 0 0,0 1 1,-1-1-1,1 0 0,0 0 0,-1 0 0,1 0 0,0 0 1,-1 0-1,1 0 0,0 0 0,-1 0 0,2-1 0,3-4 118,-6 9-62,1-3-27,-4 10 18,-11-9-32,14-1-15,0 0 1,1 0 0,-1 0-1,1 0 1,0 0 0,-1 0-1,1 0 1,0 0 0,-1 0 0,1 0-1,0 0 1,0 0 0,0 1-1,0-1 1,0 0 0,0 0-1,0 0 1,1 2 0,-1-3-2,0 214 56,1-211-57,0 1 1,0 0-1,0 0 1,1 0-1,0-1 1,0 1-1,0 0 0,0-1 1,0 0-1,1 0 1,-1 1-1,1-2 1,0 1-1,6 5 1,-8-6 0,0 1 0,0-1 0,-1 1 0,1-1 0,-1 1 0,0-1 0,0 1 0,1-1 0,-2 1 0,1-1 0,-1 5 0,1 3 0,-1 5 0,1-10 1,-1 0 1,1 0 0,0 0 0,0 0 0,1 0-1,0 0 1,-1 0 0,4 6 0,28 77 14,-31-84-16,1 0 0,-1 0 0,1 0 0,-1-1 0,1 1 0,0 0 0,1-1 0,-1 0 0,1 0 0,-1 1 0,4 2 0,-2-2 0,0 0 0,0 1 0,-1-1 0,1 1 0,2 6 0,8 3-1,-12-13 1,0 1 1,-1-1-1,1 0 0,0 1 0,-1-1 0,1 1 1,-1-1-1,0 1 0,1 0 0,-1 0 0,0-1 0,0 1 1,0 0-1,0 0 0,-1 0 0,2 3 0,-2 340 14,0-344-14,0 0 0,0 0 0,0 0 0,-1 0 0,1 0 0,0 0-1,0-1 1,-1 1 0,1 0 0,-1 0 0,1 0 0,0 0 0,-1-1 0,0 1 0,1 0 0,-1 0 0,1-1 0,-1 1 0,0 0 0,1-1 0,-1 1 0,-1 0 0,1-1 1,0 1-1,0 0 1,0-1-1,0 1 1,1 0 0,-1 0-1,0 0 1,0-1-1,1 1 1,-1 0 0,1 0-1,-1 0 1,1 0 0,-1 0-1,1 0 1,-1 0-1,1 0 1,0 0 0,0 1-1,0-1 1,-1 0-1,1 2 1,0-2-4,0 24-7,0 110 26,0-125-18,1-12 11,-1-22 26,-3-41 19,1 56-54,-1 0 0,0 0 0,0 0 0,-1 0 0,0 0 0,-10-13 0,6-2 29,-8 4-9,13-16-37,-5-22 0,6 45 21,-1-1 1,0-22 0,3 29-3,-1 1-1,-1-1 1,1 1 0,-1-1-1,0 1 1,0 0 0,-1-1-1,-5-8 1,-7-18 2,-3-5-8,15 32 2,-1 0 1,1 0 0,1 0 0,-1-1 0,1 1 0,0 0 0,1-1 0,-1 0 0,1 1 0,0-11 0,1-303 1,0 316 2,-1-1 0,1 1 0,-1-1-1,0 1 1,-1-1 0,1 1 0,-4-7 0,3 7-2,0-1 0,0 0-1,0 0 1,1 0 0,0 0 0,0-1-1,0-8 1,1-195-13,0 209 13,0-1 0,0 1 1,0-1-1,0 1 0,0-1 0,0 1 0,0 0 1,0-1-1,0 1 0,1-1 0,-1 1 1,0 0-1,0-1 0,1 1 0,-1-1 1,0 1-1,0 0 0,1-1 0,-1 1 1,0 0-1,1 0 0,-1-1 0,0 1 1,1 0-1,-1 0 0,1-1 0,-1 1 1,0 0-1,1 0 0,-1 0 0,1 0 0,-1 0 1,1 0-1,-1 0 0,0 0 0,1-1 1,-1 2-1,1-1 0,0 0 0,-1 0 0,1 0 0,-1 0 0,1 0 0,-1 0 0,0 0 0,1 0 0,-1 0 0,1-1 1,-1 1-1,1 0 0,-1 0 0,0 0 0,1 0 0,-1-1 0,1 1 0,-1 0 0,0 0 0,1-1 0,-1 1 0,0 0 0,1 0 0,-1-1 0,0 1 0,0-1 0,1 1 0,-1 0 0,0-1 0,0 1 0,0 0 0,1-1 0,-1 1 0,0-1 0,0 1 0,0 0 0,0-1 0,0 1 0,0-2 0,0 0-16,0-1 32,0-42-6,0 35-8,0 38-11,1-20 7,0-3 3,-1-1-1,1 0 0,-1 1 1,0-1-1,0 1 1,0-1-1,-1 1 0,1-1 1,-1 0-1,0 1 0,-3 5 1,2-7 1,-1 1 0,1-1 0,0 1 0,0-1 0,1 1 0,-1 0 0,1 0 0,0 0 0,0 0 0,0 0 0,0 0 0,1 0 0,-1 0 0,1 0 0,1 6 0,-1 175-34,0-179 33,1 0 0,0 1 0,0-1 1,0 0-1,1 0 0,4 11 0,-4-12 0,0 0 0,0 0 0,-1 1 1,1-1-1,-1 0 0,0 10 0,-1 334-12,1-336 11,0-1 0,1 1 0,1-1 0,0 1 0,1-1-1,0 0 1,0 0 0,2-1 0,10 19 0,-8-13-2,-6-10 3,0 1-1,-1 0 0,-1-1 0,1 1 0,-1 0 0,0 0 0,-2 10 0,1 8 23,1 53-47,0-79 25,0 1-1,0-1 0,0 0 0,0 1 0,0-1 0,0 1 0,0-1 0,0 0 0,0 1 0,0-1 0,0 0 0,1 1 0,-1-1 0,0 0 0,0 1 0,0-1 0,1 0 0,-1 1 0,0-1 0,0 0 0,1 1 0,-1-1 0,0 0 0,0 0 0,1 0 0,-1 1 0,0-1 0,1 0 0,-1 0 0,1 0 1,-1 0-1,0 1 0,1-1 0,-1 0 0,0 0 0,1 0 0,-1 0 0,1 0 0,-1 0 0,0 0 0,1 0 0,0 0 0,-1 0 0,1 0 1,-1 0-1,1 0 0,-1 0 1,1 0-1,-1 0 0,1 0 0,-1 0 1,1 0-1,-1 0 0,1 1 0,-1-1 1,1 0-1,-1 0 0,1 1 1,-1-1-1,0 0 0,1 1 0,-1-1 1,1 0-1,-1 1 0,0-1 1,0 1-1,1-1 0,-1 0 0,0 1 1,0-1-1,1 1 0,-1-1 0,0 1 1,0-1-1,0 1 0,0-1 1,0 1-1,1-1 0,-1 1 0,0-1 1,0 1-1,0-1 0,-1 1 1,1 0-1,0 62-14,0-62 15,0 0-1,0 0 0,0-1 0,0 1 0,0 0 0,0 0 1,0 0-1,0 0 0,1 0 0,-1 0 0,0-1 0,1 1 1,-1 0-1,0 0 0,1 0 0,-1-1 0,1 1 0,-1 0 1,1 0-1,-1-1 0,1 1 0,0 0 0,-1-1 0,1 1 1,0-1-1,-1 1 0,1-1 0,0 1 0,0-1 0,0 0 0,-1 1 1,3-1-1,1-23 18,-2 20-17,1-1-1,-1 1 0,0-1 1,0 1-1,-1-1 0,1 0 1,-1 0-1,0 0 0,0 1 1,0-1-1,0 0 0,-1-1 1,1 1-1,-1 0 0,-1-7 1,1-165-537,0 145 111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34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71 100 144,'-12'1'75,"-9"-1"192,20 0-271,1 0 1,-1 0 0,1 0-1,-1 0 1,1 0 0,0 0-1,-1 0 1,1-1 0,-1 1 0,1 0-1,0 0 1,-1 0 0,1 0-1,0-1 1,-1 1 0,1 0 0,-1 0-1,1-1 1,0 1 0,0 0-1,-1-1 1,1 1 0,0 0-1,0-1 1,-1 1 0,1 0 0,0-1-1,0 1 1,0-1 0,0 1-1,-1 0 1,1-1 0,0-2 861,-26 3 2947,30 0-3232,-3 0-535,0 0 1,0 0-1,0 0 0,0 0 0,0 0 1,0-1-1,0 1 0,0 0 0,0-1 0,0 1 1,0-1-1,0 1 0,0-1 0,0 1 0,1-2 1,-1 1 56,1 0 0,-1 0 0,0 0 0,1 1 0,-1-1 0,1 0 0,-1 1 0,1-1 0,-1 1 0,1-1 0,0 1 0,-1 0 0,1-1 0,0 1 0,2 0 0,11-1 70,-1 0-1,0-1 1,0-1 0,0-1 0,0 0 0,18-8-1,-9 4-143,-3 1-3,-4 0-11,1 1-1,0 1 0,1 0 0,-1 2 1,27-3-1,-43 6-6,0 0 1,0 0 0,0 0-1,0 0 1,0 0 0,0 0 0,1 0-1,-1 0 1,0 1 0,0-1-1,0 0 1,-1 1 0,1-1-1,0 1 1,0-1 0,0 1-1,0-1 1,0 1 0,0 0-1,-1 0 1,1-1 0,0 1-1,-1 0 1,1 0 0,0 0-1,-1-1 1,1 1 0,-1 0-1,1 0 1,-1 0 0,0 0 0,1 0-1,-1 0 1,0 0 0,0 0-1,0 0 1,0 0 0,0 0-1,0 0 1,0 1 0,0-1-1,0 0 1,0 0 0,0 0-1,-1 0 1,1 0 0,-1 1-1,-1 6 10,-1-1-1,0 0 0,0-1 0,0 1 1,-8 11-1,-77 123 458,84-134-432,1 0 1,0 0-1,1 0 1,-1 1-1,2-1 0,-1 1 1,1 0-1,0-1 1,0 11-1,1-13-13,0 0-1,0 0 1,0 0-1,1 0 1,0 0 0,0 0-1,0 0 1,0 0-1,1 0 1,0-1-1,0 1 1,0-1-1,6 9 1,36 27 93,-40-36-121,0 0 0,0 1-1,0-1 1,1-1 0,-1 1 0,1-1 0,0 0 0,0 0 0,1 0 0,-1 0 0,0-1 0,1 0-1,-1 0 1,1-1 0,0 0 0,0 0 0,-1 0 0,1 0 0,0-1 0,7-1 0,-8 2-279,0-1 1,0-1 0,1 1-1,-1-1 1,0 0 0,0 0 0,0 0-1,0-1 1,0 1 0,-1-1-1,1-1 1,0 1 0,-1-1 0,1 1-1,-1-1 1,0-1 0,0 1-1,0 0 1,-1-1 0,1 0 0,-1 0-1,0 0 1,0 0 0,3-6-1,13-27-2732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35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1 106 480,'0'0'993,"4"0"-729,1-1-206,-1 0 1,0 0 0,0 0-1,1 0 1,-1 0-1,0-1 1,0 0 0,0 0-1,-1 0 1,1 0-1,0-1 1,-1 1 0,1-1-1,3-4 1,0 2 89,0-1 0,0 1 1,0 0-1,1 1 0,8-4 1,11-2 142,-1 2 1,2 2-1,-1 0 1,0 1-1,1 2 1,29 0 0,3 3 1,-59 0-295,-1 0 1,1 0-1,-1 0 1,1 0-1,-1 0 1,1 0-1,-1 0 1,0 0-1,1 0 1,-1 0-1,1 0 1,-1 0-1,1 0 1,-1 1-1,1-1 1,-1 0-1,0 0 1,1 0-1,-1 1 1,1-1-1,-1 0 0,0 1 1,1-1-1,-1 0 1,0 1-1,0-1 1,1 1-1,17 19-555,-14-15-612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37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26 144,'0'0'712,"0"-1"-691,0 1-1,1-1 0,-1 0 0,0 1 1,0-1-1,0 0 0,0 1 0,0-1 0,0 1 1,0-1-1,0 0 0,0 1 0,0-1 1,-1 1-1,1-1 0,0 0 0,0 1 1,-1-1-1,1 1 0,0-1 0,-1 1 0,1-1 1,-1 0-1,-36 1 799,33 0-552,3-11 3640,6 22-2671,60 54-889,-54-55-195,0 1-1,0-1 1,24 15-1,-24-18-68,-1 0-1,0 1 1,0 0 0,17 19-1,1 2 171,-23-25-222,-1 0 0,1 1 0,-1 0 0,0-1 1,0 2-1,0-1 0,3 6 0,-2 2 20,-1 1-1,5 24 1,-1-3-6,4 4-33,-3-14 29,7 38 0,-9-10 12,2-24-48,-6-20 0,0 1 1,-1-1 0,0 1 0,-1 0 0,1 14 0,-1-7 8,1 1-1,4 21 1,-2-22 19,-2 1 1,1 23 0,-3 420 633,0-454-644,0 0 1,0 0 0,-1 0 0,0 0-1,0 0 1,-1 0 0,0 0 0,0-1-1,-1 1 1,-4 8 0,1-5 4,1-2-2,-1 2-1,1-1 1,1 0-1,-1 1 1,-4 18-1,6-12 2,-1 1 0,-1-1-1,0-1 1,-1 1 0,-1-1-1,-1 0 1,0 0 0,-18 24 0,23-35-20,1 0 0,0-1 0,0 1 0,0 0 0,1 0 0,-2 6 0,-6 10 2,-2-6-22,10-12 13,0-1 0,0 0-1,0 1 1,0-1-1,0 1 1,0-1 0,0 1-1,0 0 1,1-1-1,-1 1 1,1 0 0,-1-1-1,1 1 1,0 0-1,0 0 1,-1 0-1,1-1 1,0 1 0,1 0-1,-1 2 1,-15 0 32,14-16-5056,2 9 4826,-1 1 0,1 0 0,0-1 0,0 1-1,0 0 1,0 0 0,1 0 0,-1 0 0,3-3 0,1-2-171,20-30-1208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56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91 258 592,'-23'11'294,"-10"7"-133,32-17-145,-1 0 0,1 0 0,0 0 0,0 0-1,0 0 1,0 1 0,0-1 0,0 0 0,1 0-1,-1 1 1,0-1 0,1 1 0,-1-1 0,1 1-1,-1-1 1,1 1 0,0-1 0,-1 1-1,1 2 1,0-3 120,5-1 56,-3 1-144,1-1 0,-1 1-1,1 0 1,-1-1-1,1 1 1,-1 0-1,1 0 1,-1 1-1,0-1 1,0 0 0,1 1-1,-1-1 1,0 1-1,0 0 1,3 3-1,-3-2 45,0-1 0,1 1 1,-1-1-1,1 0 0,0 0 0,0 0 0,0 0 0,0 0 0,0-1 0,0 0 0,0 1 0,0-1 0,1 0 1,-1 0-1,0-1 0,6 1 0,4 0 91,-8-1-148,0 1 0,0-1 1,0 0-1,0-1 0,0 1 0,0-1 0,-1 1 0,1-2 1,0 1-1,0 0 0,-1-1 0,9-4 0,17-16 34,-13 8-45,1 1 0,22-25 1,-22 19-15,31-25 0,-45 40-9,0 0-3,-1 0 0,1 0 0,-1-1 0,0 1 0,0-1 0,0 0 0,-1 0 0,1 0 0,-1 0 0,0 0 0,-1-1 0,2-7 0,5-14-12,-7 24 11,0 0 1,-1 0 0,1 1-1,-1-1 1,0 0 0,1 0-1,-1 0 1,-1 1-1,1-1 1,0 0 0,-1 0-1,1 1 1,-1-1-1,0 0 1,0 1 0,0-1-1,0 0 1,-3-4-1,-1-3 1,2 1 1,2 8 0,1 0 1,0-1 0,-1 1 0,1 0 0,-1 0-1,1 0 1,-1 0 0,1 0 0,-1 0-1,0 0 1,0 0 0,1 0 0,-1 0 0,0 1-1,0-1 1,0 0 0,0 0 0,0 1-1,0-1 1,0 1 0,0-1 0,0 1 0,-1-1-1,1 1 1,0-1 0,0 1 0,0 0-1,0 0 1,-1 0 0,-1 0 0,-18-3 8,-1 2 0,1 0 0,-1 1 0,1 2 0,-24 3 0,38-1-7,0 0 0,0 0 0,1 1-1,-1-1 1,-5 7 0,-5 3 5,7-8-4,2 1 0,-1 1 1,1-1-1,-9 11 0,-29 27 29,34-35-30,8-8 0,0 1 0,0 0 0,1 0 0,-1 0 0,1 0 0,-1 1 0,1-1 0,0 1 0,1 0 0,-1 0-1,1 0 1,-1 0 0,1 0 0,0 1 0,-2 7 0,2 11 83,0 1-1,2 46 1,2-25 15,-2-36-79,-1-1 6,1 0-1,0-1 0,0 1 0,1 0 1,0-1-1,0 1 0,1-1 1,0 1-1,1-1 0,-1 0 1,1 0-1,6 10 0,4 1 89,0-2 0,1 0 0,0 0 0,2-1 0,-1-1 0,36 24 0,-45-35-62,1 0 1,-1-1 0,1 1-1,0-1 1,0-1-1,0 1 1,0-1 0,0-1-1,0 1 1,14-2-1,-1-1 48,1-1 0,26-7 0,-31 6-88,-1-2 0,1 0 1,-1-1-1,0 0 0,-1-1 1,1-1-1,22-18 1,1-5-572,43-49 0,-76 76 319,0 0 0,0 0 1,0 0-1,-1 0 0,0-1 1,0 0-1,0 0 1,-1 0-1,0 0 0,0-1 1,-1 1-1,1-1 1,-1 0-1,-1 0 0,2-9 1,-3-17-2093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57.4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78 560,'-5'-1'87,"5"1"-70,-1 0 0,0 0 0,1 0 0,-1-1-1,0 1 1,1 0 0,-1 0 0,0 0 0,0 0 0,1 0-1,-1 0 1,0 0 0,0 0 0,1 1 0,-1-1-1,0 0 1,1 0 0,-1 1 0,0-1 0,1 0 0,-1 1-1,0-1 1,1 0 0,-1 1 0,1-1 0,-1 1-1,1-1 1,-1 1 0,1-1 0,-1 1 0,1 0 0,0-1-1,-1 2 1,-14-1 2037,18-1-1998,4 1 36,0-1 0,0 0 0,0 0 0,0-1 0,-1 0 0,1 0 1,0-1-1,0 0 0,-1 0 0,1 0 0,-1-1 0,1 0 0,10-7 0,31-11 16,-37 18-94,-1-1 0,0-1 1,0 1-1,10-7 0,-18 9-13,0 1 0,0 0 1,0-1-1,1 1 0,-1 0 0,0 0 0,1 0 1,-1 1-1,1-1 0,-1 1 0,1-1 1,4 1-1,-7 0-1,1 0 1,-1 0-1,1 0 0,-1 0 1,1 0-1,-1 0 0,0 0 1,1 1-1,-1-1 1,1 0-1,-1 0 0,0 1 1,1-1-1,-1 0 1,0 0-1,1 1 0,-1-1 1,0 0-1,1 1 1,-1-1-1,0 1 0,0-1 1,1 0-1,-1 1 1,0-1-1,0 1 0,0 1 1,1-1 0,-1 0 0,0 1 0,0-1-1,-1 1 1,1-1 0,0 1 0,0-1 0,-1 0 0,1 1 0,-1-1-1,0 3 1,-12 21 7,-1 1 0,-1-2 0,-1 0 0,-24 27 0,16-21-3,-34 56 0,52-75 6,1-1 0,0 1 0,1 0 0,0 0 0,1 1 0,0-1 0,1 1 0,0 0 0,-1 20 0,3-11 8,-1-13 2,1-1-1,0 1 1,1 0 0,2 13 0,-2-20-18,-1 0-1,0 0 1,1 0 0,0 1 0,-1-2-1,1 1 1,0 0 0,-1 0-1,1 0 1,0 0 0,0 0-1,0 0 1,0-1 0,0 1 0,0 0-1,0-1 1,0 1 0,0-1-1,0 1 1,0-1 0,0 0-1,2 1 1,27 1 4,-22-3-4,22 1-2,45-5-1,-63 3-39,0-1-1,0 0 1,0-1-1,0 0 1,-1-1 0,17-9-1,101-58-2476,-126 70 1681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57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26 576,'-41'37'995,"41"-37"-977,0 0-1,1 0 1,-1 0-1,0 0 0,0 0 1,1 0-1,-1 0 1,0 0-1,0 0 1,0 0-1,1 0 0,-1 1 1,0-1-1,0 0 1,0 0-1,1 0 0,-1 0 1,0 0-1,0 1 1,0-1-1,0 0 0,1 0 1,-1 0-1,0 0 1,0 1-1,0-1 1,0 0-1,0 0 0,0 1 1,0-1-1,0 0 1,1 0-1,-1 0 0,0 1 1,0-1-1,0 0 1,0 0-1,0 1 1,0-1-1,0 0 0,0 0 1,-1 1-1,1-1 1,0 0-1,0 0 0,0 0 1,0 1-1,0-1 1,0 0-1,0 0 0,0 0 1,-1 1-1,1-1 1,0 0-1,0 0 1,0 0-1,0 0 0,-1 1 1,1-1-1,0 0 1,0 0-1,0 0 0,-1 0 1,1 0-1,0 0 1,0 0-1,-1 0 1,1 0-1,0 1 0,15-1 456,34-23 314,-32 17-620,8-4 184,0 2 0,1 0-1,0 2 1,52-6 0,-63 12-385,88 0 227,-39 0-2945,-60 0 1391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59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179 559 304,'-8'7'54,"-1"0"1,0-1-1,0 1 0,-1-2 0,0 0 0,0 0 0,0 0 1,0-2-1,-1 1 0,0-1 0,1-1 0,-1 0 1,0 0-1,0-1 0,-13 0 0,24-3-47,-1 1 1,0 0-1,1 0 0,0-1 0,-1 1 1,1 0-1,0-1 0,-1 1 0,1-1 0,0 1 1,0 0-1,0-1 0,0 1 0,1-3 1,-1 1 35,0-6 51,-1 8-69,1-1 0,0 0 0,0 0-1,-1 1 1,1-1 0,0 0 0,0 1 0,1-1 0,-1 0-1,0 1 1,0-1 0,1 0 0,-1 1 0,1-1 0,0 1-1,-1-1 1,1 1 0,0-1 0,0 1 0,0-1 0,0 1-1,0 0 1,0-1 0,0 1 0,1 0 0,-1 0 0,0 0-1,1 0 1,-1 0 0,1 0 0,1-1 0,15-4 217,-14 4 33,1 2 32,67 0 722,102-14-1,130-9-156,-68 10-311,-120 1-316,659-93 1367,-220 22-169,-346 56-832,22 10 413,-63 7 83,-20-8 483,-1-6-1,197-59 0,-287 67-1431,6-2-52,83-35 1,-135 50-267,0-1 0,0 1 0,0 1 0,0 0 0,0 0 0,0 1 0,1 1 0,15 1 0,-10-1-1105,-20 12-595,1-11 1643,-1 0 0,1-1 1,0 1-1,-1-1 0,1 1 0,-1-1 0,1 0 0,-1 0 1,1 0-1,-5-1 0,-6 1-626,-52 0-3532,18 0 2374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1:00.2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116 328 400,'-66'37'915,"65"-37"-903,1 0 1,-1 0-1,1 1 0,0-1 0,-1 0 0,1 0 1,0 1-1,-1-1 0,1 0 0,0 0 0,0 1 1,-1-1-1,1 0 0,0 1 0,0-1 0,-1 1 1,1-1-1,0 0 0,0 1 0,0-1 0,0 0 0,0 1 1,0-1-1,-1 1 0,1-1 0,0 1 0,-1 3 70,-1 0 52,0 1 0,0-1 0,0 1 1,0-1-1,1 1 0,0-1 0,-1 1 0,2 0 0,-1 0 0,1-1 0,-1 1 0,1 0 1,2 8-1,-2-11-48,0-1-65,0 0 0,-1-1 1,1 1-1,0 0 0,0 0 0,0 0 1,0 0-1,-1-1 0,1 1 1,0 0-1,-1 0 0,1 0 1,-1-1-1,1 1 0,-1 0 0,1-1 1,-1 1-1,1 0 0,-1-1 1,0 1-1,1-1 0,-1 1 1,0-1-1,1 1 0,-1-1 0,0 0 1,-1 1-1,1 0-8,0-1-1,1 0 1,-1 0-1,0 1 1,0-1 0,1 1-1,-1-1 1,1 1 0,-1-1-1,0 1 1,1-1-1,-1 1 1,1-1 0,-1 1-1,1-1 1,0 1 0,-1 0-1,1-1 1,-1 1-1,1 0 1,0 0 0,0-1-1,-1 1 1,1 0 0,0 0-1,0-1 1,0 2-1,0 1 637,0-33-193,2 20-445,-1-1 0,2 1 0,0 0 0,0 0 0,1 0 0,0 1 0,7-12 0,4-12 0,-5 10-12,1-7-1,2 0 0,1 1 0,2 1 0,30-44 0,-40 65 15,0 0-1,-1 0 1,0 0 0,0-1-1,-1 0 1,1 0 0,3-14-1,-7 19-3,-1 0 0,1 1-1,0-1 1,0 1 0,0 0-1,0-1 1,0 1-1,0 0 1,1 0 0,-1-1-1,1 1 1,-1 0 0,1 0-1,0 1 1,0-1 0,0 0-1,0 1 1,0-1-1,0 1 1,0-1 0,0 1-1,4-1 1,1-2 32,-4 26 226,-3-10-197,1 0 1,1 0-1,0 1 0,6 20 0,1 1-13,-2 12 18,-5-28-25,1 0 0,8 26 0,-3-16 5,-2 0 0,3 31 0,-4-26 12,12 46-1,-6-40-35,-2-4-6,2-1 0,1-1-1,1 0 1,19 32 0,-20-41-31,-11-20-10,1 0 0,-1-1 0,1 1 0,0-1 0,0 1 0,0-1 0,0 1 0,1-1 0,-1 0 0,1 0 1,0-1-1,0 1 0,4 3 0,-6-6-66,0 0 1,0 1 0,0-1 0,0 1 0,0-1-1,0 0 1,0 0 0,-1 0 0,1 0 0,0 1-1,0-1 1,0-1 0,0 1 0,0 0 0,0 0-1,2 0 1,-3-1-78,1 1 1,-1-1-1,0 1 0,1-1 1,-1 1-1,1-1 0,-1 1 1,0-1-1,0 1 0,1-1 1,-1 1-1,0-1 0,0 1 1,0-1-1,0 0 0,0 1 1,0-1-1,0 1 0,0-1 0,0 0 1,0 0-1,0-22-969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1:01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 13 160,'-11'0'230,"1"-1"-1,0 0 0,-1 0 1,-14-4-1,22 4-179,0 0 0,0 0 0,0 1 0,0-1-1,0 1 1,0 0 0,-1 0 0,1 0 0,0 0-1,-4 1 1,1 0 72,2-1 198,-14 2 1545,18 32-880,-1-11-594,1-1 0,4 33 0,7-7-40,3 0 0,1-1 0,29 62 0,-40-100-341,-1 1 0,0-1 1,2 20-1,-4-24-4,0 1 0,0 0 0,0-1 1,1 1-1,-1-1 0,1 0 0,1 1 0,-1-1 0,1 0 0,0 0 0,6 8 0,9 18-5,-17-29-4,0-1 0,-1 1 0,1 0 0,0-1 0,0 1-1,0 0 1,0-1 0,0 1 0,0-1 0,0 1 0,0-1 0,1 0-1,-1 0 1,1 1 0,-1-1 0,1 0 0,-1 0 0,3 0 0,0 1-158,-8-2-223,0 0 304,1 0 1,-1-1-1,1 1 0,-1-1 0,1 0 0,-1 0 0,1 0 1,0 0-1,-1-1 0,1 1 0,0-1 0,0 0 0,0 0 0,0 0 1,1 0-1,-4-4 0,-3-4-92,0-1 0,0 0 1,-6-12-1,9 13 131,0 1 0,0 1 0,-1-1 0,0 1 0,0 0 0,-12-9 0,11 11 37,-1 0 0,0 0 1,0 1-1,0 0 1,-1 1-1,0 0 1,1 1-1,-1 0 1,0 0-1,-1 1 0,-12-1 1,20 3-10,25 0 159,-12 0-96,-1-1 0,0-1 0,1 1 0,12-5 0,-8 2 18,16-2 54,-10 2 32,0-1 0,21-7 0,-5 0 193,54-9 0,-20 6-97,18-2-364,-69 10-649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1:01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0 207 160,'0'-40'1758,"3"40"-1582,12 0 1777,-11 0-1569,-3 0-365,0 0 0,0 0 0,0 0 0,-1 0 0,1 0 0,0 0-1,0 0 1,0 0 0,-1 0 0,1 0 0,0 0 0,0 1 0,-1-1-1,1 0 1,0 1 0,-1-1 0,1 1 0,0-1 0,-1 0 0,1 1-1,0-1 1,-1 1 0,1 0 0,-1-1 0,1 1 0,0 1 0,2 27 477,-3-27-483,0 3 46,0 0 0,1 1-1,0-1 1,0 0-1,0 0 1,1 0 0,-1 0-1,1 0 1,4 7-1,-5-10-48,0 0-1,1 0 1,-1 0 0,0 0-1,1 0 1,0 0-1,-1 0 1,1-1-1,0 1 1,0-1-1,0 1 1,0-1 0,0 0-1,0 0 1,0 0-1,1 0 1,-1 0-1,0 0 1,0 0 0,1-1-1,-1 1 1,5-1-1,4 0-3,0-1 0,-1 0-1,1 0 1,0-2 0,-1 1-1,1-1 1,-1-1 0,0 0 0,0 0-1,0-1 1,-1 0 0,0-1 0,16-11-1,155-106-18,-178 122 14,-1 0 1,1-1 0,0 1-1,0-1 1,-1 1-1,1-1 1,0 1 0,-1-1-1,0 0 1,1 0 0,-1 0-1,0 0 1,0 0-1,0 0 1,0 0 0,-1 0-1,1-1 1,0 1-1,-1 0 1,0 0 0,1 0-1,-1-1 1,0 1-1,0 0 1,0-1 0,-1 1-1,1 0 1,0 0-1,-1-1 1,0 1 0,1 0-1,-1 0 1,0 0-1,-2-4 1,1 3 1,0 0-1,0 0 1,0 0 0,0 1-1,-1-1 1,1 1 0,-1-1-1,1 1 1,-1 0 0,0 0-1,0 0 1,0 0 0,0 1-1,0-1 1,0 1 0,-1 0-1,1 0 1,0 0 0,-1 0-1,-5 0 1,-21 0-2,16 0 1,1 0-1,-26 4 1,35-3-1,0 1-1,0 0 1,0 0-1,0 1 1,0-1-1,0 1 1,1 0-1,-1-1 0,1 2 1,-1-1-1,1 0 1,0 1-1,0 0 1,-3 3-1,-67 101-8,58-87 21,7-12 18,1 1 0,0 0-1,0 0 1,1 1-1,0-1 1,1 2-1,0-1 1,0 0 0,1 1-1,-3 14 1,4-4 106,2-1 0,1 39 1,1-19 101,-1-33-145,1 1 0,0-1 1,0 1-1,1-1 0,0 1 0,1-1 1,-1 0-1,1 0 0,1 0 0,-1-1 1,1 1-1,0-1 0,1 1 1,6 6-1,9 8 419,1-1 0,34 27-1,-20-19 17,-23-19-458,0-1 0,0 0 0,1-1 1,0 0-1,1-1 0,0 0 0,0-1 0,0-1 0,0 0 0,1-1 0,-1 0 0,1-1 0,0-1 0,0 0 0,0-2 0,0 1 0,-1-2 0,1 0 0,0 0 0,-1-2 0,1 1 1,-1-2-1,0 0 0,-1-1 0,1 0 0,-1-1 0,0-1 0,-1 0 0,15-11 0,-7-2-589,0 0-1,18-25 1,-9 10-395,14-26-958,-9 12-6,-18 32 1076,-13 14 548,1 1 0,-1-1 0,-1 1 0,1-1 0,0 0-1,-1 0 1,0-1 0,0 1 0,2-6 0,8-13-1212,-9 6-560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04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87 139 160,'0'0'945,"0"-11"-956,0-73 191,0 47 4,0 30-25,0 12 62,0 0-221,1 0 0,0-1-1,0 1 1,0-1 0,1 1 0,-1-1-1,1 0 1,0 0 0,0 1 0,1-1-1,4 5 1,5 12-5,-2 17 15,-9-33-7,1 1-1,-1-1 0,1 0 1,-1 0-1,5 8 0,1-2-1,-6-8-2,1 0 1,0 0-1,-1-1 0,0 2 0,1-1 0,-1 0 0,0 0 1,-1 0-1,1 0 0,-1 1 0,1-1 0,-1 0 0,0 4 1,0-4 0,0-1 1,0 0 0,0 1 0,0-1-1,0 1 1,-1-1 0,1 0 0,-1 1-1,1-1 1,-1 0 0,0 0 0,-1 3-1,0-3-1,1-1-1,-1 0 1,1 0-1,-1 0 1,1 0-1,-1-1 1,1 1-1,-1 0 1,0-1-1,1 1 1,-1-1-1,0 0 1,0 1-1,1-1 1,-1 0-1,0 0 1,0 0-1,-2-1 1,-2 2-6,1-1 0,0 0 1,-1-1-1,1 0 0,0 1 1,0-2-1,0 1 0,-9-4 1,12 4 4,0-1 0,-1 1 0,1-1 0,0 0 0,0 0 1,0 0-1,0 0 0,0-1 0,0 1 0,1-1 0,-1 1 0,1-1 1,-1 1-1,1-1 0,0 0 0,0 1 0,-1-7 0,1 6 3,0 0 0,-1-1 0,1 1 0,-1 0-1,0 0 1,0-1 0,-4-3 0,4 5-3,0 0 1,0-1-1,1 0 1,-1 1-1,0-1 0,1 0 1,0 0-1,-1 0 1,1 0-1,0 0 1,1 0-1,-1 0 0,1 0 1,-1 0-1,1-4 1,0-45-13,0 51 14,0 0 0,0 0 0,0 0 0,0 0 0,0 0 0,1 0-1,-1 0 1,0 1 0,0-1 0,1 0 0,-1 0 0,1 0 0,-1 1-1,1-1 1,-1 0 0,1 0 0,-1 1 0,1-1 0,0 0 0,-1 1-1,1-1 1,0 1 0,0-1 0,-1 1 0,1-1 0,1 0 0,4-3-5,-3 2 2,0 0 0,-1-1 0,1 1-1,0 0 1,0 1 0,0-1-1,0 0 1,1 1 0,-1 0-1,7-2 1,-9 2 2,0 1-1,1 0 1,-1 0-1,0-1 1,1 1 0,-1 0-1,0 0 1,1 0-1,-1 1 1,1-1 0,-1 0-1,0 0 1,1 1-1,-1-1 1,0 1 0,1-1-1,-1 1 1,0 0-1,0-1 1,0 1 0,0 0-1,1 0 1,-1 0-1,0 0 1,0 0 0,-1 0-1,1 0 1,0 0-1,0 0 1,0 0 0,-1 0-1,1 1 1,0-1-1,0 2 1,10 25-4,-8-23 1,-1 0 0,0 0-1,0 0 1,-1 0 0,1 1-1,-1-1 1,0 1 0,-1-1-1,1 8 1,-1 42 1,0-53 9,-4-2-25,-91 0 8,94-3 8,0 0 0,1-1 0,-1 1-1,1 0 1,0-1 0,0 1-1,0-7 1,0 9 3,0-1 0,0 0 0,0 0 0,0 0 0,1 0 0,-1 0 0,0 0 0,1 0 0,-1 0 0,1 1 0,0-1 0,0 0 0,-1 0 0,1 0 0,0 1 0,1-1 0,-1 0 0,0 1 0,0-1 0,1 1 0,-1 0 0,1-1 0,-1 1 0,1 0 0,3-2 0,0 1-2,-1 0 0,1 1 0,0 0 1,-1 0-1,1 0 0,0 0 0,0 1 0,8 0 1,-7 3-29,-4 0 25,0-1 0,0 0-1,0 1 1,0 0 0,-1-1-1,1 1 1,-1 0 0,1 0-1,-1 0 1,0 0 0,-1 0-1,1 0 1,0 0 0,-1 0-1,0 0 1,0 1 0,0-1-1,0 5 1,-20-6-11,-1-1 2,19 0 5,0-1 0,0 0 0,0 1 0,0-1 0,0 0 1,0 0-1,0 0 0,0 0 0,0-1 0,0 1 0,-1 0 0,1-1 0,0 0 0,0 1 0,1-1 1,-1 0-1,0 0 0,0 0 0,0 0 0,0-1 0,1 1 0,-4-3 0,-8-5-298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1:02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35 240,'-3'3'384,"-1"-1"-324,1 1 0,-1-1 0,0 0 0,0 0 0,0 0 0,0 0 0,-1-1-1,1 0 1,0 0 0,-9 1 0,-44 0 1691,42-2-122,40 0-822,-3 1-520,0-1 0,0-1 0,0 0 0,34-9-1,-32 2-226,-3-1-61,1 1-1,0 2 1,0 0-1,1 1 1,27-2-1,-49 7 2,0 0 0,0 1-1,0-1 1,0 0 0,0 0 0,-1 0-1,1 1 1,0-1 0,0 0 0,0 1-1,0-1 1,-1 1 0,1-1-1,0 1 1,-1-1 0,1 1 0,0 0-1,-1-1 1,1 1 0,0 0 0,-1-1-1,1 1 1,-1 0 0,0 0 0,1 1-1,1 1 1,-1 0 0,0 0-1,-1 1 1,1-1 0,0 0-1,-1 1 1,0 4 0,0 0 2,0 1 1,-1 0-1,0-1 1,0 1-1,-6 15 1,-25 38 63,15-26-19,8-15 19,-1 0 0,-21 30 1,18-33-17,0 1 1,-11 25 0,20-35-38,0-1 0,1 1 0,1 0 0,0 0 0,0 1 0,0-1 0,1 0 0,1 13 0,0 53 121,0-74-123,0 1 1,0-1-1,0 0 1,0 1-1,0-1 1,1 1-1,-1-1 1,1 1-1,-1-1 1,1 0-1,0 1 1,-1-1-1,1 0 1,0 1 0,0-1-1,0 0 1,0 0-1,0 0 1,0 0-1,0 0 1,2 1-1,0 0 6,0 0 0,0-1 0,1 1 1,-1-1-1,1 0 0,-1 0 0,0 0 0,7 0 0,2 0-13,-1-1 0,0 0 0,1-1-1,20-3 1,-15 0-258,-1-1 0,0-1-1,0 0 1,-1-1 0,22-13-1,-9 7-1070,-25 13 1164,0-1-1,0 0 0,-1-1 0,1 1 0,0 0 0,0-1 0,-1 1 0,1-1 0,-1 0 0,0 0 0,1 0 0,-1 0 0,0 0 0,0-1 0,0 1 0,-1-1 0,1 1 0,2-6 0,11-14-843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1:03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18 126 512,'0'0'28,"-1"0"-1,1-1 0,-1 1 1,0 0-1,1 0 1,-1 0-1,1 0 0,-1 0 1,1 0-1,-1 0 0,1 0 1,-1 0-1,0 0 1,1 0-1,-1 1 0,1-1 1,-1 0-1,1 0 1,-1 0-1,1 1 0,-1-1 1,1 0-1,-1 1 1,1-1-1,-1 0 0,1 1 1,0-1-1,-1 0 0,1 1 1,0-1-1,-1 1 1,1-1-1,0 1 0,-1-1 1,1 1-1,0-1 1,0 1-1,0-1 0,-1 1 1,1-1-1,0 1 0,0 0 1,0-1-1,0 1 1,0-1-1,0 1 0,0-1 1,0 2-1,20-2 816,-12 0-682,2 1-4,0-1 1,0-1-1,0 1 0,0-2 1,-1 1-1,1-1 0,0-1 1,16-6-1,74-27 878,4-2-539,-79 26-490,-14 6-137,0 0 0,0 1 0,0 1 0,1 0 0,0 0-1,0 1 1,14-1 0,-26 3 87,1 1 1,-1 0-1,1 0 0,0 0 0,-1 0 0,1-1 0,-1 1 1,1 0-1,0 0 0,-1 0 0,1 0 0,-1 0 1,1 0-1,0 1 0,-1-1 0,1 0 0,-1 0 1,1 0-1,-1 0 0,1 1 0,-1-1 0,1 0 0,-1 1 1,1-1-1,-1 0 0,1 1 0,-1-1 0,1 1 1,-1-1-1,1 1 0,-1-1 0,0 0 0,1 1 0,-1 0 1,0-1-1,0 1 0,1-1 0,-1 1 0,0-1 1,0 1-1,0-1 0,0 1 0,0 0 0,0-1 1,1 1-1,-1-1 0,-1 1 0,1 0 0,0-1 0,0 1 1,0 0-1,0 22-1143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1:05.9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407 0 272,'0'2'24,"0"-1"1,0 0-1,0 1 0,-1-1 0,1 1 1,-1-1-1,1 0 0,-1 0 0,1 1 1,-1-1-1,0 0 0,1 0 0,-1 0 1,0 0-1,0 0 0,0 0 1,0 0-1,0 0 0,0 0 0,0 0 1,0 0-1,-1-1 0,1 1 0,0 0 1,0-1-1,-1 1 0,1-1 0,0 1 1,-1-1-1,1 0 0,0 0 0,-1 1 1,1-1-1,0 0 0,-1 0 0,-1-1 1,-21 8 318,23-6-329,1-1 0,-1 1-1,0-1 1,0 1 0,1 0 0,-1-1-1,0 1 1,1 0 0,-1 0 0,1 0-1,-1-1 1,1 1 0,-1 0 0,1 0 0,0 0-1,-1 0 1,1 0 0,0 0 0,0 0-1,0 0 1,-1 0 0,1 0 0,0 1 0,1 21 441,0-8-281,-1-1 0,-1 1-1,0-1 1,0 1 0,-1-1 0,-1 0 0,-1 0-1,-5 14 1,-28 39 162,8-18-152,2 9-46,13-28-88,-19 32 0,-57 66-34,28-42-843,42-63 18,15-18-79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1:06.3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381 0 432,'-27'25'496,"9"0"-15,-26 0-113,18 15 16,8 0-16,-26 9-48,17 1-96,-17 15-80,17-5-79,-17 4-33,26 1-97,-8-15-287,8-16-256,18-4 48,0-20-257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53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 66 352,'-5'-4'100,"4"4"-75,0-1-1,0 1 0,0-1 0,0 0 0,1 1 0,-1-1 1,0 0-1,0 0 0,1 0 0,-1 0 0,0 0 0,1 0 1,-1 1-1,1-1 0,0 0 0,-1 0 0,1-1 0,0 1 1,-1 0-1,1 0 0,0 0 0,0 0 0,0 0 0,0-1 0,0 0 6,0 1-1,0-1 0,-1 1 1,1-1-1,0 1 0,-1-1 0,1 1 1,-1-1-1,1 1 0,-1-1 0,0 1 1,1 0-1,-1-1 0,0 1 1,0 0-1,0 0 0,0 0 0,0 0 1,0 0-1,-1 0 0,1 0 0,0 0 1,0 0-1,-1 0 0,1 1 0,-1-1 1,1 0-1,0 1 0,-1-1 1,1 1-1,-1 0 0,-1-1 0,-7 0 226,-1 0 0,1 0 0,-21 2 0,11-1-29,17 0-171,0 1 0,0-1 0,0 1 0,-1-1 0,1 1 0,0 0-1,0 0 1,0 0 0,0 0 0,-5 4 0,6-4-19,1 0 53,0-1-1,-1 1 1,1-1-1,0 1 1,-1-1-1,1 1 1,-1-1-1,1 0 1,0 1-1,-1-1 1,1 0-1,-1 0 1,1 0-1,-1 0 1,1 0-1,0-1 0,-1 1 1,-2-1-1,2 0 779,2 14-370,0 46 113,-2-14-325,2 0 0,2 1 0,2-1 0,19 80 0,42 138 7,-17-60-176,-44-189-127,1 1-1,0 0 0,1-1 1,1 0-1,0 0 0,1-1 1,11 14-1,-10-13-313,0 1 0,-1 0 0,10 26 1,-18-40 235,0 0 0,1 0 0,-1 0 0,0-1 0,1 1 1,-1 0-1,1 0 0,-1 0 0,1-1 0,0 1 0,-1 0 0,1 0 0,0-1 1,-1 1-1,1-1 0,0 1 0,0-1 0,0 1 0,0-1 0,-1 1 1,1-1-1,0 0 0,0 1 0,1-1 0,-1 0 23,-1 0-1,1 0 1,0 0-1,-1 0 1,1 0 0,-1-1-1,1 1 1,-1 0-1,1 0 1,-1-1-1,1 1 1,-1 0-1,1-1 1,-1 1 0,1 0-1,-1-1 1,0 1-1,1-1 1,-1 1-1,0-1 1,1 1 0,-1-1-1,0 1 1,1-1-1,-1 1 1,0-1-1,0 1 1,0-1-1,0 1 1,1-1 0,-1 1-1,0-1 1,0 0-1,0 1 1,0-1-1,0 1 1,-1-2-1,1-33-1461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54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116 139 400,'-22'0'366,"17"0"431,2 0-594,0 1-179,0-1 0,0 1 0,0-1 0,1 1 0,-1 0-1,0 0 1,0 0 0,0 0 0,1 1 0,-1-1 0,1 1 0,-1 0 0,1 0 0,0 0-1,-1 0 1,1 0 0,0 0 0,0 0 0,1 1 0,-1-1 0,-2 5 0,4-7-14,0 1 1,0 0 0,-1-1-1,1 1 1,0 0 0,-1-1 0,1 1-1,-1 0 1,1-1 0,-1 1-1,1-1 1,-1 1 0,1-1-1,-1 1 1,1-1 0,-1 1-1,0-1 1,1 1 0,-1-1-1,0 0 1,1 1 0,-1-1-1,0 0 1,0 0 0,1 0 0,-1 1-1,0-1 1,0 0 0,1 0-1,-1 0 1,0 0 0,0 0-1,0-1 1,-4 1 47,1 0 116,4 1-165,0-1 0,0 1 0,0-1 0,0 1 0,0 0 0,0-1 0,0 1 0,0 0 0,0-1 0,0 1 0,1-1 0,-1 1 0,0-1 0,0 1 0,1-1 1,-1 1-1,1 0 0,-1-1 0,0 0 0,1 1 0,-1-1 0,1 1 0,-1-1 0,1 1 0,-1-1 0,1 0 0,-1 1 0,1-1 0,-1 0 0,1 0 0,-1 0 0,1 1 0,0-1 1,-1 0-1,1 0 0,-1 0 0,1 0 0,0 0 0,-1 0 0,1 0 0,0 0 0,-1 0 0,1 0 0,-1 0 0,1 0 0,1-1 0,3 1-5,-3 0 3,0 0 0,0 0 0,0-1 0,0 1 0,1-1 0,-1 1 0,0-1 0,0 0 0,0 1 0,0-1 0,-1 0 0,1 0-1,0-1 1,0 1 0,2-2 0,11-7 18,117-72 29,-103 66-44,1 1 0,0 2 1,1 1-1,0 1 0,1 2 1,0 1-1,38-5 0,-66 13-7,1-1 1,0 1-1,0 0 0,-1 0 0,1 0 0,0 1 0,0-1 1,-1 1-1,1 0 0,-1 1 0,1-1 0,-1 1 0,1 0 1,-1 0-1,0 0 0,0 1 0,0-1 0,6 6 0,-7-5 1,0 1 0,-1-1 1,1 0-1,-1 1 0,0-1 0,0 1 0,0-1 0,-1 1 0,1 0 0,-1 0 0,0 0 0,0 0 0,0 0 0,-1 0 0,1 0 0,-1 0 0,0 0 0,0 0 1,-1 0-1,1 0 0,-2 7 0,-6 17 9,0-2 0,-2 1 0,-1-2 0,-26 47 0,-66 87 34,79-125-52,0 3-35,-2-1-1,-1-2 1,-2 0 0,-49 43 0,57-56-101,18-17 49,0-1 0,0 1 0,-1 0 0,0-1 0,1 0 0,-1 0 0,0 0 0,0 0 0,-1-1 0,1 1 0,-1-1-1,1 0 1,-9 2 0,13-4 82,0 0 0,0 0 1,0 0-1,-1 0 0,1 0 0,0 0 0,0 1 0,0-1 0,0 0 0,0 0 0,0 0 0,0 0 0,-1 0 0,1 0 0,0 0 0,0 0 0,0 0 0,0 0 0,0 0 0,0 0 1,0 0-1,-1 0 0,1 0 0,0 0 0,0-1 0,0 1 0,0 0 0,0 0 0,0 0 0,0 0 0,-1 0 0,1 0 0,0 0 0,0 0 0,0 0 0,0 0 0,0 0 0,0 0 1,0-1-1,0 1 0,0 0 0,0 0 0,0 0 0,0 0 0,0 0 0,0 0 0,-1 0 0,1-1 0,0 1 0,0 0 0,0 0 0,0 0 0,0 0 0,0 0 0,0-13-697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54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55 288,'-11'1'257,"0"0"0,-1 1 1,1 0-1,-14 5 0,16-4-78,-1 0 1,1-1-1,-1 0 0,-10 0 0,15-2 627,10 0-568,3-1-102,0 0 1,1-1 0,-1 0-1,0-1 1,0 0 0,14-7 0,20-7 448,-7 3-121,-26 9-359,1 1 1,0 0-1,1 1 0,-1 0 1,0 0-1,1 1 1,13-1-1,42 3-447,-61 0-543,9 0-1652,-11 0 1459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0:55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50 256,'0'0'736,"27"0"-207,-10 0-209,10 0 96,-1 0 64,19 0 113,-1-10-65,0-5-192,-26 5-144,26 10-176,-17-15-224,-10 15-592,10 0-321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1:25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50 608,'0'1'13,"0"0"0,0-1-1,0 1 1,0-1 0,-1 1-1,1 0 1,0-1 0,0 1 0,0 0-1,-1-1 1,1 1 0,0-1-1,-1 1 1,1-1 0,0 1-1,-1 0 1,1-1 0,-1 0-1,1 1 1,-1-1 0,1 1 0,-1-1-1,1 1 1,-1-1 0,1 0-1,-1 0 1,1 1 0,-1-1-1,0 0 1,1 0 0,-1 1 0,0-1-1,1 0 1,-1 0 0,1 0-1,-1 0 1,0 0 0,1 0-1,-1 0 1,0 0 0,1 0-1,-2-1 1,0 1 15,-3 0 289,5-1-311,0 1-1,0-1 0,0 0 1,0 1-1,0-1 0,0 0 1,0 1-1,0-1 0,0 0 1,1 1-1,-1-1 0,0 0 1,0 1-1,1-1 0,-1 1 1,0-1-1,1 0 0,-1 1 1,0-1-1,2 0 0,0-1 0,0 0 1,0 0 0,1-1 0,-1 1 0,0-1 1,0 1-1,0-1 0,0 0 0,-1 0 0,1 0 0,1-3 0,8-8 48,-8 11 872,-6 6-644,-55 34 2400,60-28-2015,13-5-24,-15-3-621,0-1 1,1 1 0,-1 0 0,0 0 0,0 0 0,0-1 0,1 1 0,-1 0 0,1 0 0,-1-1 0,0 1 0,1 0 0,-1-1-1,1 1 1,-1 0 0,1-1 0,0 1 0,-1-1 0,1 1 0,0-1 0,-1 1 0,1-1 0,0 0 0,0 1 0,-1-1 0,2 1 0,31 5 592,38-9 245,-71 3-858,106-19 681,-38 4-410,-50 12-227,2 0 9,1-1-1,31-10 1,-40 8-49,-9 5-41,0 0 0,0-1 0,1 1 0,-1 0 0,0 0 0,1 1 0,5-2 0,-5 2-945,-11 0-911,-30 0-438,-7 0 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1:25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48,'0'1'167,"0"0"0,0 1-1,0-1 1,0 0 0,0 0 0,0 0 0,0 0-1,0 1 1,1-1 0,-1 0 0,0 0 0,1 0-1,-1 0 1,1 0 0,-1 0 0,1 0 0,1 2-1,19 0 1039,97-13-455,-56 9-561,-25-1-5,0 1 1,67 9-1,-53 6 14,-38-10-148,-1 0 1,1-1-1,-1-1 1,20 2 0,-99-6-1695,23-6 131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06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2 108 48,'0'-1'-5,"0"-1"28,-1 1-1,1 0 0,0 0 0,0-1 1,0 1-1,0 0 0,0-1 0,0 1 1,0 0-1,0-1 0,0 1 0,1 0 1,-1-1-1,0 1 0,1 0 0,-1 0 0,1 0 1,0-1-1,-1 1 0,1 0 0,0 0 1,0 0-1,0 0 0,-1 0 0,1 0 1,0 0-1,0 1 0,2-2 0,-2-2 7,0 0-1,0 1 1,0-1-1,-1 0 1,1 0-1,-1 0 1,0 0-1,0 1 1,-2-9-1,2 1 39,-2-3 353,7 20-221,1-2-195,-5-2-4,0-1 0,1 0 0,-1 0 0,0 1 1,0-1-1,0 0 0,0 1 0,0-1 0,0 1 1,0-1-1,-1 1 0,1 0 0,0-1 0,-1 1 1,0 0-1,1 0 0,-1-1 0,0 1 0,0 0 0,0-1 1,0 1-1,0 0 0,0 0 0,-1 3 0,1-3 0,0 1 0,0 0-1,0-1 1,0 1 0,1-1-1,-1 1 1,1 0 0,0-1-1,0 1 1,0-1 0,0 1-1,0-1 1,0 0 0,1 1-1,1 1 1,-2-3 0,-1 0 0,0 0 0,1-1 1,-1 1-1,1 0 0,-1 0 0,0 0 0,0 0 0,0 0 0,1 0 0,-1 0 1,0 0-1,0 0 0,0 0 0,-1 0 0,1 0 0,0-1 0,0 1 0,-1 2 1,1-2-1,0 0 1,-1 0-1,1 0 1,0 0 0,0 1-1,0-1 1,0 0 0,0 0-1,0 0 1,0 0-1,0 1 1,0-1 0,1 0-1,-1 0 1,0 0-1,1 0 1,-1 0 0,1 0-1,-1 0 1,1 0-1,1 1 1,1 3 1,-1 1 1,1-1-1,-1 0 0,0 1 1,0-1-1,0 1 0,-1 0 1,0-1-1,0 1 0,0 0 1,-1 0-1,0 0 0,0 0 0,-1 6 1,1 253 63,0-256-63,1-1 0,0 0 0,1 0-1,2 11 1,-2-12-2,0 0-1,-1 1 1,0-1-1,1 10 0,-2 84 33,0-100-25,0 25-38,0 38 102,-2-67-68,1 0 0,0-1-1,-1 1 1,0 0 0,0 0 0,0 0-1,0 0 1,0 0 0,-1 1 0,1-1-1,-1 1 1,-4-4 0,3 2-7,2 1 2,1 0 0,0 1 1,0-1-1,1 0 1,-1 0-1,1 0 1,-1 0-1,1 0 1,0 0-1,0 0 0,0 0 1,1 0-1,0-4 1,0 0-3,-1-55-779,0 30-333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1:29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44 329 96,'0'0'304,"-4"1"46,3 0-332,0-1 1,0 0 0,0 0 0,0 1 0,0-1 0,0 1 0,0-1 1,0 1-1,0-1 0,0 1 0,0-1 0,0 1 0,0 0 0,0 0 0,0-1 0,1 1 1,-1 0-1,0 0 0,1 0 0,-1 0 0,0 0 0,1 0 0,-1 0 0,1 0 0,0 0 0,-1 2 1,1-3-10,-1 1 0,1-1 0,0 0 0,0 0 0,-1 1 0,1-1 0,0 0 0,-1 0 0,1 0 0,0 0 0,0 1 0,-1-1 0,1 0 0,0 0 0,-1 0 0,1 0 0,0 0 0,-1 0 1,1 0-1,-1 0 0,1 0 0,0 0 0,-1 0 0,1 0 0,0 0 0,-1 0 0,1 0 0,-1 0 0,-7 1 1345,8 1-1117,2 15 1397,-2-16-1616,1-1 1,-1 0 0,1 1-1,-1-1 1,1 0-1,-1 1 1,0-1 0,1 0-1,-1 1 1,1-1-1,0 0 1,-1 0-1,1 0 1,-1 0 0,1 1-1,-1-1 1,1 0-1,-1 0 1,1 0 0,0 0-1,-1 0 1,2-1-1,1 1 891,1 0-558,-2 0-323,-1 0-1,1-1 1,-1 1 0,1-1-1,-1 1 1,1-1-1,-1 0 1,1 1 0,-1-1-1,0 0 1,1 0-1,-1 0 1,0 0-1,0 0 1,0 0 0,0-1-1,0 1 1,0 0-1,0 0 1,0-1 0,0 1-1,-1-1 1,1 1-1,0-1 1,-1 1-1,1-4 1,10-15 37,1 0-6,-2 4-30,-1 0 1,10-23 0,45-110 28,-43 117-32,-19 29-19,1 1 0,-1-1 1,0 0-1,0 0 0,0-1 0,-1 1 0,1 0 0,-1 0 0,0-1 1,0 1-1,0-1 0,0 1 0,-1-1 0,1-5 0,-1 7 46,-1 6-50,1-1 1,-1 0 0,1 0 0,0 1 0,0-1 0,0 0-1,0 1 1,1 4 0,0 9 16,-1 70 213,0-86-230,0 0 0,1 0-1,-1 0 1,0 0-1,0 0 1,1 0 0,-1 0-1,1 0 1,-1 0 0,1 0-1,-1 0 1,1-1 0,-1 1-1,1 0 1,0 0-1,-1 0 1,1-1 0,0 1-1,0 0 1,0-1 0,0 1-1,-1-1 1,1 1-1,0-1 1,2 1 0,2 3 21,40 44 192,-45-47-214,1-1 1,-1 1 0,1 0 0,-1 0 0,1 0 0,-1 0 0,0 0 0,0 0 0,1 0 0,-1 0 0,0 0 0,0 0 0,0 0-1,0 0 1,0 0 0,0 1 0,0 463 837,2-424-806,1-1 1,3 1 0,1-1 0,15 48-1,-21-82-28,0-1 0,0 1 0,-1 0 0,1 0 0,-1 0 1,-2 8-1,2-9-1,-1-1 1,1 0-1,0 1 1,0-1-1,1 1 1,-1-1-1,1 1 1,0-1 0,2 6-1,-3-9-3,3 4 14,-1 0 1,0 0-1,0 0 0,0 0 0,-1 1 0,0-1 0,0 0 1,0 1-1,-1-1 0,0 11 0,0-10-54,0 7 322,0-22-829,0-65-3471,0 71 3815,-3 15-54,-12-9-557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1:31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336 167 272,'-8'4'69,"0"-1"-1,0-1 0,0 0 1,0 0-1,0 0 1,-1-1-1,1 0 1,-1-1-1,1 0 0,-14-1 1,-3 0 48,22 1-26,-2 0 13,3 0-91,-2 0 21,1-1 0,0 1-1,-1 0 1,1 1 0,0-1-1,0 0 1,-1 1-1,1 0 1,0-1 0,0 1-1,0 1 1,0-1-1,0 0 1,0 1 0,0-1-1,0 1 1,-3 3 0,0 8 116,6-12-129,-1 1 0,1-1 0,-1 0-1,1 0 1,-1 0 0,1 1-1,-1-1 1,0 0 0,0 0-1,0 0 1,0 0 0,0 0 0,0 0-1,0 0 1,0 0 0,0-1-1,0 1 1,-2 1 0,-27 19 479,27-18-418,0-1-1,0 1 0,0-1 0,-1 1 0,1-1 0,-1 0 0,0 0 0,1-1 0,-1 1 0,0-1 0,0 0 1,0 0-1,0 0 0,0 0 0,-7 0 0,-8-1 2405,22 0-2259,333-9 2689,-261 6-2602,95-9 266,-30-9-221,279-31 507,-349 48-442,103 8 0,-125 2-183,65 18-1,-77-15-93,0-1 0,1-2 1,61 3-1,686-9 1243,-561-15-849,-166 12-371,109-18 0,-4-2-13,-125 20-144,81-11-10,-86 10-5,1 1 0,53 2 0,-43 2-10,57-7 0,-47-1 5,158-25 68,122-62 28,-325 92-88,25-5 41,0 1 0,1 2-1,0 2 1,64 3 0,-41 0-424,-150-1-7857,31 0 5027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1:32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0 503 576,'1'1'37,"-1"0"0,1 0-1,0-1 1,0 1 0,0 0-1,0 0 1,-1 0 0,1-1-1,0 1 1,0-1 0,0 1-1,1 0 1,-1-1 0,0 0-1,0 1 1,0-1 0,0 0-1,0 1 1,0-1 0,1 0-1,-1 0 1,0 0 0,0 0-1,0 0 1,0 0 0,3-1-1,35-2 234,-32 2-123,0-1 1,0 0-1,-1-1 1,1 1-1,-1-1 1,8-5-1,-7 4 114,-7 3-228,1 0-1,0 0 0,-1 1 1,1-1-1,-1 0 1,0 0-1,1 0 0,-1 0 1,0 0-1,1-1 0,-1 1 1,0 0-1,0 0 0,0 0 1,0-2-1,2-10 149,2 8-127,-1 0 0,0 0-1,0 0 1,-1 0 0,1-1-1,-1 1 1,0 0 0,1-10-1,4-16 24,2 0 0,0 1 0,2 0 0,1 0 0,2 2 1,1-1-1,35-50 0,19-9 83,-68 86-149,0 1 1,0 0 0,-1-1 0,1 1-1,0-1 1,-1 1 0,0-1 0,1 1-1,-1-1 1,0 1 0,0-1 0,0-2-1,0 3 113,-1 15-19,1 5-8,-1 0-3,1 0 1,1 0 0,1 0 0,0 0 0,2-1 0,7 25 0,-3-13 113,7 47 0,6 26 213,8-9 326,75 166 0,-78-220-552,-24-37-179,1 0 0,-1 0 0,1 1 0,-1-1 0,0 1 0,0-1 0,0 1 0,-1 0 0,1 0 0,-1-1 0,0 1 0,0 0 0,0 8 0,-1-10-13,0-1 1,0 1-1,0-1 0,0 1 0,0-1 0,0 1 1,1 0-1,-1-1 0,1 1 0,-1-1 0,1 1 1,-1-1-1,1 0 0,0 1 0,-1-1 0,1 1 1,0-1-1,0 0 0,0 0 0,1 2 0,2 1-41,-1 0-372,-6-5 145,0-1 0,0 1 0,0-1 0,0 0 0,0 0 1,1 0-1,-1 0 0,1 0 0,-1-1 0,1 1 0,0-1 1,0 1-1,0-1 0,-2-3 0,3 4 99,1 0-1,-1 0 1,0 0-1,1 0 1,-1 0-1,1-1 1,0 1-1,0 0 1,0-4-1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1:33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25 336,'-3'0'320,"-8"0"-136,-11-2 66,21 2-219,0-1 0,1 0 0,-1 1 0,0-1 0,1 0 0,-1 1 0,1-1 0,-1 0 0,1 0 0,-1 0 1,1 1-1,0-1 0,-1 0 0,1 0 0,0 0 0,-1 0 0,1 0 0,0 0 0,0 0 0,0 0 0,0 1 0,0-1 0,0-4 1844,5 9-1638,-1 2-180,0-1-1,-1 0 0,0 1 0,0-1 0,0 1 0,0 0 0,-1 0 0,0 0 0,0 1 0,-1-1 0,2 9 0,8 29 221,54 134 814,-40-95-590,38 109 386,-59-181-851,0 0 1,-1 0-1,0 0 1,-1 0 0,0 1-1,0 19 1,-3-29-31,2 0-1,-1 1 1,0-1 0,0 1 0,1-1-1,-1 0 1,1 1 0,0-1-1,0 0 1,0 0 0,0 0 0,0 1-1,0-1 1,1 0 0,-1-1 0,3 4-1,-3-4 5,0 0 0,0 0-1,0 1 1,0-1-1,0 0 1,0 1-1,-1-1 1,1 1 0,0-1-1,-1 1 1,1 0-1,-1-1 1,0 1-1,1-1 1,-1 4 0,1-16-99,-1 0 1,-1 0 0,0-1-1,0 1 1,-1 0 0,-1 0-1,0 1 1,0-1 0,-9-18 0,-1 6-181,0 1 0,-2 1 0,-24-29 1,14 20 62,22 25 180,0 1 0,0 0 0,-1 0-1,0 1 1,1-1 0,-1 1 0,-1 0 0,1 0 0,0 0 0,-1 0 0,1 1-1,-1 0 1,0 0 0,0 0 0,0 1 0,0-1 0,0 1 0,0 0 0,0 1-1,-1-1 1,1 1 0,0 0 0,-8 1 0,10 0 15,-1-1 1,0 1-1,1 0 0,-1 0 1,1 0-1,-1 0 0,1 1 0,0 0 1,-1-1-1,1 1 0,0 0 1,0 1-1,0-1 0,1 0 1,-1 1-1,0 0 0,1 0 1,0-1-1,-1 1 0,-1 5 0,1-5 4,2-1 6,0-1-1,1 1 1,-1-1-1,0 1 1,1-1 0,-1 1-1,1-1 1,0 1 0,-1-1-1,1 1 1,0-1 0,0 1-1,0 0 1,0-1 0,0 1-1,0-1 1,1 3 0,0 2 1,3-4 13,4-4 18,1 1 0,-1-2-1,0 1 1,0-1 0,0 0-1,-1-1 1,1 0 0,-1 0-1,1 0 1,-2-1 0,1 0-1,0-1 1,6-6 0,-9 9-14,0 0 0,0 0 0,0 1 0,1 0 1,-1 0-1,1 0 0,-1 0 0,9-1 0,9-4 37,-4 0-2,17-8 189,61-15-1,-92 30-244,29-8-77,1 1 0,0 2 0,44 0 0,-74 5-1175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1:35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62 290 224,'0'0'1219,"0"0"-1154,0 0 1,-1 1-1,1-1 0,0 1 0,0-1 0,0 1 0,0-1 0,0 1 0,0-1 1,0 1-1,0-1 0,0 1 0,0-1 0,0 1 0,0-1 0,0 0 1,0 1-1,0-1 0,1 1 0,-1-1 0,0 1 0,0-1 0,0 1 0,1-1 1,-1 0-1,0 1 0,1-1 0,-1 0 0,0 1 0,1-1 0,-1 0 0,0 1 1,2-1-1,85 2 834,-17 0-321,82-8-1,-135 3-526,1-1 0,-1 0-1,22-10 1,26-7 21,-18 20-40,-42 1 56,10-14-59,-14 10-41,0 0 0,0 0-1,0 0 1,0 0 0,-1 0 0,0 0 0,0 0-1,0 0 1,0 0 0,-1-8 0,0-1-25,1-6 4,1 13 23,-1 0 1,0 0-1,0 0 1,0 0-1,-1 0 1,0 0-1,-1-6 1,-2 6 11,0 0 0,0 1 0,-1 0 0,1 0 0,-1 0 0,0 0 0,-11-7 0,-4-5 1,8 5-4,10 10 1,1 0 0,-1 0-1,0 0 1,0 1 0,0-1 0,0 0 0,0 1 0,0-1 0,-1 1 0,1 0 0,0 0 0,-1 0 0,1 0 0,-1 0 0,1 0-1,-1 1 1,1-1 0,-1 1 0,0 0 0,1 0 0,-4 0 0,-5-1 0,0 1 0,0 0 1,0 1-1,0 0 0,0 1 0,0 0 0,0 1 0,0 0 1,1 1-1,-1 0 0,1 0 0,0 1 0,0 1 0,1-1 1,-13 11-1,17-13 3,-32 24 0,-2-2 1,-82 40-1,114-62-1,3-2 2,0 0 0,0 1 0,1-1 0,-1 1-1,0 0 1,1 0 0,-1 0 0,1 1 0,0-1-1,0 1 1,0-1 0,0 1 0,0 0 0,1 0-1,-1 1 1,1-1 0,0 0 0,-3 7 0,2-2 16,0 0 1,1 0 0,0 1 0,0-1-1,1 0 1,0 1 0,0-1 0,1 10-1,0 160 338,1-168-280,0 0 0,1 0 0,0 0 0,1-1 0,0 1-1,0-1 1,1 0 0,0 0 0,1 0 0,0-1 0,9 13 0,3 6 209,-13-21-226,0 0-1,1 0 1,0-1-1,0 1 1,0-1 0,1 0-1,0 0 1,0-1 0,0 0-1,0 0 1,1 0 0,0-1-1,-1 0 1,1 0-1,0-1 1,1 1 0,-1-2-1,0 1 1,1-1 0,-1 0-1,9 0 1,-1-1-18,-1-1 1,0 0-1,0 0 1,1-2-1,-1 1 0,-1-2 1,1 0-1,0-1 1,-1 0-1,18-10 0,77-49-93,-106 63-9,0 0 0,-1 0 1,1 0-1,0 0 0,-1 0 1,1 0-1,-1-1 0,1 1 1,-1 0-1,0-1 0,1 1 1,1-4-1,0-29-3716,-3 14 2086,0 7 155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1:36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 64,'23'-12'136,"-19"9"600,-5 3-724,-1 0-1,1-1 0,0 1 0,0 0 1,-1 0-1,1 0 0,0 0 0,-1 0 1,1 0-1,0 0 0,-1 0 0,-1 1 0,0-1 17,-2 0 1815,5 76 825,1-76-2652,-1 1 0,0-1-1,0 1 1,0-1 0,0 1 0,1-1-1,-1 1 1,0-1 0,0 1-1,1-1 1,-1 1 0,0-1 0,1 1-1,-1-1 1,0 0 0,1 1-1,-1-1 1,1 0 0,-1 1 0,1-1-1,-1 0 1,1 1 0,-1-1-1,1 0 1,-1 0 0,2 0 0,22 5 291,37-5 97,-43-1-262,75 1 290,-93 0-425,1 0 1,0 0-1,-1 0 0,1 0 0,0 0 0,-1 0 0,1 1 1,0-1-1,-1 0 0,1 0 0,-1 1 0,1-1 0,-1 0 0,1 1 1,-1-1-1,1 1 0,-1-1 0,1 0 0,-1 1 0,1-1 0,-1 1 1,0-1-1,1 1 0,-1 0 0,0-1 0,1 1 0,-1-1 0,0 1 1,0 0-1,1 0 0,-1 28 88,-1-22-83,-1 0 1,0 0-1,0 0 0,-1 0 1,0 0-1,-4 7 0,4-9 1,0 0 0,0 0 0,0 1 0,0-1 1,1 1-1,0 0 0,0 0 0,1-1 0,0 1 0,0 0 0,0 0 0,0 0 0,1 1 0,0-1 0,1 8 0,-1-11-8,0 73 80,1-71-67,-1 0-1,1 0 1,0 0-1,0-1 1,1 1-1,-1 0 1,1 0 0,0-1-1,0 1 1,1-1-1,-1 0 1,1 0 0,0 0-1,7 7 1,0-1 75,1 0-1,0 0 1,19 12 0,-25-19-59,0-1 1,0 0-1,1 0 0,-1 0 1,1 0-1,-1-1 0,1 0 1,-1 0-1,1 0 0,0-1 1,-1 0-1,1 0 1,8-2-1,10 2 8,-21 0-79,0 0 1,0 0-1,0-1 1,0 1 0,0-1-1,0 1 1,0-1-1,0 0 1,-1 0-1,1 0 1,0 0-1,0-1 1,-1 1-1,1-1 1,-1 0-1,0 0 1,1 0-1,-1 0 1,2-3 0,-2 3-274,0-1 1,-1 1-1,1-1 1,-1 0 0,0 1-1,0-1 1,0 0-1,0 0 1,-1 0 0,1 0-1,-1 0 1,0 0-1,0-3 1,0-17-1644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1:36.7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1 125 160,'0'0'510,"0"-11"-260,0-19-17,0 29 241,0 18-23,0-16-422,0 0 1,1 0-1,-1 0 0,1 0 0,-1-1 0,1 1 1,-1 0-1,1 0 0,0 0 0,0 0 0,-1-1 1,1 1-1,0 0 0,0-1 0,0 1 0,0-1 1,-1 1-1,1-1 0,0 1 0,0-1 0,0 1 1,0-1-1,0 0 0,0 0 0,0 1 0,0-1 1,1 0-1,-1 0 0,0 0 0,0 0 0,1-1 1,3 2 91,0-1 0,1 0 0,-1-1 0,0 1 0,0-1 0,6-2 0,98-47 1224,-83 42-1126,-14 4-85,0 0 1,0-1 0,17-9 0,-22 10-78,0 1 0,1 0 1,-1 1-1,1 0 1,-1 0-1,1 1 0,-1-1 1,1 2-1,0-1 0,-1 1 1,1 0-1,11 2 1,5-1-41,-20-1-92,14-2-2868,-18-6 1364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1:37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 80,'0'0'136,"0"-8"1075,0 8-1179,0 1-1,0-1 0,0 0 0,0 1 1,1-1-1,-1 0 0,0 1 1,0-1-1,0 1 0,0-1 0,1 0 1,-1 0-1,0 1 0,0-1 0,1 0 1,-1 1-1,0-1 0,0 0 1,1 0-1,-1 1 0,0-1 0,1 0 1,-1 0-1,0 0 0,1 0 0,-1 1 1,1-1-1,-1 0 0,0 0 1,1 0-1,-1 0 0,21 0 424,24-8-330,-35 6-41,-7 2-70,0 0 1,1-1 0,-1 1 0,1 0 0,-1 1 0,1-1 1,-1 0-1,1 1 0,-1 0 0,0 0 0,1 0 0,-1 0 1,5 2-1,-4-1-2,0-2 0,1 1 0,-1 0 0,0-1 1,1 0-1,-1 0 0,6-1 0,13 0 74,39 1 417,-58 0-416,1 0 14,76 0 282,-78 0-163,1 0-199,2 0-20,31 1 2,-36-1-3,0 0 1,-1 0 0,1 0-1,0 0 1,0 0 0,0 0 0,0 0-1,0 0 1,0 0 0,0 0-1,0-1 1,0 1 0,0 0-1,0-1 1,0 1 0,-1-1-1,1 1 1,0-1 0,0 1-1,0-1 1,-1 1 0,1-1-1,0 0 1,-1 1 0,1-1 0,-1 0-1,2-1 1,-7 2-10,-2 0 15,0 1-1,0-1 1,0 1 0,0 1 0,1-1 0,-1 1-1,0 1 1,1-1 0,-1 1 0,-10 6 0,6-5 3,1-1 1,0-1-1,-1 0 1,1 0-1,-1-1 0,0 0 1,0-1-1,1 0 1,-17-3-1,-14 2-160,41 1 153,-16-3-361,15 2 230,0-1 0,1 1 1,-1 0-1,0 0 0,1-1 1,-1 1-1,1 0 0,0-1 1,-1 1-1,1 0 0,0-1 1,0 1-1,0 0 0,0-1 0,0-2 1,0-19-2349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1:39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46 100 64,'-44'0'2748,"44"-3"-2576,-1 3-155,1 0 0,0 0 0,0 0 1,0-1-1,0 1 0,0 0 0,0 0 0,0 0 0,0-1 1,0 1-1,0 0 0,0 0 0,0 0 0,0-1 0,0 1 0,0 0 1,0 0-1,0 0 0,0-1 0,0 1 0,0 0 0,0 0 1,0 0-1,0-1 0,0 1 0,1 0 0,-1 0 0,0 0 0,0-1 1,0 1-1,0 0 0,0 0 0,1 0 0,-1 0 0,0 0 1,0-1-1,0 1 0,0 0 0,1 0 0,-1 0 0,0 0 1,0 0-1,0 0 0,1 0 0,-1 0 0,0 0 0,0 0 0,0 0 1,1 0-1,4 0 34,1 0 0,-1-1 0,1 1-1,-1-1 1,0 0 0,1 0 0,-1-1 0,0 0 0,0 0 0,7-3 0,-2-1 42,0 0-1,1 1 1,18-7 0,15-7 491,-41 17-168,2 2-736,58 0 691,-62 0-413,-1 0 0,0-1 0,0 1 0,1 0-1,-1-1 1,0 1 0,0 0 0,1-1 0,-1 1 0,0-1 0,0 1 0,0 0-1,0-1 1,0 1 0,1-1 0,-1 1 0,0-1 0,0 1 0,0 0 0,0-1-1,0 1 1,0-1 0,0 1 0,-1-1 0,1 1 0,0 0 0,0-1 0,0 1-1,0-1 1,0 1 0,-1 0 0,1-1 0,0 1 0,0 0 0,-1-1 0,1 1-1,-1-1 1,-15 0-1124,-9-8 94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31:39.8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 17 272,'0'1'20,"0"-1"-1,0 1 1,0-1 0,0 0-1,1 1 1,-1-1 0,0 1-1,0-1 1,1 1-1,-1-1 1,0 1 0,1-1-1,-1 0 1,0 1 0,1-1-1,-1 0 1,1 1 0,-1-1-1,0 0 1,1 0-1,-1 1 1,1-1 0,-1 0-1,1 0 1,-1 0 0,1 0-1,-1 1 1,1-1-1,0 0 1,26 1 160,-21-1-166,1-1 0,-1 0 0,1 0 1,0-1-1,7-2 0,-13 3 22,-1 1 0,0 0 0,0-1 0,1 1 0,-1-1 0,0 1 0,1 0 0,-1-1 0,0 1 0,0-1 0,0 1 0,0-1 0,1 1 0,-1-1 0,0 1 0,0-1 0,0 1-1,0-1 1,0 1 0,0 0 0,0-1 0,0 1 0,0-1 0,-1 1 0,1-1 0,0 1 0,0-1 0,0 1 0,0-1 0,-1 1 0,1-1 0,0 1 0,0 0 0,-1-1 0,1 1 0,-1-1 0,-12 1 369,9-1-383,0 1 0,0 0 0,-1 0 0,1 0 0,0 0-1,0 1 1,0-1 0,0 1 0,0 0 0,0 1 0,0-1 0,0 1 0,0-1-1,1 1 1,-8 5 0,-17 17 384,-34 22-1,59-44-380,0 0 0,0-1 0,0 0 0,0 1 0,0-1 0,0 0 0,-1 0 0,1-1 0,0 1 0,-7 0 0,7-1 42,-1 0-27,-14 0 5,13 0-13,10 0-710,13-2-343,-18 2 979,0 0 1,0 0 0,1-1 0,-1 1-1,0 0 1,0 0 0,1 0 0,-1-1 0,0 1-1,0 0 1,1 0 0,-1 0 0,0-1-1,0 1 1,0 0 0,0-1 0,1 1 0,-1 0-1,0 0 1,0-1 0,0 1 0,0 0-1,0-1 1,0 1 0,0 0 0,0-1 0,0 1-1,0 0 1,0 0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08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0 192,'0'0'726,"0"25"-585,7-1-128,-6-21-12,1 0 1,-1-1 0,0 1-1,0 0 1,0 0-1,-1 0 1,1 0-1,0 6 1,-3 14 1,1-16 1,1 0 0,-1 0 0,1 0-1,0 1 1,1-1 0,0 0 0,0 0-1,3 13 1,3-7-1,0 1 0,-2 1-1,0-1 1,4 17 0,-3-12-5,0 0 1,2 0 0,16 30 0,-15-33-2,0 1 1,-2 0 0,9 27 0,-12-18 0,-3-20 2,0-1 0,0 1 1,0-1-1,1 0 0,-1 0 1,1 1-1,5 8 0,-4-9 5,0-1 0,0 1 0,-1 0 0,0 0-1,0 0 1,0 0 0,0 0 0,-1 1 0,0-1 0,1 11 0,-2-22-14,0 3-4,0 0-1,0-1 0,0 1 1,0 0-1,0 0 1,-1-1-1,1 1 0,-3-6 1,-17-17-265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12.7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9 160,'0'-8'400,"-16"8"-384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13.8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1 48,'0'1'6,"0"0"0,0 0 0,0-1 0,0 1 0,-1 0-1,1 0 1,0 0 0,-1 0 0,1 0 0,0 0 0,-1-1 0,1 1 0,-1 0 0,0 0-1,1 0 1,-1-1 0,0 1 0,1 0 0,-1-1 0,0 1 0,0-1 0,1 1 0,-2 0 0,-12 11-1,-6 8 13,18-18-12,-1 0 0,0 0 0,1 1 0,-1-1 0,1 0 0,0 1 0,0 0 0,0-1 1,0 1-1,0 0 0,1 0 0,-1 0 0,1 0 0,-2 5 0,-16-7 82,15-1 206,23-21-41,-14 17-238,-5 3-12,0 1 0,1 0 0,-1-1-1,0 1 1,1-1 0,-1 1 0,1 0 0,-1-1-1,1 1 1,-1 0 0,1 0 0,-1-1 0,0 1-1,1 0 1,-1 0 0,1 0 0,0 0 0,-1 0-1,1-1 1,-1 1 0,1 0 0,-1 0 0,1 0 0,-1 0-1,1 1 1,2-1 152,-3 98-70,0-94-81,0 0-1,-1-1 1,1 1 0,-1 0-1,0-1 1,0 1-1,-3 6 1,3-7 0,-1 0-1,1 1 1,0-1 0,0 0 0,1 1-1,-1 0 1,0 6 0,1 4 0,0 0 1,0-1-1,1 1 0,1 0 1,0-1-1,1 1 0,9 23 1,0-12-7,-8-19 1,-1 0 0,0 0-1,-1 0 1,1 0-1,-1 0 1,-1 1-1,1-1 1,-1 1-1,1 9 1,-2 62 115,-16-175-100,16 60-11,-1 3-8,2-1-1,1 1 1,9-51-1,-8 60-3,-2 0 0,-2-42 0,1 63-28,-1 8 33,1 1 1,-1 0-1,0 0 0,-1 0 0,1-1 1,-1 1-1,0-1 0,0 1 0,-5 7 1,4-8-3,0 0 1,1 1 0,0-1-1,0 1 1,0-1 0,0 1-1,1 0 1,0 0 0,-1 9-1,2 18-108,0-31-9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27.8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64,'0'13'16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05:41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68 224,'0'0'579,"0"23"-518,0-23-58,0 1-1,0-1 0,0 1 0,-1-1 0,1 0 0,0 1 0,0-1 1,0 1-1,1-1 0,-1 1 0,0-1 0,0 1 0,0-1 0,0 0 1,0 1-1,0-1 0,1 1 0,-1-1 0,0 0 0,0 1 0,0-1 1,1 1-1,-1-1 0,0 0 0,1 1 0,-1-1 0,0 0 0,1 0 0,-1 1 1,0-1-1,1 0 0,-1 0 0,1 0 0,-1 1 0,1-1 0,-1 0 1,0 0-1,1 0 0,-1 0 0,1 0 0,-1 0 0,1 0 0,-1 0 1,0 0-1,1 0 0,-1 0 0,1 0 0,-1 0 0,1 0 0,-1 0 1,1-1-1,1 1 335,1-2-324,6-4-11,-7 4-1,-1 1-1,1-1 0,0 1 0,0 0 1,-1 0-1,1 0 0,0 0 1,0 0-1,0 0 0,4-1 0,-3 2 123,1 0-107,2 0-23,-3 0 8,1-1 0,-1 1 0,1 0 0,0 0 0,-1 1 1,1-1-1,-1 1 0,1 0 0,-1 0 0,1 0 0,-1 0 0,0 0 0,7 4 0,-5-2 0,0-1 0,0 0 1,1 0-1,-1-1 0,1 1 0,0-1 1,-1 0-1,1-1 0,9 1 0,18 3 22,4-3-23,-37-1-1,1 1 0,-1-1 0,1 0 0,-1 1 0,0-1 0,1 0 0,-1 1 0,1-1 0,-1 1 0,0-1 0,0 1 0,1-1 0,-1 1 1,0-1-1,0 1 0,1-1 0,-1 1 0,0-1 0,0 1 0,0-1 0,0 1 0,0 0 0,3 0 2,0 0 0,-1 0 0,1-1 0,0 1 0,0-1 0,0 0-1,-1 1 1,1-1 0,0-1 0,0 1 0,4-1 0,9 0-9,106 1 35,-120 0-27,1 0 0,-1 0 0,1 0 0,-1-1 0,0 1 0,0-1 0,1 1 0,-1-1 0,0 0 0,0 0 0,0 0 0,0 0 0,0-1 0,4-1 0,14-9 13,-16 10-14,-1 1 0,0-1 0,1-1-1,-1 1 1,0 0 0,-1-1 0,4-2 0,-3 1-3,0 1 0,0 1 0,1-1 0,-1 0 1,1 1-1,-1 0 0,6-3 0,5 0 11,3 0-6,0-1 0,17-9 1,-30 13 0,-1 1 0,1 1 0,0-1 0,-1 0 0,1 1 1,0 0-1,-1-1 0,1 2 0,0-1 0,-1 0 0,6 2 0,-4-1 1,0-1 0,0 1 0,0-1 0,0 0-1,0 0 1,0-1 0,9-1 0,-2-2-4,15-3-9,51-2 5,60 9 18,-134 0-21,13 0 16,-12 0-12,-5 0 4,1 0-1,-1-1 1,1 1-1,-1 0 1,1 0-1,-1 0 1,1 0-1,-1 0 0,1 0 1,0 0-1,-1 0 1,1 0-1,-1 0 1,1 0-1,-1 0 1,1 0-1,-1 1 1,1-1-1,-1 0 0,1 0 1,-1 1-1,1-1 1,-1 0-1,1 0 1,-1 1-1,1-1 1,-1 1-1,0-1 0,1 0 1,-1 1-1,1-1 1,-1 1-1,0-1 1,0 1-1,1-1 1,-1 2-1,4-1 6,7 2 12,-11-3-17,0 0 0,0 0 1,1 0-1,-1 0 0,0 0 0,0 1 0,0-1 1,0 0-1,0 0 0,0 0 0,1 0 0,-1 1 1,0-1-1,0 0 0,0 0 0,0 0 0,0 1 0,0-1 1,0 0-1,0 0 0,0 0 0,0 1 0,0-1 1,0 0-1,0 0 0,0 0 0,0 1 0,0-1 1,0 0-1,0 0 0,0 0 0,-1 1 0,1-1 1,0 0-1,0 0 0,0 0 0,0 0 0,0 1 1,0-1-1,-1 0 0,1 0 0,0 0 0,0 0 1,0 0-1,0 0 0,-1 1 0,1-1 0,0 0 0,0 0 1,0 0-1,-1 0 0,-15 8 4,14-7-3,0-1-1,1 1 0,-1 0 1,1-1-1,-1 1 1,0 0-1,1 0 1,-1 0-1,1 0 1,0 0-1,-1 1 1,1-1-1,-2 2 1,-7 5-7,7-6-10,-1-2 22,-11 0 10,11 0 0,-16 0 10,13 0-27,5 0 0,0 0 0,0 1-1,0-1 1,-1-1 0,1 1 0,0 0-1,0 0 1,0-1 0,0 1 0,0-1-1,0 0 1,0 0 0,0 0-1,0 0 1,1 0 0,-1 0 0,-2-2-1,1 1 3,0 1-1,1 0 0,-1-1 0,0 1 1,0 0-1,0 1 0,0-1 1,0 0-1,0 1 0,0-1 0,0 1 1,0 0-1,0 0 0,0 1 0,0-1 1,0 0-1,0 1 0,0 0 0,0 0 1,0 0-1,0 0 0,1 0 1,-1 0-1,0 1 0,1-1 0,-1 1 1,1 0-1,-1 0 0,-3 4 0,4-4-1,0 0-1,0 0 0,0 0 1,0 0-1,0 0 0,-1 0 1,1-1-1,-1 1 0,1-1 0,-1 1 1,0-1-1,1 0 0,-1 0 1,0 0-1,-3 0 0,-2 0 3,0 0 0,1 0 0,-1-1 0,1 0 0,-14-2 0,6 0 2,1-1-1,0-1 0,0 0 0,1-1 0,-24-11 0,31 14-2,0 1 0,-1 0 0,1 1 0,0 0 0,0 0-1,0 0 1,-7 1 0,-6 0-1,-24-2 4,26-1 0,0 2 1,0 0-1,-29 5 0,22 5-3,22-9 0,0 1 0,-1-1 0,1 0 0,0 0 0,0 0 0,0 0 0,-1-1 0,1 1 0,0-1 0,-1 1 0,1-1 0,-4 0 0,-108 0-6,112 0 1,-2 0 13,3 0-8,-1 0 0,1 0-1,0-1 1,-1 1 0,1 1 0,0-1-1,0 0 1,-1 0 0,1 0 0,0 1 0,-1-1-1,1 0 1,0 1 0,0-1 0,0 1-1,0 0 1,0-1 0,-1 1 0,1 0-1,0-1 1,0 1 0,1 0 0,-1 0 0,0 0-1,0 0 1,0 0 0,1 0 0,-1 0-1,0 1 1,1-1 0,-1 0 0,1 0 0,-1 0-1,1 2 1,0-3 0,0 1 1,0-1-1,-1 1 0,1-1 0,0 1 1,0 0-1,0-1 0,0 1 0,0-1 0,-1 1 1,1-1-1,0 0 0,0 1 0,-1-1 1,1 1-1,0-1 0,-1 1 0,1-1 1,-1 0-1,1 1 0,0-1 0,-1 0 1,1 1-1,-1-1 0,1 0 0,-1 0 1,1 0-1,-1 1 0,1-1 0,-1 0 1,1 0-1,-1 0 0,0 0 0,-23 1 11,13-2-11,-2 14-22,8-5 27,5-8-5,0 1 0,-1 0 1,1-1-1,0 1 0,-1 0 0,1-1 1,-1 1-1,1-1 0,-1 1 1,1-1-1,-1 1 0,1-1 0,-1 1 1,0-1-1,1 0 0,-1 1 0,1-1 1,-1 0-1,0 1 0,0-1 1,1 0-1,-1 0 0,0 0 0,1 1 1,-1-1-1,0 0 0,0 0 0,1 0 1,-1 0-1,0 0 0,1-1 0,-2 1 1,1 0-1,-1 0 0,1 0 0,0 0 0,0 0 0,-1 1-1,1-1 1,0 0 0,0 1 0,0-1 0,0 1 0,-1-1 0,1 1 0,0-1 0,0 1 0,-1 1 0,1-2 0,0 1 0,0 0 1,0 0-1,0-1 0,0 1 0,0-1 1,0 1-1,0-1 0,-1 0 0,1 1 0,0-1 1,0 0-1,0 0 0,-1 0 0,0 0 0,-4 0 8,-19 2-93,24-1 81,1-1 0,-1 0 0,0 1 0,1-1 0,-1 1 1,1-1-1,-1 1 0,1-1 0,-1 1 0,1-1 0,-1 1 0,1-1 0,0 1 0,-1 0 0,1-1 0,0 1 0,-1 0 0,1-1 0,0 1 0,0 0 0,0-1 0,0 1 0,-1 0 0,1-1 0,0 1 0,0 0 0,0 0 0,1 0 0,-3 2-8,1-1 0,-1 1 1,0-1-1,1 0 0,-1 1 0,0-1 0,0 0 0,-1 0 0,1 0 0,0 0 0,-1-1 0,1 1 0,-1-1 0,1 1 1,-4 0-1,5-1 10,-12 12-1,5-1 9,1-7 3,6-4-7,0 0-1,0-1 1,0 1-1,0-1 0,1 1 1,-1 0-1,0 0 0,0-1 1,1 1-1,-1 0 1,1 0-1,-1 0 0,1 0 1,-1 0-1,1 0 0,-1 0 1,1 0-1,0 0 1,0 0-1,0 0 0,-1 0 1,1 0-1,0 0 0,0 0 1,0 2-1,0-2 7,0-2-405,0-7-465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29.5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120 62 384,'0'158'611,"0"-156"-608,0 0-1,0 0 0,0 0 1,-1-1-1,1 1 1,-1 0-1,1-1 1,-1 1-1,0 0 1,1-1-1,-1 1 1,0-1-1,0 1 0,0-1 1,-3 3-1,3-2 2,0-1-1,0 1 0,0-1 0,0 1 0,0-1 1,0 1-1,0-1 0,1 1 0,-1 0 1,0-1-1,1 1 0,0 0 0,-1 0 0,1 0 1,0 3-1,0 116 234,0-119-231,-1 1 0,1-1 0,0 1 0,-1-1 0,0 0 0,1 1 0,-1-1 0,0 0 0,-2 4 0,1-4 0,1 0 0,0 0-1,1 0 1,-1 0 0,0 0 0,1 1-1,-1-1 1,1 0 0,-1 4 0,1-5-4,0-1 1,0 1-1,0 0 1,0 0-1,0 0 1,0 0 0,0-1-1,-1 1 1,1 0-1,0 0 1,0-1-1,-1 1 1,1 0-1,-1 0 1,1-1 0,-1 1-1,1 0 1,-1-1-1,1 1 1,-1-1-1,1 1 1,-1-1-1,0 1 1,1-1 0,-1 1-1,0-1 1,0 1-1,-7 5 23,4-1-14,2 1 1,-1-1-1,1 0 1,-1 1-1,1-1 1,1 1-1,-1 0 1,1-1-1,0 1 1,0 10-1,2 70 25,0-43-36,-1-38 2,0-1-1,-1 0 1,0 0-1,0 0 0,0 0 1,0 0-1,0 0 1,-1 0-1,-2 4 0,2-4-1,0-1 0,1 1-1,0-1 1,-1 1 0,1 0-1,0 0 1,1-1 0,-1 1-1,1 5 1,0 219 51,-8-199-35,7-25-14,-1-1 0,1 1 0,0 0-1,0 0 1,0 0 0,0 7 0,1 57-23,0-65 29,0 8 10,0 37-6,0-44 1,0-7 1,0-28 9,1 10-19,0 1 0,2 0 0,5-24 0,-5 28 2,-1 0 1,-1-1-1,0 1 0,-3-33 1,0-2-18,1 42 18,1 5-6,-1 0 0,1 0 0,0 0 0,1 0 0,-1 0 0,1 0 0,-1 1 0,3-9 0,4 0 2,-5 9-3,0-1 0,-1 1 1,1 0-1,-1 0 0,0 0 0,0-1 0,0 1 1,0-1-1,-1 1 0,1-1 0,-1-4 1,0-272-25,0 275 25,-1 0 0,0 0 0,0 0 0,0 0 0,0 0 0,-1 1 0,-2-7 0,1 6 0,1 0-1,1 0 1,-1 0-1,1 0 1,0-1 0,0 1-1,0-8 1,3-32 3,-1 31-3,0 0 1,-1 1 0,-1-1-1,0 0 1,-4-21-1,0 13-7,2-1 0,0-1 0,1-38 0,1 35 6,1 21 0,-1-1 0,1 1 0,0 0 0,0 0-1,0 0 1,1 0 0,0 0 0,1 0-1,-1 0 1,1 0 0,0 0 0,4-7 0,-3 4-132,-3 20-169,0 9-182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30.9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 0 48,'0'0'896,"0"37"-578,0 136-51,-1-164-263,0-1 1,0 1 0,-4 16-1,3-16 5,0-1 0,0 1-1,0 17 1,2 154 76,0-179-84,0 1 0,0-1 1,-1 1-1,1 0 0,0-1 0,-1 1 0,1-1 0,-1 1 0,0-1 0,1 1 0,-1-1 0,0 1 0,0-1 0,0 0 0,0 1 0,-2 1 0,2-2 0,0 0-1,0 1 1,0-1 0,0 0-1,0 1 1,0-1 0,0 1 0,1-1-1,-1 1 1,1-1 0,-1 1-1,1 0 1,-1-1 0,1 1-1,0 0 1,-1 2 0,1 228 84,0-229-69,0 4 56,0-15-63,3-17 10,-3 24-19,0 0 1,1 1-1,-1-1 0,0 1 1,1-1-1,-1 1 0,1-1 1,-1 1-1,1-1 0,-1 1 1,1-1-1,-1 1 0,1-1 1,0 1-1,-1 0 0,1-1 1,0 1-1,-1 0 0,1 0 1,0 0-1,-1-1 0,1 1 1,0 0-1,-1 0 0,1 0 1,0 0-1,0 0 0,0 0 1,-1 0-1,1 0 0,-1 0 0,0 0 0,0 0 1,1 0-1,-1 0 0,0 0 0,0-1 0,0 1 1,1 0-1,-1 0 0,0 0 0,0 0 0,0-1 0,1 1 1,-1 0-1,0 0 0,0-1 0,0 1 0,0 0 1,0 0-1,1-1 0,-1 1 0,0 0 0,0 0 1,0-1-1,0 1 0,0 0 0,0 0 0,0-1 1,0 1-1,0 0 0,0-1 0,0 1 0,0 0 1,0 0-1,0-1 0,0 1 0,-1 0 0,1-1 1,0-1-4,1-51-264,11-69 0,-9 59 29,-3 45 111,0-13-263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33.8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63 23 16,'0'0'923,"4"-3"-934,5-3-3,-8 5 11,1-1 1,0 1-1,-1-1 1,1 1-1,0 0 1,0 0-1,0 0 0,0 0 1,0 0-1,4 0 1,-4 1 47,-15 1 14,7 27 162,-2-22-209,8-6-11,-1 1 1,0-1-1,0 1 1,1-1-1,-1 1 0,0-1 1,1 1-1,-1-1 1,0 1-1,1 0 0,-1-1 1,1 1-1,-1 0 1,1 0-1,-1-1 0,1 1 1,0 0-1,-1 0 1,1 0-1,0 0 0,0-1 1,-1 1-1,1 0 0,0 0 1,0 1-1,0 321 138,0-312-122,-1 1 0,-1-1 0,0 0 0,-1 1 0,0-1 0,0 0 0,-1-1 1,-1 1-1,-7 13 0,11-22-13,0 1-1,0 0 1,0 0 0,1-1 0,-1 1 0,1 0 0,-1 0 0,1 0-1,0 0 1,0 0 0,1 0 0,0 3 0,-1-3-3,1 0 1,-1 0-1,0 0 0,0 0 1,0 0-1,0 0 1,-1-1-1,1 1 0,-1 0 1,0 0-1,-1 3 0,-5 7 5,5-10-6,0-1-1,1 1 1,0-1-1,0 1 0,0-1 1,0 1-1,0 0 0,0-1 1,1 1-1,-1 0 1,1 0-1,0-1 0,0 7 1,0 335 10,0-343-11,0-1 0,0 1 0,0 0 0,0 0 0,0-1 0,0 1 0,1 0 0,-1 0 0,0-1 0,0 1 0,1 0 0,-1 0 0,1-1 0,-1 1 0,1-1 0,-1 1 0,1 0 0,-1-1 0,1 1 0,-1-1 0,1 1 0,-1-1 0,1 1 0,0-1 0,0 0 0,0 1 0,0 0 1,0-1 0,0 0 0,-1 1 0,1-1 0,0 0 0,-1 1 1,1-1-1,-1 1 0,1 0 0,0-1 0,-1 1 0,1-1 0,-1 1 1,0 0-1,1-1 0,-1 1 0,1 0 0,-1-1 0,0 1 0,0 0 1,1 0-1,-1-1 0,0 1 0,0 0 0,0 0 0,0 1 0,-1 10 11,1-9-10,-1-1 0,1 1 0,0-1 1,-1 1-1,1-1 0,0 1 0,1-1 0,-1 1 1,0-1-1,1 1 0,-1-1 0,1 1 0,0-1 0,0 0 1,1 3-1,2-1-2,-2-3-1,-1 0 0,0 0 0,0 0 0,0 0 0,0 0-1,0 0 1,0 0 0,0 0 0,0 0 0,-1 1 0,1-1 0,0 0-1,-1 1 1,1-1 0,-1 0 0,1 1 0,-1-1 0,0 1 0,0-1 0,1 3-1,-3-51 13,1 24-147,0-1 0,2 1 0,4-29-1,8-1-206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35.1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 67 80,'0'-56'1235,"0"55"-1234,0 1-1,1-1 0,-1 1 1,0-1-1,0 1 0,0-1 1,1 1-1,-1-1 0,0 1 1,0-1-1,1 1 0,-1-1 1,1 1-1,-1 0 1,0-1-1,1 1 0,-1 0 1,1-1-1,-1 1 0,0 0 1,1-1-1,-1 1 0,1 0 1,-1 0-1,1 0 0,-1 0 1,1-1-1,0 1 0,-1 0 1,1 0-1,-1 0 0,1 0 1,-1 0-1,1 0 0,-1 0 1,1 0-1,-1 0 1,1 1-1,-1-1 0,2 0 1,0 0 0,2 0 122,-4 233-56,0-229-66,-1-1 0,1 0-1,-1 0 1,0 1 0,0-1 0,0 0 0,0 0 0,0 0 0,-1 0 0,1 0 0,-3 3 0,-8 19 6,8-13 14,1 0-1,1 1 0,0-1 0,0 1 0,1-1 1,2 17-1,0-18-11,-1-8-8,1 0 0,-1 0 0,0 1-1,0-1 1,0 0 0,0 0-1,0 0 1,-1 0 0,1 0-1,-1 0 1,0 1 0,-2 4-1,0-4 2,0 1-1,1-1 0,0 1 0,0-1 0,0 1 0,1 0 0,-1 0 1,1 0-1,0 0 0,1 0 0,-1 0 0,1 0 0,0 8 0,0-11 39,0-5-114,0-3 28,0 2-2,-1 1 0,1-1 0,1 0 0,-1 1 0,0-1 0,1 1 0,0-1 0,1-4 0,18-25-483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37.4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63 194 224,'0'0'235,"-1"-1"-252,1 0 0,0 0 1,0 0-1,-1 0 0,1 0 0,0 0 1,0 0-1,0 0 0,0 0 1,1 0-1,-1 0 0,0 0 0,0 0 1,1 0-1,-1 1 0,0-1 0,1 0 1,-1 0-1,1 0 0,-1 0 0,1-1 1,1 2 5,-1 0 11,0 0 0,-1 0 1,1 0-1,-1-1 0,1 1 0,0 0 0,-1 0 0,1 0 0,-1 0 0,1 0 0,0 1 0,-1-1 0,1 0 0,-1 0 0,1 0 0,0 0 1,-1 1-1,1-1 0,-1 0 0,1 0 0,-1 1 0,1-1 0,-1 1 0,1-1 0,-1 0 0,1 1 0,-1-1 0,0 1 0,1-1 0,-1 1 1,0-1-1,1 3 432,-1-4-425,0-1 1,-1 0 0,1 1-1,0-1 1,0 1-1,1-1 1,-1 0 0,0 1-1,0-1 1,1 1-1,-1-1 1,2-1 0,2-3-30,-3 6 14,0-1 0,0 1-1,-1-1 1,1 0-1,-1 0 1,1 1-1,-1-1 1,1 0 0,-1 0-1,1 0 1,-1 1-1,0-1 1,1 0-1,-1 0 1,0 0-1,0 0 1,0 0 0,1-2-1,-1 2 2,0 1 0,0-1 0,0 0 0,0 0-1,1 0 1,-1 0 0,0 0 0,1 1 0,-1-1 0,1 0-1,-1 0 1,1 0 0,-1 1 0,1-1 0,0 0 0,-1 1-1,1-1 1,0 1 0,-1-1 0,1 0 0,0 1 0,0 0-1,-1-1 1,1 1 0,0-1 0,0 1 0,0 0 0,1-1-1,0 1-3,-1-2 12,0-1 0,0 1 1,0 0-1,-1 0 0,1-1 0,-1 1 0,1 0 0,-1-1 0,0 1 0,0 0 0,0-1 0,0 1 0,0 0 0,-1-4 0,0-3 90,1-60 811,-6 69-820,5 0-76,0-1-1,0 1 1,0 0 0,0 0 0,0 0-1,0 0 1,0 0 0,0 0 0,0 1-1,0-1 1,0 0 0,0 0 0,-1 1-1,0 0 1,2 179 367,-8-133-359,0 5 18,8-40-26,0 0 1,-1 0 0,-1 0 0,0 0-1,0 0 1,-1 0 0,-7 15-1,9-20-2,-1 0-1,1 0 0,0 1 1,1-1-1,0 1 0,0-1 1,2 9-1,-2-9-3,1 1 0,-1-1 0,0 1 0,0-1 0,-1 0 0,0 1 0,-2 8 0,-5 0 0,6-13 1,1-1 0,-1 1 0,1 0 1,0 0-1,0-1 0,0 1 0,0 0 0,0 0 0,1 0 0,-1 0 0,1 5 0,0 136 173,0-140-173,0 0 1,-1 0 0,0 0 0,0 0 0,0-1-1,-2 7 1,1-6-1,1 0 1,-1 1-1,1-1 0,0 0 0,0 1 1,1 7-1,-1-9-1,1 0 0,0-1 0,-1 1 0,0 0 0,1 0 0,-1 0 0,0 0 0,0-1 0,-1 1 0,-2 4 0,2-4 0,1 0 0,-1-1 0,1 1 0,0 0 0,0 0 0,0 0 0,0 0 0,0 0 0,1 0 0,-1 7 0,1 111 48,0-120-19,4-1-18,-1 0-11,-2 0 0,-1 0-1,1 0 0,-1-1 0,0 1 1,1 0-1,-1 0 0,0 0 0,1 0 0,-1 0 1,0 0-1,1 0 0,-1 0 0,1 0 0,-1 0 1,0 0-1,1 1 0,-1-1 0,0 0 0,1 0 1,-1 0-1,0 0 0,1 0 0,-1 1 1,0-1-1,1 0 0,-1 0 0,0 1 0,0-1 1,1 0-1,-1 0 0,0 1 0,0-1 0,0 0 1,1 1-1,-1-1 0,0 0 0,0 1 1,0-1-1,0 0 0,0 1 0,1-1 0,-1 0 1,0 1-1,0 0 0,6 16 9,-3-8-12,0 1 0,0-1 0,-1 1 0,0 0 0,-1-1 0,0 12 0,-2 70 2,0-40-2,1-50-15,0-10-1110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38.7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19 64,'0'0'144,"0"-18"736,0 390-506,16-368-358,-16 52 2,0-43-68,0-38-89,-3 10-85,-10-16-171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40.6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0 112,'0'33'80,"0"-30"131,-1 14 277,1-16-483,0 0 1,-1-1 0,1 1 0,0 0-1,0 0 1,0 0 0,0-1-1,0 1 1,0 0 0,1 0-1,-1-1 1,0 1 0,0 0 0,1 0-1,-1-1 1,0 1 0,1 0-1,-1-1 1,0 1 0,1 0-1,-1-1 1,2 2 0,-2-2 0,1 0 0,0 0-1,-1 0 1,1 1 0,0-1 0,-1 0 0,1 0 0,0 0 0,-1 0 0,1 0-1,-1-1 1,1 1 0,0 0 0,-1 0 0,1 0 0,0-1 0,-1 1 0,1 0 0,-1 0-1,1-1 1,-1 1 0,1 0 0,0-1 0,-1 1 0,0-1 0,1 1 0,-1-1-1,1 1 1,-1-1 0,1 1 0,-1-1 0,0 1 0,0-1 0,1 0 0,-1 1-1,0-1 1,0 1 0,1-1 0,-1 0 0,0 1 0,0-1 0,0 0 0,0 1 0,0-1-1,0 0 1,0 1 0,0-1 0,-1-1 0,1 374 269,0-458-315,0 93 33,1-11-55,-6-11-99,-10 2-84,11 4-217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41.8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0 160,'0'0'224,"0"22"128,15-8-96,-15-6-256,0 6 0,-15-1 16,15-26-528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42.5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1 112,'0'167'859,"0"-166"-858,0 1 0,0 0 0,1 0-1,-1-1 1,0 1 0,1 0 0,0-1 0,-1 1-1,1 0 1,0-1 0,-1 1 0,1-1 0,0 1 0,0-1-1,0 1 1,2 0 0,-2-1 1,0 1-1,0-1 1,0 1-1,0-1 1,0 1-1,0-1 1,0 1-1,0-1 1,-1 1-1,1 0 1,-1-1-1,1 1 1,-1 0 0,0 0-1,0-1 1,1 3-1,-1 3 17,1 1-1,0-1 1,0 1-1,3 8 1,-2-8-8,0 0 0,0 1 0,-1-1 1,0 12-1,-1 136 9,0-153-19,1 0 0,-1 0 1,0 0-1,1 0 0,0 0 1,0 0-1,0 0 0,0-1 1,0 1-1,3 5 0,-2-5 1,0 0 0,-1 0 0,1 0 0,-1 1 0,0-1 0,0 0 0,0 1 0,0-1 0,-1 1 0,0-1 1,1 4-1,-2-4 16,1 0 0,0 0 1,0 0-1,0 0 0,1 0 1,-1 0-1,2 6 0,-1-10-15,-1 1-1,1 0 0,-1 0 0,1 0 1,-1 1-1,1-1 0,-1 0 1,1 0-1,-1 0 0,1 0 1,-1 0-1,1 1 0,-1-1 0,0 0 1,1 0-1,-1 1 0,1-1 1,-1 0-1,0 0 0,1 1 1,-1-1-1,1 1 0,-1-1 0,0 0 1,0 1-1,1-1 0,-1 1 1,0-1-1,0 1 0,1-1 1,-1 0-1,0 1 0,0 0 0,0 21 30,-1-19-30,1 0 0,0 0 0,-1-1 0,1 1 0,0 0 0,1 0 0,-1-1 0,0 1 0,1 0 0,0-1 0,-1 1 0,3 4 0,0-3-3,-1 0 0,1 1 0,-1-1 0,0 1 0,-1-1 0,1 1 0,-1-1 0,0 1-1,0 0 1,0 0 0,0-1 0,-1 1 0,0 8 0,-4-22-222,-16-11-182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43.3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38 48,'0'-23'512,"0"22"-499,1 0 0,-1 0-1,0 1 1,1-1 0,-1 0-1,0 0 1,1 1 0,-1-1-1,1 0 1,0 1 0,-1-1-1,1 0 1,-1 1 0,1-1 0,0 1-1,-1-1 1,1 1 0,0-1-1,0 1 1,-1 0 0,1-1-1,0 1 1,0 0 0,0 0-1,0-1 1,-1 1 0,1 0-1,0 0 1,0 0 0,0 0-1,0 0 1,0 0 0,-1 0-1,1 0 1,0 1 0,0-1 0,0 0-1,1 1 1,5-1 4,0 4 16,-1 5-29,0 0 1,0 1 0,-1-1-1,0 1 1,0 0 0,-1 0 0,-1 1-1,0-1 1,0 1 0,-1 0-1,0 0 1,0 21 0,-1 0-8,0-24-5,0 0 0,-1 1 0,0-1 0,-3 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05:43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44 256,'0'0'640,"0"0"-639,0-1 0,0 1-1,0 0 1,0-1-1,0 1 1,0-1 0,0 1-1,0-1 1,0 1 0,0-1-1,0 1 1,0 0-1,0-1 1,0 1 0,0-1-1,0 1 1,1 0-1,-1-1 1,0 1 0,0-1-1,1 1 1,-1 0 0,0-1-1,0 1 1,1-1-1,5-1 18,-6 2-16,0 0-1,1 0 1,-1 0-1,0 0 0,1 0 1,-1 0-1,0 0 1,1 0-1,-1 0 1,0-1-1,1 1 0,-1 0 1,0 0-1,1 0 1,-1-1-1,0 1 0,0 0 1,1 0-1,-1-1 1,0 1-1,0 0 0,0 0 1,1-1-1,-1 1 1,0 0-1,0-1 0,0 1 1,0 0-1,0-1 1,1 1-1,-1 0 1,0-1-1,0 1 0,0 0 1,0-1-1,0 1 1,0-1-1,0 1 0,0 0 1,0-1-1,-1 1 1,1 0-1,0-1 0,1-1 1,0 1 0,1-1 0,-1 1-1,1 0 1,-1-1 0,1 1 0,-1 0-1,1 0 1,0 0 0,-1 0 0,1 0-1,0 0 1,0 0 0,0 0-1,0 1 1,0-1 0,0 1 0,0 0-1,3-1 1,-3 1 140,-2 5-139,0-1 1,0 0-1,1 0 1,-1 1 0,1-1-1,0 0 1,0 0-1,1 0 1,-1 0 0,1 0-1,0 0 1,3 5 0,-1-2-3,-3-3-1,0-1 0,0 1 0,0 0 0,0-1 0,0 1 0,-1 0 0,0 0 1,1-1-1,-1 1 0,-1 0 0,1 0 0,-2 5 0,2-5 1,-1 1 0,1-1 0,-1 0 0,1 1 0,1-1 0,-1 1 0,1-1 0,1 8 0,2 2 2,0 1-1,-1-1 0,-1 1 0,1 24 1,-4 69 5,-1-45-6,2-45-7,-1 3-20,1 0 0,5 39 0,-3-62 25,0 1 0,-1-1 0,1 0 0,-1 1 0,1-1 0,-1 0 0,1 0 0,-1 0 1,0 0-1,0 0 0,0 0 0,0-1 0,-1 1 0,1 0 0,0 0 0,-1-1 0,0 1 1,1 0-1,-1-1 0,0 1 0,0 0 0,0-1 0,-1-3 0,1-181 11,0 186-11,-1 0 0,1 0-1,0 1 1,0-1 0,1 0 0,-1 0 0,0 1 0,0-1 0,0 0-1,0 0 1,1 1 0,-1-1 0,0 0 0,1 1 0,-1-1-1,0 0 1,1 1 0,-1-1 0,1 0 0,-1 1 0,1-1 0,0 1-1,-1-1 1,1 1 0,-1-1 0,1 1 0,0 0 0,-1-1 0,1 1-1,1-1 1,-2 1 0,1 0 0,0 0 0,-1-1 1,1 1-1,0 0 0,-1-1 0,1 1 0,-1-1 0,1 1 0,-1 0 0,1-1 0,-1 1 0,1-1 0,-1 0 0,1 1 0,-1-1 0,0 1 0,1-1 0,-1 0 1,0 1-1,0-1 0,1 0 0,-1 1 0,0-1 0,0 0 0,0 1 0,0-1 0,0 0 0,0 1 0,0-2 0,0 1-3,0 0 0,0-1 0,0 1 0,1 0 0,-1 0 0,0-1 0,1 1 0,-1 0-1,1 0 1,-1 0 0,1 0 0,-1 0 0,1 0 0,1-2 0,-1 1 0,0 1 0,0 0 1,0-1-1,0 1 0,-1-1 0,1 1 1,0-1-1,-1 0 0,1 1 0,-1-1 0,0 0 1,0 1-1,1-1 0,-1 0 0,0-1 0,0-94 94,0 95-104,0 2-20,0 0 31,0 0 1,0 0 0,0 0 0,1 0-1,-1 0 1,0-1 0,0 1-1,0 0 1,0 0 0,0 0 0,0 0-1,1 0 1,-1 0 0,0-1 0,0 1-1,0 0 1,0 0 0,0 0-1,0 0 1,0-1 0,0 1 0,0 0-1,0 0 1,0 0 0,0 0 0,0-1-1,0 1 1,0 0 0,0 0 0,0 0-1,0 0 1,0-1 0,0 1-1,0 0 1,0 0 0,0 0 0,0 0-1,0 0 1,0-1 0,0 1 0,0 0-1,-1 0 1,1 0 0,0 0 0,0 0-1,0-1 1,0 1 0,0 0-1,0 0 1,-1 0 0,1 0 0,0 0-1,0 0 1,0 0 0,0 0 0,-1 0-1,1 0 1,0 0 0,0 0-1,-11-6-6,10 6 0,0 0 9,0 0-1,0 0 1,0 0 0,0 0-1,0 0 1,0 0-1,0 0 1,0 0-1,0 0 1,0 1-1,0-1 1,0 0-1,0 1 1,0-1-1,0 1 1,0-1-1,0 1 1,0-1-1,0 1 1,1 0-1,-1-1 1,0 1-1,1 0 1,-1 0-1,0-1 1,1 1-1,-1 1 1,-1 27-22,3-13-23,-1 5-74,0-7-162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47.9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1 496,'0'123'560,"0"-119"-560,0-1 0,1 1 0,0 0 0,0 0 0,0 0 0,0-1 0,0 1 0,1-1 0,-1 1 0,1-1 0,0 1 0,0-1 0,3 4 0,-1-3 0,-1 1 0,0 1 0,0-1 0,0 0 0,2 9 0,-3-11 0,-1 0 0,0 0 0,1 0 0,-1 0 0,1-1 0,0 1 0,0-1 0,3 3 0,-3-3 0,-1 0 0,1-1 0,0 1 0,-1 0 0,1 0 0,-1 0 0,0 0 0,0 0 0,0 1 0,0-1 0,0 0 0,0 0 0,-1 1 0,1-1 0,0 5 0,-1 237 41,0-266-156,0-11-179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44.9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1 352,'0'0'435,"0"24"-278,0 199-109,8-192-30,0 1-6,-8 172-87,0-226-232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46.6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 82 48,'-13'-4'145,"11"-12"-11,2 10-141,0 3 14,0 0-1,0 1 1,1-1-1,-1 0 1,1 0-1,-1 1 1,1-1-1,0 1 0,0-1 1,1 0-1,-1 1 1,0 0-1,3-4 1,1-10 553,-8 30-381,3 280-48,1-290-131,-1 1-1,1-1 1,0 0 0,0 1 0,0-1 0,1 0 0,3 8 0,-3-8 0,0 0 1,0 0-1,-1 0 1,0 1-1,0-1 0,0 0 1,1 9-1,-2 348-2,0-359 2,0 0-1,0 1 1,1-1 0,-1 0 0,1 0 0,-1 0 0,1 0 0,0 0 0,-1 0 0,3 2 0,-2-2 0,1 1 1,-1-1-1,0 0 0,-1 1 0,1-1 1,0 1-1,-1-1 0,1 0 1,-1 1-1,0 4 0,1-5 1,-1-1-1,0 1 0,0-1 0,1 1 1,-1 0-1,1-1 0,-1 1 1,1-1-1,0 1 0,-1-1 1,1 1-1,0-1 0,0 0 1,0 1-1,2 0 0,-2 0 0,0-1 0,0 1-1,0-1 1,0 1 0,0-1-1,0 1 1,0 0 0,0-1-1,-1 1 1,1 0 0,-1 0-1,1-1 1,-1 1 0,1 0 0,-1 3-1,0 0 3,0-1 0,1 1 0,0 0 0,0-1 0,3 10 1,-2-9-1,0 0 0,-1 1 0,0-1 0,0 0 0,0 1 0,-1 5 0,0 118-2,0-127-8,0 18-8,0 79 40,0-99-24,0 1 0,0-1-1,0 0 1,0 0 0,0 0 0,0 1 0,0-1 0,0 0-1,0 0 1,0 0 0,-1 1 0,1-1 0,0 0 0,0 0 0,0 0-1,0 0 1,-1 1 0,1-1 0,0 0 0,0 0 0,0 0-1,-1 0 1,1 0 0,0 0 0,0 0 0,0 0 0,-1 0-1,1 0 1,0 1 0,0-1 0,-1 0 0,1 0 0,0 0 0,0 0-1,0-1 1,-1 1 0,1 0 0,0 0 0,0 0 0,-1 0-1,1 0 1,0 0 0,0 0 0,-1 0 1,1 0-1,0-1 1,0 1 0,0 0-1,-1 0 1,1 0-1,0 0 1,0 0 0,0 0-1,-1 0 1,1 0 0,0 0-1,0 0 1,-1 0 0,1 0-1,0 0 1,0 0 0,0 0-1,-1 0 1,1 0-1,0 1 1,0-1 0,-1 0-1,1 0 1,0 0 0,0 0-1,0 0 1,0 0 0,-1 1-1,1-1 1,0 0 0,0 0-1,0 0 1,0 0-1,0 1 1,-1-1 0,1 0-1,0 0 1,0 0 0,0 1-1,0-1 1,0 0 0,0 0-1,0 228 16,-4-224-5,3-3-11,-1 0 0,1 0 0,0 0 1,0 0-1,-1 0 0,1 0 0,0 0 0,0 0 0,0 0 0,1 1 1,-1-1-1,0 1 0,0-1 0,1 0 0,-1 1 0,1-1 0,-1 1 1,0 2-1,-1 33 0,2-25 2,0-10 6,0 0-5,0 24 12,0-16-13,0-15-32,-2-17-93,-11-11-123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50.5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0 112,'0'0'824,"0"26"-661,0 86-77,7-82-86,-5-27 0,-1 1 0,1 0 0,-1 0 0,0 0 0,-1 0 0,1 0 0,0 6 0,0-2 1,1 0 0,-1 1 1,2-1-1,-1 0 1,1 0-1,1-1 0,-1 1 1,9 12-1,6 15 3,-12-27-4,-6-8 1,1 1-1,0 0 1,-1 0-1,1 0 1,0-1-1,-1 1 1,1 0 0,-1 0-1,1 0 1,-1 0-1,0 0 1,1 0-1,-1 0 1,0 0 0,0 0-1,0 0 1,0 2-1,1 16 11,0-13-7,-1 1 0,0 0 0,0 0-1,0 0 1,-1 0 0,-2 10 0,-1-7-3,2 1 0,-1-1 0,1 1 0,1 0 0,0-1 0,1 13 1,0-20-2,0 0 0,0 0 0,0 1 1,0-1-1,1 0 0,0 0 0,-1 0 0,1 0 1,0 0-1,0-1 0,1 1 0,-1 0 1,1 0-1,-1-1 0,1 1 0,0-1 1,4 5-1,8 10 1,-12-10-2,-1-1 0,1 0 1,-1 0-1,-1 1 0,1-1 0,-1 1 1,0-1-1,0 1 0,-2 7 0,1 12 9,1-25-7,0 0 0,-1 1-1,1-1 1,0 0 0,0 0 0,-1 0 0,1 1-1,-1-1 1,1 0 0,-1 0 0,1 0 0,-1 0 0,0 0-1,1 0 1,-1 0 0,0 0 0,0 0 0,0 0-1,-1 1 1,1-2-1,0 1-1,0 0 1,0 0-1,0 0 1,1 0-1,-1 0 0,0 1 1,0-1-1,1 0 1,-1 0-1,1 0 1,-1 1-1,1-1 1,-1 0-1,1 0 0,0 1 1,0-1-1,-1 0 1,1 2-1,0 25-151,0-35-115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0:52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71 96,'0'0'611,"0"-22"-454,0-23-54,0 42-14,0 26 53,0 114 63,4-131-226,0-2 22,0 0 1,0 0-1,0 1 1,-1 0-1,0-1 1,1 1-1,-2 1 0,1-1 1,-1 0-1,0 1 1,0-1-1,0 1 0,-1 0 1,2 9-1,4 43 10,-4-45-8,-1 0 1,1 25 0,-3 138 1,4-174 6,-1-1-7,-2-1-4,0 1 0,0-1 0,0 0 0,0 1 0,0-1 0,0 1 0,-1-1 0,1 1 0,0 0 0,0-1 0,0 1 0,-1 0 0,1-1 0,0 1 1,-1 0-1,1 0 0,-1 0 0,1 0 0,-1 0 0,1 0 0,-1 0 0,1 1 0,9 10 0,-7-9-3,-2 0 6,0 0 0,0 0-1,-1 0 1,1 0 0,-1 0 0,0 0-1,1 0 1,-2 4 0,0 0 11,1-21-37,0-45-353,0 37-99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1:05.8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8 224,'0'0'574,"20"0"-622,-4 0 13,-12 0 427,-4-7 401,0 10-793,1-1 0,0 1 0,0 0 1,0 0-1,0 0 0,0 0 1,1-1-1,-1 1 0,1-1 0,0 1 1,0-1-1,0 0 0,0 0 1,3 4-1,6 5 1,15 31 12,-24-40-12,-1 0 0,1 1 0,0-1 0,-1 1 0,0 0-1,1-1 1,-1 1 0,0 0 0,0 0 0,-1-1 0,1 1 0,0 3-1,4 14 3,-2-13-2,0 1 1,1-1 0,1 0 0,-1 0 0,7 7-1,-6-7 1,1 0 1,-2 1-1,1-1 0,6 15 0,-10-19-2,1 1 0,0-1 0,0 0 0,0 0 0,1 0 0,4 5 1,6 9-5,-6-2-3,3 3-18,-7-53-813,-3 2-194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1:06.7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520 0 96,'0'0'12,"0"1"0,0-1 0,0 1 0,0-1 0,0 0 0,-1 1-1,1-1 1,0 0 0,0 1 0,0-1 0,0 0 0,0 1 0,-1-1 0,1 0 0,0 1 0,0-1 0,-1 0-1,1 1 1,0-1 0,0 0 0,-1 0 0,1 1 0,0-1 0,-1 0 0,1 0 0,0 0 0,-1 1 0,1-1-1,0 0 1,-1 0 0,1 0 0,0 0 0,-1 0 0,1 0 0,-1 0 0,1 0 0,0 0 0,-1 0 0,1 0-1,-1 0 1,1 0 0,-1 0 0,0 0 18,-6 11 226,-8-9-192,11-2 5,4 4-47,0 0 0,0 0 0,0 0 0,-1 0 0,1 0 0,-1 0 0,0 0 0,0 0 0,-1 0 0,1 0-1,-4 5 1,2-5 4,-1 0 0,1 0 0,-1 0 0,0-1 0,0 0 0,0 0 0,-1 0-1,-8 5 1,8-5-4,0 1 0,0 0-1,0 0 1,1 0-1,0 1 1,0 0-1,0 0 1,-6 10 0,5-7 7,0-1 1,-1 0-1,-10 12 1,11-14-26,1 0 1,0 0-1,0 1 1,0 0-1,-3 8 1,3-7-1,0 0 0,0 0 0,-1 0-1,0 0 1,-7 6 0,-46 49-2,40-41 13,-1-1 1,-25 20-1,41-37-14,-1 0 0,1 0 0,0 1 0,0-1 0,0 1 0,-3 6 0,-5 6 8,10-15-9,0 0 1,1 0-1,-1 0 0,0 1 0,1-1 0,0 0 0,-1 0 1,1 0-1,0 1 0,-1-1 0,1 0 0,0 1 1,0-1-1,0 0 0,0 2 0,-1 9 3,-2-6 2,2-4-5,-1 1 1,1 0 0,0 0 0,0 0 0,0 0 0,0-1-1,0 1 1,1 0 0,-1 1 0,1-1 0,0 0 0,0 4 0,0-6-1,0 0 1,0 1 0,0-1-1,-1 0 1,1 1 0,0-1-1,-1 0 1,1 1 0,-1-1-1,1 0 1,-1 0 0,0 0-1,1 1 1,-1-1-1,0 0 1,0 0 0,0 0-1,-1 1 1,1-1-1,0 0 0,0 0 0,0 0 0,0 0 0,0 1 0,0-1 0,0 0 0,0 1 0,1-1 1,-1 0-1,1 1 0,-1-1 0,1 1 0,-1-1 0,1 1 0,0-1 0,0 1 0,0 2 0,-1-1-3,1 1 1,-1-1-1,1 1 1,-1-1-1,0 1 0,0-1 1,-1 1-1,1-1 1,-1 0-1,0 0 0,1 0 1,-1 0-1,-1 0 1,1 0-1,-4 4 0,-4 4 13,3 12 3,5-22-7,-14 11-31,16-11 28,-1-1-1,1 0 1,0 1 0,-1-1 0,1 1-1,-1-1 1,1 0 0,0 1 0,0-1-1,-1 1 1,1-1 0,0 1 0,0-1-1,-1 1 1,1-1 0,0 1 0,0-1-1,0 1 1,0-1 0,0 1 0,0-1-1,0 1 1,0-1 0,0 1 0,0-1 0,0 1-1,0 0 1,0-1 0,1 1 0,-1-1-1,0 1 1,0-1 0,0 1 0,1-1-1,-1 0 1,0 1 0,1 0 0,1-1-15,-1-1 0,0 1 0,1 0 0,-1-1 0,1 1 0,-1-1 0,0 0 0,1 1 0,-1-1 0,0 0 0,0 0 0,2-1 0,-2 1-22,3-10-313,-4 10 254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1:09.7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78 33 32,'0'0'646,"0"1"-636,0-1 1,1 1-1,-1-1 0,0 1 1,0-1-1,0 1 1,0-1-1,0 1 1,0-1-1,0 1 1,0 0-1,0-1 0,0 1 1,-1-1-1,1 1 1,0-1-1,0 1 1,0-1-1,-1 1 1,1-1-1,0 1 1,-1-1-1,1 1 0,-33-1 57,29 0-38,4-22-29,0 21-1,0 0 0,0 0-1,-1 1 1,1-1-1,0 0 1,0 1 0,0-1-1,0 0 1,0 0-1,0 1 1,1-1-1,-1 0 1,0 1 0,0-1-1,0 0 1,1 1-1,-1-1 1,0 0 0,1 1-1,-1-1 1,0 0-1,1 1 1,-1-1-1,1 1 1,-1-1 0,1 1-1,-1-1 1,1 1-1,0 0 1,-1-1-1,1 1 1,0-1 0,-1 1-1,1 0 1,0 0-1,-1-1 1,1 1 0,0 0-1,-1 0 1,1 0-1,0 0 1,-1 0-1,1 0 1,0 0 0,0 0-1,1 0 1,2 0-15,-1 0-99,-2 0 113,-1 1 0,1-1 0,-1 0 1,1 0-1,-1 0 0,1 0 1,-1 0-1,1 0 0,-1 0 0,1 0 1,-1 0-1,1 0 0,-1 0 1,1-1-1,-1 1 0,1 0 0,-1 0 1,1 0-1,-1-1 0,1 1 0,-1 0 1,1-1-1,-1 104 191,-17-103-141,-40 0-34,53 0-28,4-12-228,0 2-92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1:10.4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1 128,'0'0'795,"-2"13"-744,0-11-57,0 1 0,0 0 0,1 0 0,0 0 1,-1 0-1,1 0 0,0 0 0,1 0 0,-1 0 0,0 0 1,1 0-1,0 1 0,0-1 0,0 0 0,1 6 0,-2-9 5,1 1 0,0 0 0,0-1 0,0 1 0,0 0-1,0-1 1,-1 1 0,1 0 0,0-1 0,-1 1-1,1 0 1,0-1 0,-1 1 0,1-1 0,-1 1 0,1-1-1,-1 1 1,1-1 0,-1 1 0,1-1 0,-1 0 0,0 1-1,1-1 1,-1 0 0,1 1 0,-1-1 0,-1 0-1,-12 11 9,4-3 22,7-7 32,16-2-31,-11-1-29,0 1-1,0 0 1,0-1 0,-1 1 0,1-1 0,-1 0-1,1 1 1,-1-1 0,0 0 0,0 0 0,0 0-1,0 0 1,2-3 0,-3 2 0,1 1-1,0 0 1,0 0-1,0 0 1,1 0-1,-1 0 1,0 1-1,1-1 1,-1 0-1,1 0 1,0 1-1,-1-1 1,4-1-1,3-2 0,13-7 0,34-14 0,-55 26 0,0 0 0,1-1 0,-1 1 0,0 0 0,1 0 0,-1 0 0,0-1 0,1 1 0,-1 0 0,1 0 0,-1 0 0,0 0 0,1 0 0,-1 0 0,1 0 0,-1 0 0,0 0 0,1 0 0,-1 0 0,1 0 0,-1 0 0,1 0 0,-1 0 0,0 0 0,1 0 0,-1 0 0,1 0 0,-1 1 0,0-1 0,1 0 0,-1 0 0,0 0 0,1 1 0,-1-1 0,0 0 0,1 1 0,-1-1 0,0 0 0,0 1 0,1-1 0,-1 0 0,0 1 0,0-1 0,0 0 0,0 1 0,1-1 0,-1 1 0,0-1 0,0 0 0,0 1 0,0-1 0,0 1 0,0-1 0,0 0 0,0 1 0,0-1 0,0 1 0,0 0 0,-1 0 0,1 1 0,-1-1 0,1 1 0,-1-1 0,0 1 0,1-1 0,-1 0 0,0 1 0,0-1 0,0 0 0,0 0 0,0 1 0,0-1 0,0 0 0,-3 2 0,2-2-1,0 0-1,1 0 0,-1 0 0,1 0 0,-1 1 0,1-1 1,-1 1-1,1-1 0,0 1 0,0-1 0,0 1 0,-2 3 0,2-3-1,0 0-1,0 1 0,-1-1 0,1 0 0,0-1 0,-1 1 0,0 0 0,1 0 1,-1-1-1,-3 3 0,-14 7-47,16-9-40,-17-2-290,16 0 42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1:19.4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243 1 80,'0'0'1003,"-4"0"-984,2 0-19,1 0 0,-1 0 0,1 1 0,-1-1 0,1 0 0,-1 1 1,1-1-1,0 1 0,-1 0 0,1-1 0,0 1 0,-1 0 0,1 0 0,0 0 0,0 0 0,-2 1 0,1 0 2,1-1 0,-1 1 0,1-1-1,-1 0 1,0 0 0,0 0-1,0 0 1,0 0 0,1 0-1,-1 0 1,0-1 0,0 1-1,-1-1 1,1 1 0,0-1-1,0 0 1,-2 0 0,-29 9 83,33-9-80,-1 1 0,1-1 0,-1 0 0,1 1-1,0-1 1,-1 0 0,1 1 0,0-1 0,0 1 0,-1-1-1,1 1 1,0-1 0,0 1 0,0-1 0,-1 1 0,1-1 0,0 0-1,0 1 1,0-1 0,0 1 0,0 0 0,0-1 0,0 1-1,0-1 1,0 1 0,-1 10 43,-13 4-11,12-13-36,0 0 1,0 0-1,0 0 0,0 0 1,0 0-1,1 1 0,-1-1 1,1 0-1,-1 1 0,1 0 1,0-1-1,0 1 0,-1 4 1,2-6-3,0 0 1,0 0 0,0 0 0,0 0-1,0-1 1,0 1 0,0 0 0,0 0-1,-1-1 1,1 1 0,0 0 0,0 0-1,-1-1 1,1 1 0,-1 0 0,1 0-1,-1-1 1,1 1 0,-1-1 0,1 1-1,-1 0 1,1-1 0,-2 1 0,2 0 0,-1-1-1,0 1 1,1-1 0,-1 1 0,1-1 0,-1 1 0,1 0 0,-1-1 0,1 1 0,-1 0 0,1-1 0,0 1 0,-1 0-1,1 0 1,0-1 0,0 1 0,0 0 0,-1 0 0,1-1 0,0 1 0,0 0 0,0 0 0,0 1 0,0-2 0,0 1 0,0-1 0,0 1 0,0 0 0,0-1 0,0 1 0,0-1 0,0 1 0,-1 0 0,1-1 0,0 1 0,0-1 0,-1 1 0,1-1 0,0 1 0,-1-1 0,1 1 0,-1-1 0,1 0 0,0 1 0,-1-1 0,1 1 0,-1-1 0,1 0 0,-1 1 0,0-1 0,1 0 0,-1 0 0,0 1 0,0-1 0,0 0 0,1 1 0,-1-1 0,0 0 0,1 1 0,-1-1 0,0 0 0,1 1 0,-1-1 0,0 1 0,1-1 0,-1 1 0,1 0 0,-1-1 0,1 1 0,0-1 0,-1 1 0,1 0 0,-1-1 0,1 1 0,0 0 0,0 0 0,-1-1 0,1 1 0,0 0 0,0 0 0,0-1 0,0 1 0,0 0 0,0 1 0,0 1 1,0 0 1,-1 1 0,1-1-1,-1 0 1,0 0 0,0 1 0,0-1-1,-1 3 1,0-2 0,1-1 0,-1 1 0,1-1-1,0 1 1,1 0 0,-1-1 0,1 1 0,-1 4 0,1 1-9,0-8 7,-1-1 0,1 1 0,0 0 0,0-1 0,0 1 0,-1 0-1,1-1 1,0 1 0,0 0 0,0 0 0,0-1 0,0 1 0,1 0 0,-1 0 0,0-1 0,0 1 0,0 0 0,0-1-1,1 1 1,-1 0 0,0 0 0,1-1 0,-1 1 0,1-1 0,-1 1 0,1 0 0,-1-1 0,1 1 0,-1-1 0,1 1-1,-1-1 1,1 0 0,0 1 0,-1-1 0,1 1 0,-1-1 0,1 0 0,0 0 0,0 1 0,-1-1 0,1 0 0,0 0-1,-1 0 1,1 0 0,0 0 0,0 0 0,0 0 0,0 0 0,0 0 0,0 0 0,0 0 0,-1 0 0,1 0 1,0 0-1,0 0 0,0 0 0,-1 0 0,1 1 0,0-1 0,0 0 0,-1 0 0,1 1 0,0-1 1,0 0-1,-1 1 0,1-1 0,0 1 0,-1-1 0,1 1 0,-1-1 0,1 1 0,-1 0 0,1-1 1,-1 1-1,1 0 0,-1-1 0,1 1 0,-1 0 0,0 0 0,0-1 0,1 2 0,-1-1 1,1 1-1,0-1 1,-1 1-1,1-1 1,0 1-1,0-1 1,0 0-1,0 0 0,0 0 1,0 1-1,0-1 1,1 0-1,-1 0 1,0 0-1,2 1 1,0-1-1,0 0 0,-1 1 0,1-1 0,-1 1 0,0 0 0,0 0 0,1 0 0,-1 0 0,0 0 0,-1 0 0,1 1 0,0-1 0,1 3 0,-2 0 0,1 0 0,-1 0 0,0 0 0,0-1 0,-1 1 0,0 0 0,0 8 0,0 174-35,0-185 35,0 1 0,-1-1 0,1 1 1,-1-1-1,0 1 0,0-1 0,0 1 0,0-1 0,0 0 0,0 0 1,0 1-1,-1-1 0,1 0 0,-1 0 0,0 0 0,0 0 0,-3 2 1,-10 13-4,4 1-1,6-10 2,0 0 1,-1 0-1,1-1 1,-2 1-1,-11 10 1,13-14 1,-20 14 10,24-18-10,1 1 0,0-1 0,-1 0 0,1 0 0,0 0 0,-1 1 0,1-1 0,0 0 0,-1 0 0,1 0 0,0 0 0,-1 0 0,1 1 0,-1-1 0,1 0 1,0 0-1,-1 0 0,1 0 0,-1 0 0,1 0 0,0 0 0,-1-1 0,1 1 0,0 0 0,-1 0 0,1 0 0,-1 0 0,1 0 0,0-1 0,-1 1 0,1 0 0,0 0 0,-1 0 1,1-1-1,0 1 0,0 0 0,-1 0 0,1-1 0,0 1 0,0 0 0,-1-1 0,1 1 0,0 0 0,0-1 0,0 1 0,0-1 0,-1 1 0,1 0 0,0-1 0,0 1 1,0 0-1,0-1 0,0 1 0,0-1 0,0 1 0,0 0 0,0-1 0,1 0 0,-1-1-13,19 1-35,2-11 57,-16 9-4,1 0 0,-1 0 1,1 0-1,11-4 0,-15 7-3,0-1 1,0 1 0,-1 0-1,1 0 1,0 0 0,0 0-1,0 0 1,0 0 0,-1 0-1,1 0 1,0 1 0,0-1-1,-1 1 1,1-1 0,0 1-1,0 0 1,-1 0-1,1 0 1,-1 0 0,1 0-1,-1 0 1,3 2 0,3 6 8,-7-8-9,1 0 0,0 0-1,0 1 1,0-1 0,0 0-1,0 0 1,0 0 0,0-1-1,0 1 1,0 0-1,0 0 1,0 0 0,3 0-1,11 6 24,1-1-1,0 0 1,0-1 0,17 3-1,-31-8-21,-1 1 0,0-1 0,0 1 0,1 0 0,-1 0 0,0 0-1,0-1 1,0 1 0,0 0 0,0 0 0,0 1 0,0-1 0,0 0 0,-1 0 0,1 0 0,0 0 0,-1 1 0,1-1-1,-1 0 1,1 1 0,-1-1 0,0 0 0,1 1 0,-1-1 0,0 1 0,0-1 0,0 0 0,0 1 0,0-1 0,0 1-1,-1 1 1,-11 60 112,6-30-112,6-32-3,0-1 1,0 1 0,0-1-1,0 1 1,0-1-1,0 0 1,0 1 0,0-1-1,0 1 1,0-1-1,0 1 1,0-1 0,-1 0-1,1 1 1,0-1-1,0 1 1,0-1 0,-1 0-1,1 1 1,0-1 0,0 0-1,-1 1 1,1-1-1,0 0 1,-1 1 0,1-1-1,0 0 1,-1 0-1,1 1 1,-1-1 0,1 0-1,0 0 1,-1 0-1,1 1 1,-1-1 0,1 0-1,0 0 1,-1 0-1,1 0 1,-1 0 0,1 0-1,-1 0 1,0 0-1,1 0 0,-1 0 0,1 0 0,-1 0 0,1 0 0,-1 0 0,1 0 0,0 0-1,-1 0 1,1 0 0,-1 0 0,1 1 0,-1-1 0,1 0 0,-1 0 0,1 0-1,0 1 1,-1-1 0,1 0 0,-1 1 0,1-1 0,0 0 0,-1 1 0,1-1 0,0 0-1,0 1 1,-1-1 0,1 1 0,0-1 0,0 0 0,0 1 0,-1-1 0,1 1-1,0-1 1,0 1 0,0-1 0,0 1 0,0-1 0,0 1 0,0-1 0,0 1 0,0-1-1,0 1 1,0 0 0,0 6 2,-1-1 0,0 1 0,0 0 0,-1-1-1,1 1 1,-1-1 0,-1 1 0,1-1 0,-1 0 0,-1 0 0,1 0-1,-9 11 1,12-17-2,-1 1 3,0 0 0,0 1-1,1-1 1,-1 1 0,0-1-1,1 1 1,-1-1 0,1 1 0,-1-1-1,1 1 1,0 0 0,0-1-1,0 1 1,0 0 0,0-1 0,0 1-1,0 0 1,0-1 0,1 1-1,-1-1 1,1 1 0,-1-1-1,1 1 1,0-1 0,-1 1 0,1-1-1,0 1 1,1 1 0,3 3 15,0-1 0,1 1 0,-1-1 0,13 8 0,-1 1-11,0 2-2,-10-10-3,-1 0 1,1 0 0,1 0 0,10 6 0,-16-11-3,-1 0 0,1 0 0,-1 0 0,1 0 0,-1 1 0,0-1 0,0 0 0,1 1 0,-1-1 1,0 1-1,0 0 0,0-1 0,0 1 0,-1 0 0,2 1 0,-2-1 1,1-1 0,-1 0 0,1 1 0,0-1 0,-1 0 0,1 1 0,0-1 0,0 0 0,0 0 0,0 0 0,0 0 0,0 0 0,0 0 0,0 0 0,0 0 0,1 0 0,-1-1 0,0 1 0,0 0 0,1-1 0,-1 1 0,1-1 0,-1 0 0,0 1 0,1-1 0,-1 0 0,1 0 1,-1 0-1,1 0 0,-1 0 0,1 0 0,2-1 0,-4 1-1,1 1 0,0-1 1,0 0-1,-1 0 0,1-1 1,0 1-1,-1 0 0,1 0 1,0 0-1,-1 0 0,1-1 1,0 1-1,-1 0 1,1 0-1,0-1 0,-1 1 1,1-1-1,-1 1 0,1 0 1,-1-1-1,1 1 0,-1-1 1,1 1-1,-1-1 0,1 0 1,-1 1-1,0-1 0,1 1 1,-1-2-1,2-26-190,-2 17 68,0-19-347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05:44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0 189 64,'0'0'285,"0"-23"-111,0-9 375,1 33-548,0 0 0,-1 0 0,1 0 0,0 0 0,0 0-1,0 0 1,0 0 0,0 0 0,0-1 0,0 1 0,0 0-1,0-1 1,0 1 0,0-1 0,0 1 0,1-1 0,-1 0-1,0 1 1,0-1 0,0 0 0,1 0 0,-1 0 0,0 0-1,0 0 1,1 0 0,-1 0 0,0 0 0,0-1 0,2 1-1,0 0 0,-1 0-1,1-1 1,0 1-1,0 0 0,-1-1 1,1 1-1,0-1 1,-1 0-1,1 0 0,-1 0 1,1-1-1,-1 1 1,0 0-1,4-3 0,-5 2 3,1 0 0,0 0 0,0 1 0,0-1 0,0 0 0,0 1 0,0 0 0,0-1 0,0 1 0,0 0-1,0 0 1,1 0 0,-1 1 0,0-1 0,4 0 0,-4 0-3,1 1 1,-1-1-1,0 0 0,1 1 1,-1-1-1,0-1 0,0 1 1,0 0-1,3-2 1,1-4 3,-5 6-2,-1 0 0,1 1 0,-1-1 0,1 1-1,0-1 1,-1 1 0,1-1 0,0 1 0,-1 0 0,1-1 0,0 1 0,-1 0 0,1-1-1,0 1 1,0 0 0,0 0 0,-1 0 0,1 0 0,1 0 0,40-19 4,-22 17 7,0 1 0,39 1 0,-24 1 27,-33 0-36,1-1 0,-1 1 0,0-1 0,1 1 0,-1 0 0,0 0 0,0 0-1,0 0 1,0 0 0,0 1 0,0-1 0,2 3 0,9 4 4,-10-6-6,1 0 0,0-1 0,0 1 0,0-1 0,0 0 0,0 0 0,0 0 0,0 0 0,0-1 0,1 0-1,-1 1 1,0-2 0,0 1 0,0 0 0,0-1 0,1 0 0,-1 0 0,0 0 0,0 0 0,-1-1 0,1 0 0,7-3 0,-5-2-2,1 1 0,-1 0 0,1 1 0,1 0 0,-1 0 1,1 0-1,0 1 0,0 0 0,0 1 0,1-1 0,-1 2 1,1-1-1,0 1 0,0 1 0,14-2 0,55 12-1,81-9 162,-155 0-160,0-1 1,-1 1 0,1-1 0,0 0 0,-1 0-1,1 0 1,-1-1 0,1 1 0,-1-1 0,4-2 0,28-11 8,-34 14-8,0 1-1,0 0 1,-1 0-1,1 0 1,0 0-1,0 0 0,-1 0 1,1 0-1,0 0 1,0 0-1,-1 0 1,1 1-1,0-1 1,0 0-1,-1 0 0,1 1 1,0-1-1,-1 0 1,1 1-1,0-1 1,-1 1-1,1-1 0,-1 1 1,1-1-1,-1 1 1,1-1-1,-1 1 1,1 0-1,-1-1 1,1 1-1,-1 0 0,0-1 1,1 1-1,-1 0 1,0-1-1,0 1 1,1 0-1,-1 0 1,0-1-1,0 3 0,0 39-85,0-24-8,0 13-118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1:20.7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219 1 560,'20'0'462,"12"0"-219,-29 0 63,-6 0-266,-6 0-25,4-1-13,1 1 0,-1 0 0,0 0 0,1 0 0,-1 1 0,1 0 0,-1 0 0,1 0 0,-1 0 0,1 0 0,-1 1 0,1 0 0,0 0 0,0 0 0,0 1 0,0-1 0,-4 5 0,-76 84-47,77-86 45,1 2 0,-1-1 0,1 1 0,1-1 0,-1 2 0,1-1 0,-6 11 0,-8 22 5,16-36-3,0 1 0,0 0 0,1 0 0,-1 1 1,1-1-1,1 0 0,-1 1 0,1-1 1,0 1-1,-1 11 0,2 85 19,1-100-17,-1 0-1,1 0 0,-1 0 0,1 0 1,0-1-1,0 1 0,0 0 0,0-1 0,0 1 1,0 0-1,0-1 0,0 1 0,1-1 1,-1 0-1,1 1 0,-1-1 0,1 0 0,-1 0 1,1 0-1,0 0 0,0 0 0,-1 0 1,4 0-1,51 19 83,-50-19-79,139 35 84,-101-31-102,90-1 1,-118-4-14,-15 1 1,1-1 0,0 0 0,0 0 1,0 0-1,0 0 0,0 0 1,-1 0-1,1 0 0,0-1 1,0 1-1,0-1 0,-1 1 1,1-1-1,0 1 0,0-1 1,-1 0-1,1 0 0,-1 0 1,1 0-1,-1 0 0,3-3 1,-3 3-26,-1-1 1,1 0 0,0 0-1,-1 0 1,0 1 0,1-1 0,-1 0-1,0 0 1,0 0 0,0-3-1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1:21.4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53 224,'0'44'1241,"20"-44"-1081,45 0-43,-63 0-111,-1 0 0,1 1 0,0-1 0,0 0 0,0 1 0,0-1 0,-1 1 0,1 0 0,0 0 0,0-1 0,2 3 0,11 4 34,5 3-1,-18-9-28,1 1-1,-1-1 1,1 0-1,-1 0 1,1 0-1,0 0 1,0 0-1,-1-1 1,1 1 0,0-1-1,5 0 1,7 0 103,-1-1 0,1 0-1,-1-1 1,1-1 0,-1 0 0,16-7 0,12 8-111,-42 2-10,0 0-1,1 0 1,-1 1-1,0-1 1,0 0 0,0 0-1,1 0 1,-1 0 0,0 0-1,0 1 1,0-1-1,0 0 1,1 0 0,-1 0-1,0 1 1,0-1 0,0 0-1,0 0 1,0 0-1,0 1 1,1-1 0,-1 0-1,0 0 1,0 1 0,0-1-1,0 0 1,0 0-1,0 1 1,0-1 0,0 0-1,0 0 1,0 1 0,0-1-1,0 0 1,0 0-1,-1 1 1,1-1 0,0 0-1,0 0 1,0 0 0,0 1-1,0-1 1,0 0-1,-1 0 1,1 0 0,0 1-1,0-1 1,0 0 0,0 0-1,-1 0 1,1 0-1,0 0 1,0 1 0,-1-1-1,1 0-37,-1 0 18,1 1 0,0-1 0,-1 0 0,1 1 0,-1-1 0,1 0 0,0 0 1,-1 0-1,1 0 0,-1 1 0,1-1 0,-1 0 0,1 0 0,-1 0 0,1 0 0,-1 0 0,1 0 0,-1 0 0,1 0 0,-1 0 0,1-1 0,-1 1 0,1 0 0,0 0 0,-1 0 0,1 0 1,-1-1-1,1 1 0,-1 0 0,1 0 0,0-1 0,-1 1 0,1 0 0,0-1 0,-1 1 0,1-1 0,-6-22-409,6 17 374,0 0 1,0 0-1,0 0 0,1 0 1,0 0-1,3-8 0,12-10-154,-12 2-56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1:23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500 1 416,'0'0'15,"0"1"-1,0-1 1,0 1-1,0-1 1,0 0 0,0 1-1,0-1 1,0 1-1,0-1 1,0 1-1,0-1 1,0 0 0,0 1-1,0-1 1,0 1-1,0-1 1,1 1-1,-1-1 1,0 0 0,0 1-1,0-1 1,1 0-1,-1 1 1,0-1-1,1 1 1,2 0 109,0-1 0,0 1-1,1-1 1,-1 1 0,0-1-1,0 0 1,11-1 2118,-36 1-2218,-23 0 128,-65 9-1,88-6-102,0 2 1,0 1-1,1 0 0,-38 18 1,52-21-46,-18 8 7,1 1 0,1 1 1,0 1-1,-22 18 0,39-27-10,0 0 0,0 0 0,1 1 0,0 0 0,0 0 0,0 0 0,1 1 0,0 0 0,1-1 0,-1 2 0,1-1 1,0 0-1,1 0 0,0 1 0,0 0 0,1-1 0,0 1 0,-1 14 0,4-1-4,0 0 1,8 35 0,2 12 30,-10-58-21,1-1 0,-1 0 0,1 0 1,1 0-1,0-1 0,0 1 0,0-1 0,1 0 0,10 12 0,-6-7 10,-3-3-2,4 4 30,0 1 0,19 19 1,-25-30-38,0-1 0,0 1 1,0-1-1,1 0 0,-1 0 1,1 0-1,0-1 0,0 0 1,-1 0-1,2 0 0,-1 0 1,7 1-1,-6-3-28,-1 1 0,1-1 0,-1 0 1,1-1-1,-1 1 0,1-1 0,-1 0 0,1 0 1,-1-1-1,0 0 0,0 0 0,0 0 0,0 0 1,0-1-1,0 0 0,-1 0 0,1 0 0,6-7 0,3-3-480,-1-1 0,0-1 0,18-28 0,-11 7-719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1:24.2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1 144,'0'0'1153,"0"0"-1140,0 0 1,0 1-1,0-1 1,-1 1-1,1-1 1,0 1-1,0-1 1,0 0-1,0 1 1,0-1-1,0 1 1,0-1-1,0 0 1,0 1-1,0-1 1,0 1-1,1-1 1,-1 1-1,0-1 1,0 0-1,0 1 1,0-1-1,1 0 1,-1 1-1,0-1 1,0 0-1,1 1 0,-1-1 1,0 0-1,0 1 1,1-1-1,-1 0 1,1 1-1,15-1 73,-12 0 74,-4 0-154,-1 1 0,1-1 0,0 1 1,0-1-1,0 0 0,0 1 0,0-1 0,0 1 0,0-1 0,0 1 1,0-1-1,0 1 0,0-1 0,0 0 0,1 1 0,-1-1 1,0 1-1,0-1 0,0 0 0,1 1 0,-1-1 0,0 1 1,0-1-1,1 0 0,-1 1 0,3 1 31,0-1-1,0 1 1,0-1-1,0 1 1,0-1-1,0 0 1,1 0 0,-1-1-1,0 1 1,0-1-1,7 1 1,50-2 243,-43 0-242,-1 1-1,24 2 1,12 7-71,89 2 0,-159 0-946,-24-9 136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1:25.1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1 256,'-19'0'275,"-5"13"4775,105-13-4906,-25 0-3367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1:25.5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0 400,'0'0'1041,"15"0"-881,9 0-16,-9 0-48,9 0-32,-8 0-32,7 0 0,16 0-16,0 0 16,-15 0-64,15 0 0,-24 0-144,24 0-288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1:26.7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14 448,'0'-1'30,"0"1"-1,1-1 1,-1 1 0,-1-1-1,1 1 1,0-1 0,0 1-1,0-1 1,0 1-1,0-1 1,0 1 0,-1-1-1,1 1 1,0-1-1,0 1 1,-1-1 0,1 1-1,0-1 1,-1 1 0,1 0-1,0-1 1,-1 1-1,1-1 1,0 1 0,-1 0-1,1 0 1,-1-1-1,-16 1 3712,17 4-3714,0 0-18,1 0 0,0 0 0,0 0 0,0-1 0,0 1 0,0 0 0,4 6 0,10 30 98,-11-27-70,1 0-1,0-1 1,1 0 0,12 21 0,3 3-5,-17-26-23,1-1 0,1 0 0,0 0 0,12 13 0,-6 2 13,2 2-440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1:27.3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423 1 272,'0'0'702,"0"35"-257,0-21-324,0-11-92,1 0-1,-1 0 0,0 0 1,0 0-1,0 1 0,0-1 1,-1 0-1,1 0 0,-1 0 1,0 0-1,0 0 0,0 0 1,0 0-1,-1 0 0,1 0 1,-1-1-1,1 1 0,-1 0 1,0-1-1,0 0 0,-5 5 1,-3 4 54,0 1 1,-17 24 0,18-21-40,-1-1 1,-1-1 0,-16 17-1,14-16-25,1 1 0,0 0-1,1 1 1,-10 18 0,9-15-4,0 0 0,-23 26 0,33-42-15,-1 0 1,1 1-1,-1-1 1,1 1-1,0-1 1,0 1-1,1 0 1,-1 0-1,1-1 0,-1 1 1,1 0-1,-1 8 1,-2 9 4,-13 13 17,15-30-20,-1 0 0,1 1 0,0-1 1,0 1-1,0-1 0,1 1 0,0-1 0,-1 1 0,2 0 0,-2 7 0,2-10 1,0-1 0,-1 0 1,1 1-1,-1-1 0,0 0 0,1 1 0,-1-1 1,0 0-1,0 0 0,0 0 0,0 0 0,0 0 1,0 0-1,0 0 0,0 0 0,0 0 0,0 0 1,-2 0-1,-30 17 34,22-12-23,7-4-22,3-1 3,0 0-1,-1 0 0,1 0 0,-1 0 0,1 0 0,-1 0 0,0 0 0,1-1 1,-1 1-1,0-1 0,1 1 0,-1-1 0,0 1 0,0-1 0,1 0 1,-1 0-1,0 0 0,0 0 0,1 0 0,-3-1 0,4-14-1029,0-5 277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1:28.6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141 1 144,'0'0'1451,"0"0"-1447,0 0-1,0 1 1,0-1-1,0 0 0,1 0 1,-1 0-1,0 1 1,0-1-1,0 0 0,0 0 1,0 1-1,0-1 1,0 0-1,0 0 0,0 1 1,0-1-1,0 0 1,0 0-1,0 1 1,0-1-1,0 0 0,0 0 1,-1 0-1,1 1 1,0-1-1,0 0 0,0 0 1,0 0-1,0 1 1,0-1-1,-1 0 0,1 0 1,0 0-1,0 1 1,0-1-1,0 0 0,-1 0 1,1 0-1,0 0 1,0 0-1,-1 0 0,1 0 1,0 1-1,0-1 1,0 0-1,-1 0 0,-15 0 158,12 0-17,2 0-27,-48 0 219,48 0-280,-2 0-80,-11-1 3,29 1 6,29 3 16,-21 6-1,-16-6-2,0-1 1,0 0-1,0 0 1,0 0-1,0-1 0,0 0 1,10 1-1,-8-1 1,0 0 0,0 0 1,-1 1-1,15 5 0,-15-5 2,-1 0 0,1 0-1,-1 0 1,12 0 0,-15-2 117,-25-2-199,15-1 70,2 2-10,0-1-1,0 1 1,0-1 0,0 1 0,0 1 0,0-1-1,-10 1 1,-64-9 2,-40 9-26,115 0-107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1:29.3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 20 368,'-19'-8'259,"15"-4"2441,4 14-2675,1 1-1,-1-1 1,0 0 0,1 0 0,0 0-1,-1 0 1,1 0 0,0 0 0,0 0 0,0 0-1,3 4 1,5 9 35,17 52 58,7 5 4,-14-30-84,46 76-1,-63-116-52,0 1 0,0 0 1,-1 0-1,1 0 0,-1 0 0,1 0 0,-1 0 0,0 0 1,0 0-1,-1 1 0,1-1 0,-1 0 0,1 1 0,-1-1 1,0 4-1,-16-27-2691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05:47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40 480 192,'0'0'248,"-3"2"-50,0-1-179,-1 0 1,1 0 0,0 0-1,-1 0 1,1 0 0,-1-1-1,-4 1 1,4-1 1,4-21 11,-1 20-18,1 0-1,0 0 0,0 0 0,0 0 0,0 0 0,0 1 0,0-1 1,0 0-1,1 0 0,-1 0 0,0 0 0,0 0 0,1 0 0,-1 1 1,0-1-1,1 0 0,-1 0 0,1 1 0,-1-1 0,1 0 0,0 0 1,-1 1-1,1-1 0,-1 1 0,1-1 0,0 1 0,0-1 0,-1 1 0,1-1 1,0 1-1,0-1 0,0 1 0,-1 0 0,1 0 0,0-1 0,0 1 1,0 0-1,0 0 0,0 0 0,0 0 0,0 0 0,-1 0 0,1 0 1,0 0-1,0 0 0,0 1 0,0-1 0,1 1 0,9-1-48,-7 0 51,0 0-6,-1-1-1,1 0 1,0 0 0,0 0 0,0-1 0,-1 1 0,1-1 0,0 0-1,-1 0 1,0 0 0,1 0 0,-1-1 0,4-3 0,-2 2-8,0 0 1,1 0-1,-1 0 0,1 1 1,0 0-1,0 0 1,0 0-1,9-2 1,3 2-3,-13 2 2,-1 1-1,1-1 1,0 0-1,-1-1 0,1 1 1,-1-1-1,0 0 1,6-3-1,-7 4 3,0 0 0,0 1 0,-1-1-1,1 1 1,0-1 0,0 1 0,0 0 0,0 0-1,0 0 1,0 1 0,0-1 0,0 1 0,0 0-1,0-1 1,-1 1 0,1 0 0,0 1 0,-1-1 0,1 0-1,2 3 1,-1-2-2,-1 0-1,0-1 1,1 1-1,-1-1 1,1 0-1,0 0 1,-1 0-1,1-1 1,0 1 0,-1-1-1,6 0 1,49 0 6,-36-1-19,123 1 27,-140 0-15,0-1-1,-1 0 0,1 0 1,0 0-1,0-1 1,0 1-1,5-4 0,24-7 0,-10 3-6,-21 7 5,0 1 0,1-1 0,-1 1-1,1 0 1,-1 0 0,1 0 0,-1 0 0,6 0 0,110 1 3,-61-9-10,-54 9 3,15 0 0,-13-1 4,-1 0 0,1-1 0,-1 0 1,0 0-1,9-4 0,0 0 3,-10 4-7,9 4 13,-7 17-24,-3-16 9,0 0 0,-1-1 0,1 1 1,0-1-1,0 0 0,1 0 0,-1 0 0,6 2 0,-7-4-1,2 0-2,35 9-14,-35-9-16,31 2-72,-28 16 112,-6-17 0,0-1 0,-1 0-1,1 1 1,0-1 0,0 1 0,0-1 0,-1 1 0,1-1 0,0 1 0,-1 0 0,1-1 0,-1 1 0,1 0 0,-1 0-1,1-1 1,-1 1 0,1 0 0,-1 0 0,1 0 0,-1-1 0,0 1 0,0 0 0,1 0 0,-1 0 0,0 0 0,0 0 0,0 0-1,0-1 1,0 1 0,0 0 0,0 0 0,0 0 0,-1 1 0,1 0 13,0-4-7,1 0 0,-1 0 0,0 0-1,0 0 1,0 0 0,0 0 0,-1 0 0,1 0-1,-1 0 1,1 0 0,-2-2 0,1 4-6,0 0 0,0 1 0,-1-1 0,1 0 0,0 0 0,-1 0 0,1 0 0,0 0 0,0-1 0,-1 1 1,1 0-1,0-1 0,0 1 0,-1 0 0,1-1 0,0 0 0,0 1 0,0-1 0,0 0 0,0 1 0,0-1 0,0 0 0,0 0 0,0 0 1,0 0-1,0 0 0,1 0 0,-1 0 0,0 0 0,1 0 0,-1 0 0,1-1 0,-1 1 0,1 0 0,-1-3 0,1 4 0,0-1 0,0 1 0,-1-1 0,1 1 0,0-1-1,0 0 1,0 1 0,-1-1 0,1 1 0,0-1-1,-1 1 1,1-1 0,0 1 0,-1-1 0,1 1 0,-1 0-1,1-1 1,-1 1 0,1 0 0,-1-1 0,0 1 0,1-1 0,-1 1 1,1 0 0,-1-1-1,1 1 1,-1 0 0,1-1-1,-1 1 1,1-1-1,-1 1 1,1-1 0,0 1-1,-1-1 1,1 1 0,0-1-1,-1 1 1,1-1 0,0 1-1,0-1 1,0 1 0,0-1-1,-1 0 1,1 0-1,0 0 0,0 1 0,0-1 0,0 1 0,0-1 1,0 1-1,0-1 0,-1 0 0,1 1 0,0-1 0,0 1 0,-1-1 0,1 1 0,0-1 0,-1 1 0,1 0 1,0-1-1,-1 1 0,1-1 0,-1 1 0,1 0 0,-1-1 0,1 1 0,-1 0 0,1 0 0,-1-1 0,1 1 0,-1 0 1,0-1-1,0 1 0,0 0 1,1 0-1,-1-1 0,0 1 1,1 0-1,-1-1 1,0 1-1,1 0 1,-1-1-1,1 1 0,-1-1 1,0 1-1,1-1 1,-1 0-1,1 1 1,0-1-1,-1 1 0,1-1 1,-1 0-1,1 1 1,0-1-1,0 0 1,-1 0-1,1 1 0,0-1 1,0 0-1,0 0 1,0 1-1,0-1 1,0-1-1,0-209-11,0 209 67,0-8-58,0-49 27,0 35-54,0 20-33,0 7-48,-4 26-117,-16 5-179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1:29.8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642 2 512,'0'0'294,"-4"0"-44,-4 0-133,6-1-90,0 1-1,1 0 1,-1 0 0,0-1 0,0 1-1,1 1 1,-1-1 0,0 0-1,0 0 1,1 1 0,-1-1 0,0 1-1,0-1 1,1 1 0,-1 0 0,1-1-1,-1 1 1,1 0 0,-1 0-1,-2 3 1,2-3-9,1 1-1,-1-1 1,0 1-1,0-1 0,0 1 1,0-1-1,0 0 1,0 0-1,-3 1 1,3-1-11,0 0 0,0 0 0,0 0 0,0 0 0,0 0 0,0 0 0,1 0 0,-1 0 0,0 1 0,1-1 0,-1 1 0,1-1 0,0 1 0,-2 2 0,-7 16 54,-1-1-1,-16 21 1,-7 13 115,27-43-113,0-1 1,-16 18 0,14-18-18,2 0 0,-1 0 1,-10 18-1,13-19-24,-1 0 0,0 0-1,0 0 1,-12 10 0,11-11-6,0 0 0,0 1 0,1-1 0,-9 15 0,-6 12 8,-2-2 0,-35 42-1,25-35 13,28-34-26,1 0-1,-1-1 1,1 0-1,-1 0 1,0-1-1,-8 5 1,8-5 6,0 0 1,0 0-1,0 1 0,1 0 0,-1 0 1,1 0-1,-6 6 0,-43 64 305,53-74-320,0 0 0,0 0 0,0 1 0,0-1 0,0 0 0,-1 0 0,1 1 0,0-1 0,0 0 0,0 0 0,0 0 0,0 0 0,-1 1 0,1-1-1,0 0 1,0 0 0,0 0 0,0 0 0,-1 1 0,1-1 0,0 0 0,0 0 0,-1 0 0,1 0 0,0 0 0,0 0 0,0 0 0,-1 0 0,1 0 0,0 0 0,0 0 0,-1 0 0,1 0 0,-1 0 0,0 0 3,0 0-4,0 0 1,1 0 0,-1-1 0,1 1-1,-1 0 1,0 0 0,1 0-1,-1 0 1,1 0 0,-1 0-1,0 0 1,1 1 0,-1-1 0,1 0-1,-1 0 1,0 0 0,1 0-1,-1 1 1,1-1 0,-1 0 0,1 1-1,-1-1 1,1 0 0,-1 1-1,1-1 1,-1 1 0,1-1-1,0 1 1,-1-1 0,1 1 0,0-1-1,-1 1 1,1 1 44,0-14-1211,0-11 262,0 1-678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1:30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14 159 496,'0'0'598,"-13"0"-78,26 5-486,-12-4-24,0 0-1,1 0 1,-1 0-1,0-1 1,1 1-1,-1 0 0,0-1 1,1 1-1,-1-1 1,1 0-1,-1 1 1,1-1-1,-1 0 1,1 0-1,-1 0 0,3 0 1,13 0 58,-10 1-63,0 0 1,-1-1-1,1 0 0,0 0 1,0-1-1,-1 0 1,1 0-1,-1-1 1,1 1-1,-1-1 0,0-1 1,1 1-1,-1-1 1,0 0-1,10-8 1,14-10 11,-24 18-14,-1 0 0,1-1 1,-1 0-1,0 0 0,0-1 0,0 1 0,0-1 0,4-6 0,0-7 26,-5 10-13,1-1 0,-1 1 0,13-15 0,-11 14 80,-3 5 59,11 4-142,-12 0-12,-1 0 0,1 1-1,-1-1 1,0 1-1,1-1 1,-1 1 0,0-1-1,0 1 1,0 0 0,1 0-1,-1 0 1,0 0-1,0 0 1,0 0 0,0 0-1,0 0 1,0 0-1,-1 0 1,1 0 0,0 1-1,-1-1 1,1 0 0,0 0-1,-1 1 1,0-1-1,1 3 1,9 15 22,-6-13-3,-1 0 0,0 0 0,0 1 0,0-1 0,-1 1 0,0 0 0,2 11 0,11 31 117,5 11 1,-18-49-124,1-1-1,0 1 0,1-1 1,1 0-1,-1 1 0,1-2 1,10 15-1,-10-19-8,-1 1 0,0-1 0,0 1 0,-1 0 1,1 1-1,-1-1 0,-1 0 0,1 1 0,-1 0 0,0-1 0,1 13 0,-3-15-2,0-26-862,0 0 243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0:03:53.7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 0 24575,'0'21'0,"1"45"0,-15 112 0,8-137 0,-4 14 0,3 0 0,0 60 0,8 393 0,1-484 0,1 0 0,0 0 0,2-1 0,14 43 0,-11-42 0,-1 0 0,-1 0 0,-1 0 0,2 43 0,-6 10 0,-4 250 0,-7-218 0,-2 42 0,14 17 0,-3 129 0,-3-264 0,-2 0 0,0-1 0,-19 53 0,-2 7 0,19-46 0,1 0 0,3 1 0,4 91 0,0-63 0,1 127-1365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0:03:55.7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108 0 24575,'0'1073'0,"-11"-906"0,0-3 0,12-124 0,-3-1 0,-1 0 0,-13 64 0,-4-4 0,-9 140 0,21-157 0,0 302 0,9-252 0,10 46 0,-1-27 0,-9-87 0,-2-15 0,3 0 0,2 0 0,18 86 0,-14-89 0,-2 0 0,-1 0 0,-3 1 0,-5 66 0,1-27 0,1 619 0,3-673 0,8 49 0,-1-7 0,-3-40 0,0-1 0,2 1 0,20 49 0,7 32 0,-34-106 27,-6-19-310,1 2-826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0:03:58.1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0 24575,'3'3'0,"-1"0"0,1 0 0,-1 1 0,0-1 0,0 0 0,0 1 0,-1-1 0,1 1 0,-1 0 0,1 6 0,7 44 0,-7-34 0,30 396 0,-30 3 0,-3-260 0,0-69 0,0 92 0,26 212 0,41 181 0,-55-411 0,-17 253 0,-82 618 0,58-230 0,31 1070 0,-4-1826 0,-2 0 0,-15 66 0,10-68 0,11-46 2,-1-1 1,0 1-1,0-1 0,0 1 0,0-1 0,0 1 1,0 0-1,0-1 0,0 1 0,0-1 0,-1 1 1,1-1-1,0 1 0,0-1 0,0 1 0,-1-1 1,1 1-1,0-1 0,0 1 0,-1-1 0,1 0 1,0 1-1,-1-1 0,1 1 0,-1-1 0,1 0 1,0 1-1,-1-1 0,1 0 0,-1 0 0,1 1 1,-2-1-1,-8-14-1440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1:13.4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80,'0'0'1155,"0"3"-1120,0-1 0,-1 1 1,1-1-1,0 1 0,0-1 0,1 1 0,-1-1 0,0 1 0,1-1 0,0 0 0,-1 1 0,2 2 0,5 1 40,0 1-1,0 0 0,-1 1 0,6 10 0,46 37-4,-46-41-63,1 0 0,0-1 1,28 20-1,-38-31-6,0 1 0,0-1 0,0 1 0,-1 0-1,1 0 1,-1 0 0,0 1 0,4 5 0,3 8 2,-8-16-7,-1-1 1,1 1-1,-1-1 0,1 1 1,-1 0-1,1-1 1,-1 1-1,1-1 1,0 1-1,-1-1 1,1 1-1,0-1 0,-1 1 1,1-1-1,0 0 1,-1 1-1,1-1 1,0 0-1,0 0 1,0 0-1,-1 0 1,1 1-1,0-1 0,0 0 1,0 0-1,1-1 1,1 1-19,0 0-162,-3-3-451,0-16 152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1:14.0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539 0 80,'0'2'37,"0"0"1,-1 0-1,1 0 1,-1-1-1,1 1 1,-1 0-1,0-1 1,0 1-1,0 0 1,0-1-1,0 1 1,0-1-1,0 1 0,0-1 1,-3 2-1,0 2-22,-35 27 331,19-10-179,18-20-155,-1 0-1,1 0 1,0 1-1,-1-1 0,1 1 1,1 0-1,-1 0 1,-2 3-1,2-1-4,-1-1 0,1 1 0,-1-1-1,-1 1 1,1-1 0,-7 7 0,-6 5-2,-35 54 9,42-58-14,5-5 1,1 0 1,-1 1-1,1-1 1,-4 15-1,-11 25-6,-67 81 28,51-78-16,19-19-8,13-25-1,0 0 1,-1 0-1,0 0 0,0 0 1,-8 10-1,1-6-2,7-7 3,-1 1 1,1-1 0,1 0 0,-1 1 0,0-1 0,1 1 0,-4 6 0,3-2 10,-1-1 1,0 1-1,0-1 1,-1 0 0,0 0-1,0-1 1,-1 1 0,1-1-1,-11 7 1,12-9-8,4-3-2,-1 0-1,1-1 1,-1 1 0,1 0-1,-1 0 1,1 0-1,0 0 1,-1 0 0,1 0-1,0-1 1,0 1 0,0 0-1,0 0 1,0 0 0,0 0-1,0 0 1,0 0 0,0 1-1,-2 14 7,0-14-71,1 0 0,-1 0 0,1 0 1,0 0-1,0 0 0,0 0 1,0 1-1,0-1 0,0 1 0,1-1 1,-1 0-1,1 1 0,-1-1 0,1 1 1,0-1-1,0 1 0,1 2 1,-1-5 63,0 0-5,0 0 0,0 1 1,0-1-1,0 0 1,0 0-1,0 1 1,0-1-1,0 0 0,0 1 1,0-1-1,0 0 1,0 1-1,0-1 1,-1 0-1,1 0 1,0 1-1,0-1 0,0 0 1,0 0-1,0 1 1,-1-1-1,1 0 1,0 0-1,0 0 0,0 1 1,-1-1-1,1 0 1,0 0-1,0 0 1,-1 1-1,-19 0-163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21:15.2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25 268 256,'0'0'768,"0"1"-753,0 0 0,1 0-1,-1 0 1,0 0 0,0 0 0,0 0-1,0 0 1,0 0 0,0 0-1,0 0 1,0 0 0,-1 0-1,1 0 1,0 0 0,0 0-1,-1 0 1,1 0 0,-1 0-1,1 0 1,-1-1 0,0 2-1,1-2 14,-14 2-4,14-2-9,0 0 1,-1 0 0,1 0-1,0 0 1,-1 0 0,1 0-1,0 0 1,-1 1 0,1-1-1,0 0 1,0 0 0,-1 0-1,1 0 1,0 1-1,0-1 1,-1 0 0,1 0-1,0 1 1,0-1 0,-1 0-1,1 0 1,0 1 0,0-1-1,0 0 1,0 1-1,0-1 1,0 0 0,-1 1-1,1-1 1,0 0 0,0 0-1,0 1 1,0-1 0,0 0-1,0 1 1,0-1 0,0 0-1,0 1 1,0-1-1,1 0 1,-1 1 0,0-1-1,0 0 1,0 1 0,0-1-1,4-2-17,2-1 2,-1-1 1,0 1 0,0-1 0,0-1-1,-1 1 1,5-6 0,16-8-20,-21 15 22,1 1 1,-1-1 0,-1 0-1,1 0 1,6-7 0,11-12 3,-18 20-6,-1 0 0,0 1 0,-1-1 0,1 0 1,0 0-1,0 0 0,-1 0 0,1 0 0,0-3 0,5-9-1,0 1-1,1 0 1,1 0 0,0 1-1,15-17 1,-11 5-22,-5 6 20,8 5 12,3-18 9,-19 29 56,-1 14-42,1-9-31,-1 0 0,1 0 0,0 0 1,0 0-1,0 0 0,0 0 0,0 0 0,1 0 1,-1 0-1,1-1 0,0 1 0,0 0 1,1 4-1,5-1 3,0 1-1,-1 0 1,1 1 0,5 10 0,-8-13 9,-1 0 0,1 0 0,0 0 0,0 0 0,1-1 0,-1 1 0,1-1 0,0 0 0,0-1 0,11 7 0,-1 1 17,-14-10-29,0 0 0,1 0 1,-1 0-1,0 0 0,0 0 1,1-1-1,-1 1 0,0 0 1,1 0-1,-1-1 0,1 1 1,-1-1-1,1 0 0,-1 1 1,1-1-1,-1 0 0,1 0 1,1 0-1,16 0-922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0:04:00.7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474 0 24575,'-19'267'0,"6"-131"0,-19 995 0,32 483 0,-5-1511 0,-29 165 0,13-135 0,-1 23 0,-71 262 0,86-387 0,1 1 0,2 0 0,1-1 0,2 1 0,3 47 0,0-7 0,0 323 0,-15 673 0,0-910 0,-3 62 0,16-219 0,-17 480 0,14-270 0,6-150 0,-4 0 0,-15 113 0,-8-93 0,18-64 0,0 0 0,1 1 0,1-1 0,-3 31 0,6 320 0,3-172 0,-2-169 0,1 9 0,-1 1 0,-2-1 0,-2 1 0,-12 50 0,4-34 0,9-38 0,0 1 0,-2-1 0,1 1 0,-2-1 0,0 0 0,-10 18 0,15-33-50,1 1-1,0-1 1,-1 1-1,1 0 0,0-1 1,-1 1-1,1-1 1,-1 1-1,1-1 1,-1 0-1,1 1 0,-1-1 1,1 1-1,-1-1 1,0 0-1,1 1 1,-1-1-1,0 0 0,1 0 1,-1 0-1,0 1 1,1-1-1,-1 0 1,0 0-1,1 0 1,-2 0-1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0:04:03.3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9288 24575,'4'-68'0,"3"-1"0,28-122 0,0 7 0,11-232 0,3-22 0,-39 380 0,3 1 0,26-71 0,54-104 0,6-21 0,10-143 0,40-139 0,7-32 0,-143 498 0,-4-2 0,2-75 0,-13-138 0,-1 93 0,11-114 0,-1-97 0,-17 259 0,-55-264 0,24 185 0,17 69 0,7 0 0,3-189 0,6 115 0,0 76 0,5-827 0,4 549 0,-5 359 0,-2 0 0,-27-115 0,18 119 0,4 0 0,-6-134 0,7 49 0,0 9 0,10 69-1365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05:49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16 489 112,'0'0'555,"0"-4"-464,0-47 39,0 49 295,0 2-422,0 1 0,0-1 1,0 0-1,0 0 1,1 0-1,-1 1 0,0-1 1,0 0-1,0 0 0,0 0 1,0 1-1,0-1 1,0 0-1,0 0 0,0 1 1,0-1-1,-1 0 1,1 0-1,0 0 0,0 1 1,0-1-1,0 0 1,0 0-1,0 0 0,0 1 1,0-1-1,-1 0 0,1 0 1,0 0-1,0 1 1,0-1-1,0 0 0,-1 0 1,1 0-1,0 0 1,-1 0-1,-4 3 15,5-3-18,-1 0 1,1 0 0,0 0-1,-1 0 1,1 0-1,-1 0 1,1 1-1,0-1 1,-1 0-1,1 0 1,0 0 0,0 1-1,-1-1 1,1 0-1,0 1 1,-1-1-1,1 0 1,0 0-1,0 1 1,0-1 0,-1 0-1,1 1 1,0-1-1,0 0 1,0 1-1,0-1 1,0 1-1,-1-1 1,1 0 0,0 1-1,0-1 1,0 1-1,0-1 1,0 1-1,0 1 158,0 9 138,0-11-294,0 1 0,0-1 0,0 1 0,0-1 0,0 1 0,0-1 0,0 0 0,0 1 0,1-1 0,-1 1 0,0-1 0,0 1 0,0-1 0,0 0 0,1 1 0,-1-1 0,0 0 0,0 1 0,0-1 0,1 0 0,-1 1 0,0-1 0,1 0 0,-1 1 0,0-1 0,1 0 0,-1 0 0,0 1-1,1-1 1,-1 0 0,1 0 0,-1 0 0,0 0 0,1 0 0,-1 1 0,1-1 0,-1 0 0,0 0 0,1 0 0,-1 0 0,1 0 0,-1 0 0,1 0 0,-1-1 0,0 1 0,1 0 0,6 11 25,-4-10-26,1 0 0,0 0 0,-1 0 0,1-1 0,-1 0 0,1 1-1,0-1 1,0-1 0,-1 1 0,1 0 0,-1-1 0,1 0 0,0 0 0,-1 0 0,1 0 0,-1 0 0,0-1 0,1 0 0,4-3 0,31-10-1,-16 12 34,1 0 0,47 2 0,-49 1-40,-20 0 7,0 0 1,0 0-1,0 0 1,-1 0-1,1 0 1,0 0-1,0-1 1,0 1 0,-1-1-1,1 1 1,0-1-1,-1 0 1,1 0-1,0 0 1,-1 0-1,1 0 1,-1 0-1,3-2 1,0-1 2,-1 1-1,1 0 1,0 0 0,0 0-1,0 1 1,0-1-1,0 1 1,0 0 0,1 0-1,5-1 1,22-11 28,-23 10-33,1 1 0,-1 0 0,1 0-1,15-1 1,-7 0-1,-10 3 5,1 0 1,-1 0-1,0 0 1,16 2-1,-19 0-1,0-1 1,-1 0-1,1 0 0,0 0 1,0 0-1,0-1 1,-1 0-1,1 0 0,0 0 1,-1 0-1,7-4 0,45-33-16,-40 26 16,33-19 0,-42 28-4,-1 0 0,1 1 0,0-1-1,0 1 1,0 0 0,0 1 0,0 0 0,0 0 0,8 0-1,-10 1 5,0-1 0,-1 0-1,1-1 1,0 1 0,0-1 0,-1 1-1,1-2 1,-1 1 0,0 0-1,5-4 1,-5 3-1,1 0 1,0 0-1,0 1 1,0 0-1,0 0 1,0 0-1,0 0 1,0 1-1,0 0 1,8-1-1,1 2 1,-9-1 0,0 1 0,0 0 0,0-1 1,0 2-1,-1-1 0,1 1 0,0 0 0,0 0 0,0 0 0,-1 0 0,1 1 0,6 3 0,16 20 9,-22-20-1,0 0 0,1 0 0,-1 0 0,1-1 0,0 0 0,10 5-1,-12-7 10,78-3-2,-51 2-29,-27-1 15,-4-1-67,0 1 63,0-1 1,-1 1-1,1-1 1,0 1-1,0 0 1,0-1-1,-1 1 0,1-1 1,0 1-1,0-1 1,-1 1-1,1 0 1,0-1-1,-1 1 1,1 0-1,-1-1 1,1 1-1,0 0 1,-1-1-1,1 1 1,-1 0-1,1 0 1,-1 0-1,1-1 1,-1 1-1,1 0 1,-1 0-1,1 0 1,-1 0-1,1 0 1,-1 0-1,1 0 1,-1 0-1,1 0 1,-1 0-1,1 0 1,-1 0-1,1 0 1,-2 1-1,-1-1 1,3 0 0,0-1 1,-1 1-1,1 0 1,-1-1-1,1 1 1,0 0 0,-1-1-1,1 1 1,0-1-1,0 1 1,-1-1-1,1 1 1,0-1-1,0 1 1,0-1-1,0 1 1,0-1-1,-1 1 1,1-1-1,0 1 1,0-1 0,0 1-1,0-1 1,0 1-1,1-2 1,-3-9-5,-31-33-22,31 29 13,-2-1 20,3 15-6,-10-11 1,10-12 10,1 22-11,0 0-2,-1 0 0,1 0 0,0-1 0,-1 1 0,1 0 0,-1 0 0,0 0 0,0 0 0,0 0 0,0 0 0,0 0 0,-3-3 0,3 3-2,0 0 0,-1 0 0,1-1 0,0 1 0,0 0 0,0 0 0,0 0 0,0-1 0,1 1 0,-1 0 0,1-1 0,0 1-1,-1-3 1,1-62-39,0 67 41,0-1 1,0 1-1,0-1 1,0 1-1,0-1 1,0 1-1,0-1 1,0 1-1,-1-1 1,1 1-1,0-1 1,0 1-1,0-1 1,-1 1-1,1-1 1,0 1-1,-1 0 1,1-1-1,0 1 1,-1 0-1,1-1 1,-1 1-1,1 0 1,-1-1-1,1 1 1,0 0-1,-1 0 1,1-1-1,-1 1 1,1 0-1,-2 0 1,-3-5-104,5 9 43,1-3 29,-1 1 1,0-1-1,0 1 1,0-1 0,0 1-1,0-1 1,0 1-1,0-1 1,0 1 0,-1-1-1,1 1 1,0-1-1,-1 1 1,1-1 0,-1 1-1,-1 1 1,-18 28-658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0:04:05.3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6250 24575,'37'-457'0,"-14"258"0,56-695 0,-68 754 0,3-7 0,14-333 0,-26 455 0,1 0 0,1 0 0,1 0 0,1 1 0,1 0 0,15-34 0,-9 26 0,-2-1 0,11-55 0,-14 2 0,-2-1 0,-8-96 0,0 60 0,3-15 0,1 33 0,-18-176 0,-7 167 0,14 77 0,1 0 0,-4-72 0,12-290 0,1 163 0,21-52 0,0-4 0,-19 239 0,3 0 0,1 0 0,28-94 0,-12 57 0,-17 50 0,-1 0 0,-2 0 0,-4-71 0,2-18 0,6 32-20,3-108-1325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0:04:24.7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0 127 24575,'20'-1'0,"0"-1"0,0-1 0,0-1 0,23-8 0,40-8 0,56 5 0,240 6 0,-255 9 0,1226-54 0,-561 47-627,-2 49-761,-457-22 888,693 57 500,-648-37 0,662 63 0,6-45 0,901-76-108,-1219-33-136,-38 2 37,9 39 119,343 60-542,111 3-109,-492-48 3085,-312 25-630,-2 29-1181,-47-8-601,-23-16 66,357 0 0,250-36 0,-829 4 0,-1 2 0,0 2 0,51 15 0,60 9 0,186 34 0,-136-22 0,-107-22 0,-43-7 0,-1-3 0,87 5 0,83-21 0,-267 5-1365,-10 0-5461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0:04:27.1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7350 24575,'15'-1'0,"-1"-2"0,1 0 0,-1 0 0,0-1 0,0-1 0,17-8 0,5 0 0,-21 7-13,618-242-520,-12-37-742,387-167-1645,38 79 1334,-577 248 1426,297-90 52,383-242 847,-841 303-668,465-311 1,-352 165 849,114-77-971,26 45 116,103 43 960,-297 139 587,169-114-1529,-154 71 79,183-69 1046,-442 211-1030,2 6-1,135-30 1,-44 14-34,356-128-145,-426 133 0,259-142 0,223-208-30,-464 295-155,11-3-353,311-149-1,195-20 530,-579 249 589,203-41 0,-201 54-448,258-54-294,189-43-384,-15-32 218,-481 129 328,-40 9-1191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3-12-07T23:59:41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6532 5953 7 0,'0'0'8'0,"0"0"1"15,0 0 0-15,0 9-2 16,0 10-3-16,-33 0-1 15,33 18-2-15,0-19 1 16,-33 1-1-16,33 0 0 0,0-10-1 16,0 10 0-1,-33-19 0-15,33 0 1 0,0 18 0 16,0 1-1 0,0-19 1-16,0 18 1 15,-33-18 1-15,33 10-2 16,0 8 0-16,-33 1-1 15,16-1 0-15,17 1 1 16,0 0-3-16,0-1 2 0,0-18-1 16,0 19 0-16,0-10 1 15,0 0 0-15,0 1 0 16,0 8 0-16,-33 1 1 16,33 0 0-16,0-1-1 15,0 10 0-15,0 9 2 16,0 1-2-16,0-20 0 15,0 1-1-15,33 9 1 0,-33-10 0 16,0 1 0-16,0-1 0 16,0 10 1-16,0-9 0 15,17 0 0-15,-17-1 0 16,33 1 0-16,-33-1 0 0,0 1-1 16,33 0 0-16,-33-10 0 15,33-9-1-15,-33 9 2 16,33-9-1-16,0 0 0 15,-33 0 1-15,16 9-1 16,1 10 0-16,0 0 0 16,16-1 0-16,-33 1 1 0,0 0-1 15,33-10 0-15,-33 9 1 16,0 1-2-16,33-19 1 16,-33 0 1-1,0 0-1-15,33-19 0 0,-33 10 1 16,0 0 0-16,33 0 0 15,-33-1-1-15,0 1 0 0,16-10-1 16,1 19 1-16,-1-18 1 16,18-1-1-16,-34 0 0 15,33 1 0-15,0-10-1 16,-33 9 0-16,33 1 1 0,-33-19-1 16,33 9 1-16,-33 9 0 15,0-18 0-15,0 18 1 16,0-18-1-16,0 9 0 15,0-9 0-15,0 18 0 0,0-18 1 16,0 9 0-16,0 10-1 16,0-20 0-16,0 10 0 15,0 10 0-15,0-1 2 16,-33 1 0-16,33-1-1 16,0-18 2-16,-33 18-3 15,33 1 0-15,-33 8 0 0,33-8 1 16,-33-1-2-16,33 1 1 15,0 18 0-15,-34-28 0 16,18 18 2-16,-1 1-1 16,1 9 2-16,16 0-2 0,-33 0 0 15,0 0 0 1,33 0-1-16,-33 0 0 16,33 0 0-16,-33 0-1 0,33 0-1 15,-33 0 0-15,16 0 2 16,17 0 1-16,-17 0-2 0,1 0 1 15,16 9 0 1,-33 10 0-16,33 0-1 16,-33-1 1-16,33 1 0 15,0-1-1-15,-33-8 2 16,33-1 0-16,0 10-1 16,0-10 0-16,0 9-1 15,0 1 1-15,-33-19 0 16,33 19-1-16,0-1 2 0,0 1 0 15,-33 9-2-15,33-10 1 16,0 20 0-16,0-20 1 16,0 1-1-16,0-1 0 15,33 10 0-15,-33-9 0 16,0 0 0-16,0-1 0 16,0 10 0-16,33-9 0 0,-33-1-2 15,0 19 3 1,0-18-1-16,33 9 0 0,-33 9 1 15,33-18-2-15,-33-1 1 16,0 1-2-16,33-10 1 16,-33-9 1-16,16 0 0 0,1 0 1 15,0 0-2-15,16 0 1 16,-33 10 0-16,33-10 0 16,-33 9 0-16,33-9 0 15,-33 9 0-15,0-9 0 16,33 0 0-16,-33 0 0 0,33-9 0 15,-33 0-1-15,16-1 1 16,1 1 0-16,-1-10 1 16,18 1-1-16,-34 18 0 15,33-19 0-15,-33 19-4 16,0-18 1-16,33-1 2 0,-33 0-1 31,0-9 1-31,0 10 1 0,0-29 0 0,0 10 0 16,0 0 0-16,0 0 0 15,0 0 1-15,0 9-2 16,0-10 1-16,0 10 0 0,0 1 1 16,0-1 0-16,0 9-2 15,-33 0 1-15,33-8 2 16,-33-1-1-16,33 18 0 16,-34-8-1-16,1-1 1 15,17 1-1-15,-17-1 0 16,33 0 0-16,-33 19-1 15,33-9 1-15,-33 9 1 0,33 0-1 16,-33 0-1-16,33 0 1 16,-33 0 1-16,16 0 0 15,0 0-1 1,1 9 0-16,16 10 0 16,-33 0-1-16,0 18 1 15,33-19 0-15,-33-8 0 16,0 8 0-16,33 1 0 15,-33 18 0-15,16-18-1 16,17 9 1-16,0-1 0 0,-33 1-1 16,33 10 1-16,0-1 0 15,0 9 1-15,0-8-1 16,33-20 0-16,-33 10 0 16,0 9 1-16,50-18-1 15,-50 18 0-15,33-18 0 16,0 9 0-16,0-10 0 0,0 1 0 15,-17 18-1 1,18-28 1-16,-1 10 0 16,0-1 0-16,0 1 0 0,-33 0 0 15,33-1 0-15,0-18-1 0,-33 0 1 16,16 0 0-16,17-18 0 16,1 18 0-16,-1-19 0 15,0-9 0-15,0 10 0 16,0-1 0-16,-33 0 0 15,33 1 0-15,17-1 0 16,-50 1-1-16,0 8-1 0,33-18 2 16,-33 19-2-16,0-28 2 15,0 0-2-15,0-10 2 16,0 10-2-16,0-10 1 16,-33 10 1-16,33-19 0 15,-34 19-1-15,18 9 2 16,-1-9 1-16,1 0-1 0,-17 18 0 15,0 1-2-15,0 8 2 16,0-8-2 0,-1-1-1-16,1 19 1 0,17-18 0 15,-17-1 1-15,0 10 0 16,33 9 0-16,-33 0 1 0,33 0 0 16,-33 0 0-16,0 28 0 15,-1-28-1-15,18 37 2 16,-17-19-2-16,0-8-1 15,0-1 1-15,0 10 0 0,-17-19 0 16,50 0 0 0,-33 9-1-16,33 9 1 0,-33 1 0 15,33-19 0-15,0 19 1 16,0 9-1-16,0 9 0 16,0 19-1-16,0-19 1 15,-33 9 1-15,33-8-1 16,0 8 0-16,33-9 0 0,-33 0 0 15,0-9 0-15,33 10 0 16,0-1 0 0,-16 0 1-16,16-9-2 0,0 9 1 15,-33-18 0-15,33-1 0 16,0 1 0-16,0-19 0 16,-33 0 0-16,33 0 3 15,-16 0-3-15,16-19-1 0,0 19 1 16,0-18 0-16,0 18 1 15,0 0-1-15,0-19 0 16,17 0 0-16,-50-8 0 16,33 8 1-16,-33-18-1 0,0 0 0 15,33-1 0-15,-33 10-2 16,0-9 2-16,0-19-2 16,0 29-1-16,0-29 2 15,0 9-1-15,0-9 2 16,0 10 0-16,0-10 0 15,0 10 1-15,-33 8 2 0,33 1 0 16,0 0-1-16,-33 9 1 16,33 9-1-16,-34-18-1 15,18 19 0-15,-17-1-1 16,33 0 0-16,-33 10-2 16,0-9 0-16,0-20 1 0,33 20 0 15,-33-1 0-15,0 10 1 16,16 9-1-16,-16 0 0 15,0 0 1-15,33 9 0 16,-33 10 0-16,0-1 0 0,0-18 1 16,-17 0-1-1,50 0 0-15,-33 0 0 16,33 19 1-16,0 0 0 0,0-19-3 16,0 18 2-16,0 1 0 15,0 27 0-15,0-9 1 16,0-9-1-16,0 28 0 15,0-19 0-15,0 1 0 0,0 8 0 16,0 1 0-16,33-10 0 16,-33 0-1-1,0 0 0-15,17-9 1 0,16 9 0 16,-33-18 0-16,0 18 0 16,33-28 0-16,0 19 0 15,0 0 0-15,0-9-3 16,-17-1 0-16,1 1 0 0,33-10 1 15,-50-9-3-15,33 0 1 16,-33 0 0-16,33-9 4 16,-33 9 5-16,33-19-2 15,-33 19-1-15,33-18 0 0,-33 18-1 16,0 0-1-16,0 18-3 16,0 1-12-16</inkml:trace>
  <inkml:trace contextRef="#ctx0" brushRef="#br0" timeOffset="2056.62">4746 7693 25 0,'33'0'19'0,"-33"0"-8"15,0 0-7-15,0 0-2 16,0 0 0-16,0 37 0 15,33-28 2 1,-33 19 2-16,0 0 2 0,33 9 5 16,-33-9 1-16,33 28-1 15,-16 0-6-15,16 9-3 16,-33 9-1-16,0 28-2 16,0-36-1-16,0 8 0 15,0-9-8-15,0-37-7 16,0 0-7-16,0-19-7 15</inkml:trace>
  <inkml:trace contextRef="#ctx0" brushRef="#br0" timeOffset="3556.82">4448 7888 24 0,'-16'0'16'16,"16"0"-8"-16,0 0-4 15,0 0-2-15,0 0 0 16,16-9 1-16,1 9 4 16,16-19-1-16,0 10 2 15,0-10 2-15,0 0 0 16,0-18 1-16,17-9-2 16,16-10-4-16,0 0-2 15,0-9-2-15,17 0 1 0,-17 9-1 16,-33 19-4-16,0 9-12 15,-16 28-12 1,-34 0-59-16</inkml:trace>
  <inkml:trace contextRef="#ctx0" brushRef="#br0" timeOffset="4491.32">5242 8055 20 0,'0'0'18'0,"33"0"-8"16,-33-18-5-16,0 18 0 15,0 0 1-15,17-19-1 16,-17 10-2-16,16-10-2 15,-16 10-1-15,17 0 1 16,16-10 0-16,-33 0-1 0,33 19 0 16,0 0 1-16,-33 19 3 15,33 0-1-15,0 9-1 16,-33 27-2-16,17-8 1 16,-1 9 1-16,-16-19-1 15,0 0-3-15,0 10 2 16,0-29 0-16,0 1 0 15,0-19-2-15,-16 0 0 16,-1 0-1-16,-16 0 1 0,33 0 2 16,-33-19-2-16,0 1 2 15,0 18-1-15,0 0-1 16,16 0 3-16,1 18-1 16,16 1-1-16,0-19 1 15,0 18 1 1,16-18 2-16,1 0 0 15,16 0 0-15,-33-18-1 16,33 18 0-16,0-19-1 16,-33 1 0-16,33-1 0 15,-33 10-5-15,0-1-6 0,0 10-18 16</inkml:trace>
  <inkml:trace contextRef="#ctx0" brushRef="#br0" timeOffset="5175.58">5606 7972 28 0,'33'-19'20'16,"-33"19"-9"-16,33 0-6 0,-33 0-1 15,0 0 2 1,33 19-3-16,-33-10-1 16,0 19 0-16,17 18 0 0,-17-27-1 15,0 0 1-15,33-1-2 16,-33 1 1-16,0-10-1 16,0 10 1-16,0-19 0 15,0 0 0-15,0 0 4 16,0 0-3-16,0-28-1 15,0 0-1-15,0 0-2 0,0-9 2 16,0 0 0-16,0 9 1 16,0-10-1-16,0 20 0 15,0-19 0-15,33 18 0 16,0 10-1-16,-33-10 2 16,33 19 0-16,-33 19 5 0,0-10 0 15,33 19-4 1,-33 0-2-16,0 9 1 15,0 0 0-15,0-9-1 0,0-9 0 16,0-1 0-16,0 1 0 16,0 0 1-16,33-19-2 15,-33 0 1-15,0 0 1 16,0 0-3 0,0-19-1-16,0 0 3 15,0 1-3-15,0-19 2 16,17 9 1-16,16 9 1 15,-33 0-1-15,33 1-2 16,-33 18 4-16,0 0 0 16,33 18-1-16,-33 20-1 0,33-29 1 15,-33 19-1 1,0 0 0-16,33-10 0 16,-33 1 0-16,0 0 0 0,0-10 0 15,0 0 1 1,0 10-5-16,0-10-7 0,0-9-8 15,0 0-15-15</inkml:trace>
  <inkml:trace contextRef="#ctx0" brushRef="#br0" timeOffset="6154.39">6251 7869 27 0,'0'0'21'16,"33"-9"-10"-16,-33 9-5 15,0 0-1-15,33 0 0 16,-33-9-1-16,0 9-4 16,33 0 1-16,-33 0-1 15,17 0 0 1,16 9 0-16,0 10 1 0,0-1 0 15,-33 1 0-15,33-1-1 16,-33 1 0-16,33 0 0 16,-33-10 0-16,0 19 1 15,-33 0 0-15,33-10-1 0,-33 1 0 16,33 0-1-16,-33-1 1 16,33-9 0-16,-33-9-2 15,33 0 0-15,-33-9 4 16,16 9 0-16,17-9-1 15,-33 9 3-15,0 0-4 16,33 9 1 0,-33 10-1-16,33 9 0 0,0-10 0 15,0 19 1-15,0-18-1 16,0 0 0-16,0 9 0 16,0-28 2-16,33 0-3 15,-33 0 1-15,33 0 0 0,0-19 0 16,-16 0-2-16,16-9-4 15,-33 10-3-15,33-19-1 16,-33-10-4-16,33 10-1 16,-33 0 5-16,33-10 6 15,0 10 2-15,-33 18 2 16,16 1 4-16,1-1 10 16,0 1-4-16,16 18-4 0,-33-10-3 15,33 1-2-15,-33 9-1 16,33-9 1-16,-33 9 0 15,33 0-1-15,-33 0 4 16,33 0 2-16,-33 9 5 0,0 0 1 16,16 10-1-16,-16 9-4 15,17 9-5-15,-17-9 1 16,0 0-2-16,0 0-1 16,0 9 0-16,0-37-1 0,0 19-1 15,0-19 4 1,0-19-1-1,0 0 0-15,0 19 1 16,-17-37-3-16,17 19 0 16,0-1-2-16,0 10-2 15,0-10 2-15,0 0 2 0,0 1-1 16,0-19 2 0,17 18 0-16,-1 10 1 0,18 9-1 15,-34 0-2-15,0 0 2 16,0 0 1-16,0 9 1 0,0 10-2 15,0-1 0-15,33 19 1 16,-33-18-1 0,0 9 0-16,0 9 0 0,0 0 0 15,33 1 1-15,-33-1 0 16,0 9-3-16,0-9 2 16,0 1 0-16,0-10-3 0,0-10-9 15,0-18-4-15,0 0-19 16</inkml:trace>
  <inkml:trace contextRef="#ctx0" brushRef="#br0" timeOffset="6824.17">7111 7330 9 0,'0'-19'18'0,"0"1"-3"15,0 18-7-15,0 0-4 16,0 0 2-16,0 0 2 16,0 0-1-16,0 37-1 15,0 0-2-15,0 0-2 0,0 28-1 16,0 19 0-16,0-19 1 16,0 10-2-16,0-10 1 15,0 9 1-15,0-27 0 16,0-10 1-16,0 0-1 0,0-9 0 15,0 0-2-15,0-19 1 16,0-9 0-16,0 0 0 16,0 0 0-16,0-9 0 15,0-10 1 1,0 1-2-16,0-20 1 16,-33 20 0-16,33-29 0 0,0 29-2 15,0-20 1-15,33-8-2 16,-33 18 1-16,33 0 1 15,-33 10 0-15,33-1-1 16,-17 19 1-16,1 0 1 0,-17 37 0 16,16 0 0-16,-16 28 1 15,34 10-1-15,-34 9 0 16,0-19-1 0,0 0 0-16,33-9 1 0,-33-1-1 15,0-36 0-15,0 0 0 16,0 9 0-16,33-28-2 0,-33 0-5 15,0-28-5-15,0 9-4 16,-33 0-11-16</inkml:trace>
  <inkml:trace contextRef="#ctx0" brushRef="#br0" timeOffset="7198.37">7392 7888 36 0,'0'0'17'16,"0"-9"-8"-16,0 9-2 15,0 0 1-15,0 0 0 0,0 9 1 16,0 19-3-16,16-10-1 16,1 20 0-16,-17-20-1 15,16 1-2-15,17 9-2 0,-33-10 2 16,34 1 1-1,-34 0-3-15,33-10 1 0,-33-9-2 16,33 0 3-16,0 0-4 16,-33-9 2-16,16-10-3 15,1 0 3-15,-1 1 0 0,17-29 1 16,-33 10 6-16,0 0-1 16,0-10 4-16,-33 10 8 15,17 0 3-15,-1-10 0 0,1 29-7 16,16-1 0-1,-33 19-6-15,0 0-9 0,33 0-8 16,-33 19-15-16,-1 9-21 0,1 9-19 16</inkml:trace>
  <inkml:trace contextRef="#ctx0" brushRef="#br0" timeOffset="8496.91">8268 7367 27 0,'17'0'20'16,"-17"0"-5"-16,0 0-4 16,0 0 0-16,0 0 2 0,0 0-1 15,0 0 3-15,0 19 6 16,16-1 2-16,17 29-4 0,-33-10-7 16,0 28-1-1,33-9 0-15,-33 9-3 0,34 0 2 16,-34-9-3-16,0 0-2 15,33-19 0-15,-33 9-4 16,0-8-1-16,0-20 2 0,0 10-1 16,0 9-5-16,0-18-6 15,0 0-13-15,0-19-8 0,0 0-11 16,-33 0-4-16,33-38-57 16</inkml:trace>
  <inkml:trace contextRef="#ctx0" brushRef="#br0" timeOffset="8904.94">8252 7265 21 0,'-33'9'21'0,"33"10"-8"15,-33-19-4-15,33 0-2 0,0 0-1 16,0 0-3-16,0-10-3 16,0-8 1-16,0-1-1 0,0 0 0 15,33-18 0-15,-33 9 0 16,33-9 1-16,-17 19-1 16,17-1 0-16,0-18 3 15,0 18 0-15,1 10 2 0,-1 9-1 16,0 0 0-16,-33 0 2 15,33 0-2-15,-17 18 3 16,17 1-2-16,-33 28-2 0,0-10-2 16,0 9 2-16,0 10 0 15,0-9-2-15,-33 27 1 0,0-9-1 16,17-9 1 0,16-19-2-16,-33 10 0 0,33-10-8 15,0-9-7-15,0-10-6 16,0 1-8-16</inkml:trace>
  <inkml:trace contextRef="#ctx0" brushRef="#br0" timeOffset="9643.24">8615 7832 29 0,'0'0'18'0,"0"0"-6"15,0 0-6-15,0 0-3 16,0 0 0-16,0 0 1 15,0 19 2-15,0-10-1 0,0 10-1 16,0 18 0-16,0 0-1 16,34-9-3-16,-34 0 2 0,0 0-1 15,16-10 3-15,1-18 2 16,16 0 2-16,-17 0-1 16,17 0-3-16,0-37-1 0,-33 9-2 15,33 10 0 1,1-20 0-16,-34-17-1 0,16 27 0 15,1-10-1-15,-17 1 1 16,0 9 2-16,0 10 0 0,0-1 4 16,0 19 3-16,0 0-1 15,-17 0-4-15,17 19-3 16,-16-19 2-16,16 28-3 0,-34 9 1 16,34 19 1-16,-33-28-2 15,33 9 0-15,0 0-1 0,0-9 1 16,0 0 1-16,0 0 1 15,33-10 1-15,-33 1 3 16,34 0 1-16,-18-19-1 16,1 0-2-16,16 0-1 0,-17-19 0 15,17 19-10-15,-33-19-11 16,33-18-10-16,-33 0-7 16,33-10-5-16</inkml:trace>
  <inkml:trace contextRef="#ctx0" brushRef="#br0" timeOffset="9966.32">8698 7516 27 0,'0'0'21'16,"0"0"-5"-16,0 0 0 0,17 0 4 15,-1-19 1 1,17 10 0-16,0-10-1 0,0-18-6 15,-33 9-6-15,34 0-5 16,-1 19-3-16,-17-28-13 16,1 9-17-16,-1 0-13 0</inkml:trace>
  <inkml:trace contextRef="#ctx0" brushRef="#br0" timeOffset="20228.08">17165 6055 32 0,'0'0'17'0,"0"0"-9"0,0 0-3 15,0 0 1-15,0 0 4 16,-17 0 1-16,17 0-2 0,0 0-1 16,0 0 0-16,0 0-1 15,0 0-4-15,0 0-1 16,0 0-4-16,0 0 1 0,0 0-2 15,0 0-1-15,0 0 2 16,-16 0 1 0,-1 10 1-16,17-1 1 0,0 0-3 15,-33 10 2-15,33 0 2 0,-33-1 2 16,33 1-1-16,-33-19 3 16,16 18-3-16,17-8 0 0,0-1 0 15,-16 10-1-15,16-10 3 16,0 9-2-16,0 1 2 0,0 0 3 15,0-1-3-15,0 10 2 16,0 9-1-16,0-18-1 16,0 18-2-16,-17 0-1 0,17-9 1 15,0 10-3-15,17-20-1 16,-17 10 1-16,33-9 1 16,0-1-2-16,-33 1-1 15,33-19 2-15,0 18 0 0,-16-18-1 16,-1 0 2-16,1 0-5 15,-1 0 1-15,17 0 2 0,-16 0-1 16,16 0-2-16,0 0 5 16,0-18-3-16,-16-1-5 0,-1 19 0 15,17-28 1-15,0 19 0 16,-16 0 1-16,16-10 0 16,-33 19 3-16,33-18-1 0,-33-1 1 15,33 0 0-15,-33-9 0 16,0 1 0-16,17-1 2 0,-1 9-1 15,-16-28 1-15,17 20 0 16,-17-1-1-16,16 9 0 16,-16 0 1-16,0 1 1 15,0 9 0-15,-16-10-1 0,-1 0 0 16,1 1 0-16,16-1 0 16,-17 1 0-16,17-20 0 15,-33 10 1-15,33 10 0 0,0-1 0 16,-33 1-2-16,33 18 1 15,0-19 0-15,-33 19 1 16,16 0-1-16,-16 0 0 16,17 0 1-16,-17 0-1 0,16 0 0 15,-16-9 1-15,33 9 0 16,-33-10 0-16,33 10 2 16,-33 0 2-16,33 0 0 0,-17 0 1 15,1 19-1-15,-1 18-2 16,1-18 0-16,-1 9-3 0,-16 9 1 15,33 0-2-15,-33 0 2 16,33-18-1-16,-33 0 0 0,33 8 0 16,0 11 0-16,0-20 0 15,0 1 0-15,0 9 0 16,-33 9-2-16,33 0 2 0,0-9 0 16,0 9 1-16,0 1-1 15,33-11-3-15,-33 1 3 0,33 0 1 16,0-9-1-1,-16-1 1-15,16-18-3 0,0 0 1 16,0 0 1-16,0 0 0 16,33 0 1-16,-49-18 0 0,-1 18-1 15,17 0 0-15,-16 0 1 16,16-19-2-16,0 19 1 16,0-28 1-16,0 0-4 0,-33 1-3 15,33-11 1-15,-16 1-1 16,-1-9 2-16,17 8 2 0,-16-17 2 15,16 8-2 1,-33 10 3-16,0 0 0 0,0 9 5 16,-33-9 1-16,16 18 4 15,1-9-1-15,-1 9-4 0,-16 1-3 16,33 18 2-16,-16-19-4 16,-1 1 0-16,17 18-1 15,-33 0 0-15,33-19-2 0,-33 10 3 16,33 9-3-16,-50 0 4 15,17 28-1-15,0-28-1 0,0 18 0 16,0 1 1-16,0-1-3 16,-17-8-11-16,34 8-13 15,16-8-17-15</inkml:trace>
  <inkml:trace contextRef="#ctx0" brushRef="#br0" timeOffset="21590.83">16586 8074 11 0,'0'19'15'0,"0"-19"-1"15,0 9-6-15,0-9-3 16,0 0-2-16,0 0 1 16,17 0 2-16,-17 0-1 0,16 0 0 15,-16-9-2-15,33-10 2 0,-33 0 5 16,33 19-1-16,-33-37 2 15,33 19-2-15,-33-10-2 16,17-10-1-16,-1 1-4 0,1-9 1 16,0 8-1-16,-1-27 0 15,1 10 0-15,32-20 0 16,-49 10-1-16,33 0 0 0,-33-9 1 16,0 27-1-16,0 10 2 15,33-10 1-15,-33 29 2 16,0 8-1-16,0 10 3 0,0 0-1 15,0 19-1-15,0 0-4 16,0 18 2-16,0 0-1 0,0 0 1 16,17 10 4-16,-1-10 1 15,1 9 0-15,-1 10-6 0,1 0-1 16,16 9 1-16,-33-18-1 16,33 8 4-16,-33 1-6 0,33-9 1 15,-16-10 1-15,-1 0-2 16,1-18 0-16,-1 9 4 15,1-10 1-15,-17-18 0 16,16 0-3-16,1 0 1 0,-17-18-2 16,33-10 2-16,-33-9-2 15,0-19 2-15,33 0-3 16,-33-9 0-16,33-19 0 0,-33 0 0 16,17-9 2-16,-17 10-2 15,0-1 0-15,16-18 0 16,-16 18-1-16,0 10-3 15,17 8 5-15,-17 11-1 0,0 8 1 16,0 19-4-16,0 19-10 16,0 9-10-16,16 0-17 0,-16 9-12 15,17 28-8-15</inkml:trace>
  <inkml:trace contextRef="#ctx0" brushRef="#br0" timeOffset="22085.33">17595 7655 37 0,'0'0'22'0,"0"0"-8"0,0 0-6 16,0 19 0-16,0 0 0 15,0-19 1-15,-17 18-5 0,17 1-1 16,0-10 0-16,0 10 3 16,0-1 2-16,0 1 5 15,0-1 1-15,0 20-2 16,0-1-1-16,0 28-5 0,17-28-2 15,-1 10-3-15,1 9 1 16,-1-19-1-16,1-9-1 16,16-10 0-16,0-18-3 0,0 0 0 15,0-18-5-15,0-29 3 16,-16 10 2-16,16 0 2 0,-33-19 1 16,0 9 1-16,-17 1 1 15,1 9 5-15,-17-1 2 16,-17 20 3-16,17 18-3 0,-33 0-4 15,33 18-2-15,0-18-6 16,0 19-17-16,16 0-17 16,17-19-9-16,0 0-64 15</inkml:trace>
  <inkml:trace contextRef="#ctx0" brushRef="#br0" timeOffset="22436.94">17942 7637 15 0,'0'-19'22'0,"33"10"-5"16,-33-10-6-16,0 19-2 0,0 0 6 15,17 0 11-15,-1 0 5 16,-16 19 4-16,17 9-5 0,-1 9 1 16,-16 0-7-1,0 10-1-15,17 8-6 0,-17-17-8 16,16 8-4-16,1-9 0 16,16 10-4-16,-33-19-1 0,0 18 1 15,0-27-1-15,0 0-7 16,33-1-15-16,-33-18-22 15,0 0-17-15,0-9-2 0,-33-19 1 16</inkml:trace>
  <inkml:trace contextRef="#ctx0" brushRef="#br0" timeOffset="22711.05">17826 7693 8 0,'0'0'22'0,"0"0"-2"0,0 0-5 15,0-19-6 1,0 19 1-16,17 0 4 0,-1-19 0 16,1 10-1-16,16 0-3 15,33-1-2-15,-49-8-4 0,32-1-1 16,1-18-1-16,16 18-2 15,-33-8-6-15,0 8-7 16,0 0-10-16,-16 19-8 0,-1 0-47 16</inkml:trace>
  <inkml:trace contextRef="#ctx0" brushRef="#br0" timeOffset="23254.86">18488 7897 36 0,'0'19'16'15,"0"18"-6"-15,0-18-4 16,16-10-4-16,-16 0-1 0,0 10 0 15,0-19 1-15,0 0 0 16,0 0 3-16,0 0 7 0,0 0 2 16,0 0 1-1,0 9 1-15,0 10-5 0,0-19 1 0,0 0-1 16,0 0 1 0,0 0 1-16,0 0 2 0,0-19-2 15,0 10-7-15,0-19-1 0,0 0-1 16,0-9 5-16,0 0 2 15,0 9 0-15,17-28-3 16,-17-9-2-16,33 9-4 0,-33-9-1 16,33 9-1-16,-33-9 1 15,33 9-1-15,-33 0-1 16,17 28 0-16,-17 10-1 0,16 18 5 16,-16 0 5-16,17 37 2 15,-17 10 1-15,0 27-4 0,0-9-5 16,0-9-2-16,16-10 2 15,-16 10 0-15,0-9-2 0,0-10 0 16,17 0 0 0,-17-9 1-16,0-9-1 0,16 18-12 15,-16-19-12-15,0-18-16 0,0 19-7 16,0-19-6-16,0 0-2 16</inkml:trace>
  <inkml:trace contextRef="#ctx0" brushRef="#br0" timeOffset="23506.96">18405 7832 36 0,'0'0'19'16,"0"0"-6"-16,0 0-3 0,17-19 0 16,16 19-1-16,-17 0-1 15,1-18-2-15,-1 18-1 16,1 0-4-16,16-19-1 0,0 10-3 16,-33 0-9-16,0-1-17 15</inkml:trace>
  <inkml:trace contextRef="#ctx0" brushRef="#br0" timeOffset="24480.76">18438 7767 26 0,'0'0'19'0,"0"0"-7"15,0 0-4-15,0 0-4 16,0 0-1-16,0 0 1 0,0 0 2 15,17 0 0-15,-1 0-1 16,1-9 0-16,-1-1 4 0,1 10 0 16,16 0 3-16,-33-9 1 15,33 9 3-15,-33 0 3 0,33 0-3 16,-33 0-7 0,0 0-1-16,17 0-2 0,-1 0 1 0,-16 0-4 15,17 0 0 1,-1 0-3-16,17 0 1 0,-16 0-1 15,16-9 0-15,-33 9-2 16,0 0-19-16,0 0-17 16,0 0-11-16,0 0-6 15</inkml:trace>
  <inkml:trace contextRef="#ctx0" brushRef="#br0" timeOffset="37053.75">3373 11311 7 0,'0'0'8'15,"0"0"-4"-15,0 0-10 16</inkml:trace>
  <inkml:trace contextRef="#ctx0" brushRef="#br0" timeOffset="38317.93">3307 11404 10 0,'0'0'12'0,"0"0"1"0,0 0-4 16,0 0-5-16,0 0-1 15,-33 0-1-15,33 0-1 16,0 0 1-16,0 0-1 16,-33 0-2-1,33 19 1-15,0-10 1 0,0 0-2 32,0 0 1-32,0 1 1 15,0-1-1-15,0 10 0 16,0-10 1-16,0 19 0 15,0-10-1-15,0 1 3 16,0 18-3-16,0 10 0 16,0-19 0-16,0 9 0 15,0 0 0-15,0-18 1 16,0 9-1-16,33-10 0 16,-33 1 0-16,33-1 0 15,0 1 1-15,-33 0-1 16,33-1-1-16,17 1 1 15,-17-10 0-15,0-9 0 16,0 0 0-16,0-9 1 16,-33 0-1-16,33-19 0 15,-16 9 1-15,16-18-1 16,-33 0 0-16,0 9-1 16,0-28 1-16,0 19 0 15,0 9 1-15,0-19-1 16,0 1 0-1,0 18 0-15,-33-19 0 0,16 10 0 16,-16 19 0-16,33-20 0 16,-33 20 1-1,33 8 1-15,-33 10-2 16,33 0-1 0,-33 0 1-16,33 0 0 0,-33 0 0 15,33 0 0-15,-50 0 0 16,50 0 0-1,-33 0-1-15,33 10 1 0,-33-1 1 16,33 19 0-16,-33-9-1 16,33 18-1-16,-33 0-2 15,33 9 1 1,0-18 2-16,-33 0-1 16,33 0 1-16,0-9 0 15,0-1 0-15,0 10 2 16,33 0-2-16,-33 0 0 15,33 9 0-15,0-18 0 16,0 9 0-16,-33 9 0 16,33-37-1-16,-33 19 1 15,17-19 0-15,16 0 1 16,-33 0-1 0,33 0 1-1,-33 0-1 1,33-19 0-16,-33 19 0 15,33 0 0-15,-33-19-1 16,33 1 1-16,-33 9 1 16,33-1 0-16,-33-8-1 15,0 8 0-15,0 10 0 16,17-18 0-16,-17-1 0 16,33 19 0-1,-33-18 0-15,0-1 0 16,33 10 0-16,-33-1 0 0,0 1 1 15,0-10-1 1,0 19 0-16,0-37 0 16,0 9 0-16,0-9 0 15,-33 0 0-15,33 0 1 16,0-1-1-16,-33 11 0 16,16 8 1-16,17-9-1 15,0 19 0-15,-33-10 3 16,33 1-2-16,-33 8 2 15,33-8-3-15,-33 18 4 16,33 0-2-16,-33 0-2 16,33 0 0-16,-33 0 0 15,33 18 1-15,-33 1-1 16,16-1 0-16,-16 1 0 16,33-10 1-16,0 10 0 15,-33-19-1-15,33 19 0 16,0-1 0-1,0 1 0-15,0 9-5 16,0 9-7-16</inkml:trace>
  <inkml:trace contextRef="#ctx0" brushRef="#br0" timeOffset="39349.68">2629 12539 34 0,'0'-10'14'16,"0"1"-7"-16,0 0-3 16,0 9-1-16,0-9-1 15,0-1 0-15,0 10 0 16,0 0 4-16,0-18 3 16,0 18 2-16,0 0 0 15,0 0 0-15,0 0-6 16,0 0-2-16,0 18-3 15,0-18 0 1,0 19 1 0,0-1-1-16,0 10 0 15,0 10-1-15,0-1 2 0,0 9 0 16,33 10-1 0,-33-19 0-16,0 28 1 15,0-27 0-15,33-1-2 16,-33-9 3-16,0 9-2 15,34-18 0-15,-34-1-1 16,0 1-4-16,0-19-4 16,0 0-10-16,0 0-18 15</inkml:trace>
  <inkml:trace contextRef="#ctx0" brushRef="#br0" timeOffset="40017.37">2993 12502 30 0,'0'0'18'0,"0"0"-7"16,0 0-5-16,0 0-1 15,0 0 0-15,33 9 1 16,-33 9-3-16,0 10-1 16,0 10 0-16,33 8 0 15,-33-9-2-15,33 19 0 16,-33-19 0-16,33-9 0 15,-33 9-1-15,33-37 1 16,-33 19 0-16,0 0 0 16,0-10-3-16,0 19-3 15,-33 0-1-15,33 9 0 16,-33-18-7-16,33-10-36 16</inkml:trace>
  <inkml:trace contextRef="#ctx0" brushRef="#br0" timeOffset="40696.44">3026 12576 9 0,'0'19'20'16,"-33"8"-8"-16,33-8-5 15,0 0-5-15,0-1 0 16,0-8-1-16,0-10 1 16,0 0 1-16,0 0 1 15,33 0 0 1,-33-10 0-16,0-8 0 16,33-1-1-16,-33-9-2 0,33-9 0 15,0 18 0 1,-33 1-1-16,33 8 1 0,-16 10 1 15,16 19-1 1,-33 0-3-16,33 9 2 16,-33-1 1-16,33 11 0 15,-33 18-1-15,0-29 1 16,0 29-1-16,0 0 0 16,0 9 0-16,0-9 0 15,0-19-1-15,-33 0 1 16,33-9 0-16,0-9-5 15,0-19 1-15,-33-19-4 16,33-9-3-16,0 0-42 16</inkml:trace>
  <inkml:trace contextRef="#ctx0" brushRef="#br0" timeOffset="41183.47">3489 12995 8 0,'0'9'24'16,"33"-9"-11"-16,-33 0-7 15,0 0-2-15,0 0 1 0,33 0 2 16,-33 0-2-16,0-28-3 16,0 9 2-16,0-27-1 15,-33-1-1 1,33-8-1-16,0-20-1 0,0 10 0 16,0 9 0-1,0 19 1-15,0 9-1 0,0 9 0 16,0 10 0-16,0 9 1 15,0 0 1-15,0 19-1 16,33-1 2 0,0 20 0-16,-33-11 0 15,50 20-1-15,-17 0-2 16,0-1 0-16,0 1-1 16,0-1 2-16,-33 1-1 15,33-10-2-15,-16 9 2 16,-17-18-5-16,33 0-7 15,-33-9-9-15</inkml:trace>
  <inkml:trace contextRef="#ctx0" brushRef="#br0" timeOffset="41459">3489 12855 29 0,'33'-19'17'0,"-33"19"-8"0,33-27-2 16,-33 17 1-16,33 1-2 15,-16-10-4-15,16 19 0 16,-33-9-8-16,0 9-7 16</inkml:trace>
  <inkml:trace contextRef="#ctx0" brushRef="#br0" timeOffset="41816.51">3919 12520 26 0,'0'-9'21'0,"0"9"-8"15,0 0-6-15,0 0-3 0,0 0-3 16,0 0 0-1,33 0-1-15,-33 0 4 0,33 18 0 16,0 1 3-16,17 9-2 16,-17 9-1-16,33 10-1 15,-33 9-3 1,0-29 2-16,-33 11-1 16,17 17-1-16,-17-27 1 15,0 0-4-15,0-9-5 0,-17-1-1 16,17-18-1-16,-33-9-4 15,0-9-7-15</inkml:trace>
  <inkml:trace contextRef="#ctx0" brushRef="#br0" timeOffset="42273.68">4068 12418 21 0,'0'18'21'16,"0"-8"-9"-16,-33 18-7 16,16-10-3-16,17-18-1 15,0 10-1-15,0-1 1 16,0 0-1-16,0 10 1 15,0-19 0 1,0 9-1-16,17-9-2 16,-17 0 3-16,33 0-1 15,-33 0 2-15,33-9 0 16,-33-10-1-16,33 1 0 16,33 8 0-16,-33-8-1 15,17-1 0-15,-17 19 0 16,-33 37 1-16,0 0-1 15,0 29 0-15,-33 17 0 16,33 1 0-16,-50-10-1 16,17 10 1-16,33-19 0 15,-33-9-1-15,33 0 1 16,0-28-1-16,0-19-1 16,0-9-1-16,33-28-3 15,0 0-21-15</inkml:trace>
  <inkml:trace contextRef="#ctx0" brushRef="#br0" timeOffset="42743.23">4415 12576 34 0,'0'-9'19'16,"0"-1"-10"-16,0 1-4 16,0 9-1-16,0 0 0 15,0 9-3-15,0 10 1 16,0 18-1-16,0-9-1 16,0 9 2-16,0 19 3 15,0-19 1-15,0 28-3 16,0-18-1-16,17 9-2 15,16-10 3-15,0-9-1 16,0-9 5-16,33-18-1 16,-33-20-2-16,0-8-1 0,17-10-2 15,-17 0-5 1,0-9-10-16,-33 9-15 16</inkml:trace>
  <inkml:trace contextRef="#ctx0" brushRef="#br0" timeOffset="43159.53">4448 12436 30 0,'0'0'20'0,"0"0"-8"0,0 0-3 16,0 0-5-1,0 0-1-15,0-9 0 0,0 0 3 16,17 0 1-16,16-10-2 16,-33 0 0-16,33 1-2 15,0-1 1-15,0 1-2 16,0-10-1-16,0 9-1 16,17 0-2-16,-50 1-5 15,33 18-7-15,-33 0-1 16,0 28-17-16</inkml:trace>
  <inkml:trace contextRef="#ctx0" brushRef="#br0" timeOffset="43677.09">4415 12836 27 0,'17'-18'20'0,"-1"9"-10"0,1-1-5 16,16 1 0-16,-33 9-1 16,0 0-1-16,0 0-2 15,0 0 0-15,33-9 0 16,-33-1 3-1,0-8 2 1,33-1 0-16,0 1 2 0,-33-1-2 16,33 0-2-16,-33 1-1 15,33-1-1-15,-16 0-1 16,16 10 0-16,-33-28 0 16,33 18 0-16,0 1 0 15,-33-1-2-15,0 10-8 16,0 9-9-16,0 18-2 15</inkml:trace>
  <inkml:trace contextRef="#ctx0" brushRef="#br0" timeOffset="44733.09">2514 12436 32 0,'0'0'22'0,"0"-9"-10"16,0 9-3-16,0-9 1 15,16-10-5-15,-16 10-1 16,33-10-1-16,0 1-3 16,-33-1 2-16,33 1 1 15,0 8-3-15,0-8 1 16,1 8-1-1,-34 1 3-15,16 0-2 16,17-1-1-16,-33 10 0 16,33 0 0-16,-33 0-5 0,0 0-5 15,0 0-6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3-12-08T00:00:46.8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3373 10697 5 0,'0'0'11'0,"0"0"4"15,0 19-7-15,0-19-4 16,0 0-1-16,0 0-2 0,0 0 0 15,0 0 0 17,0 9-1-32,0 10 0 0,0-19 1 15,-33 9 2-15,33 0-1 16,0-9 0 0,0 9 4-16,0-9 1 15,0 10-2-15,0-10-1 16,0 18-2-16,-33-18-1 15,33 19 0-15,0-10-1 0,0 10 1 16,0-1 0-16,0 1-2 16,0-10 1-16,0 19 0 15,0-28 0-15,0 28 0 16,0-9 0-16,0 9 0 16,0 0-1-16,0 9 1 15,0-19 0 1,0 10 0-16,0-18-1 15,33-20 4 1,-33 1-1 0,0 0 0-16,0 9 0 0,0-10 2 15,0 10-1-15,0 0-2 16,0 0 0 0,0-9 0-1,0 0-1 1,0-10 1-1,0 19-2-15,-33-28 2 16,33 19-1-16,0-10 1 16,-33 1 1-16,33-1-1 15,0-9 0-15,-33 0-2 16,33 0 2-16,0-9 3 0,-33 9-4 16,33 0 1-16,0 1-1 15,0-1 1-15,0 9 1 16,-33 0-2-16,33-8 0 15,-17 8 1-15,17-9 2 16,0 19-3 0,0-29 5-16,-33 1-2 15,33 9 0-15,0-9 3 16,-33 19-1-16,33-20-3 0,0 10-1 16,0-9-1-1,0 19 0-15,0-29 1 16,-33 10-1-16,33 0 2 0,0-10-1 15,0 10 2-15,0-19-1 16,0 10 1-16,0 8-1 16,0 1-1-16,0 9 0 15,0-9 1-15,0 19-2 16,0-29 0 0,0 19 0-16,0-18 0 15,0-1 0-15,0 1 0 16,0-1-2-16,0-9 3 15,0 10-1-15,0-1 1 16,0 19 0-16,0 0-1 16,0 10 0-16,0-19 0 15,0 9-2-15,0-9 5 0,0-1-5 16,0 1 2-16,0 9 2 16,0-9-2-16,0-9 0 15,0 8 1 1,0 1-2-16,33 0 1 15,-33 0 1-15,0 9-2 0,0-19 1 16,33 10-1 0,-33 0 1-16,0-10 0 15,0 10 1-15,0 0-1 16,0 18 0-16,0-27 0 16,0 9 0-16,0 18 0 0,0-27 0 15,33 8 0-15,-33 1 0 16,17 0 0-16,-17 0 1 15,33 9-1-15,-33-9 0 16,33 9-1-16,-33 0 3 16,33 0-3-16,-33 9 2 15,33-27-2-15,0 18 1 16,-33 0 0-16,33-28-2 16,-33 19 1-16,50 9-1 15,-50-28 2-15,33 19 0 16,-33 9 0-16,0 9 2 15,33 1-1-15,-33-10-2 16,0 9 1-16,33 10 0 16,-33 0 0-16,33-28 0 15,-33-1 0-15,33 1 1 16,-16 9-1-16,16-9-2 16,0 0 2-16,-33 9-2 15,33 9 2-15,-33-18 1 16,33 19-1-16,-33-1 2 15,33-9-1-15,-33 9-3 16,33 1 2-16,-33-29 1 16,50 10 0-1,-50 0 1-15,33-10-2 0,0 10 0 16,0 0-1-16,0 0 1 0,0 9 0 16,-33-9 0-1,50 18 2-15,-17-9-3 16,-33 10 1-16,33-1 0 0,0 0 1 15,0 1-1-15,0-1 0 16,-33 0 0-16,50-8 0 16,-50 8 0-16,33 0 0 15,0 1-1-15,-33 18 1 16,33-19 1-16,0 1-1 16,-16 8-3-16,-1 1 3 15,34-10 0-15,-17 10 1 0,0-10 0 16,0 1 0-16,0-1-2 15,-16-9 1 1,16 19 0-16,0-10 0 0,0 10 2 16,0 9-2-16,-33 0-2 15,33-18 3-15,0 18-2 16,-33 0 3-16,33-19-2 16,-16 19 3-16,16-19-1 15,0 1 0-15,0-1-1 16,0 1 0-16,-33 8-1 0,33 10 0 15,0 0 0-15,-16 0 0 16,16 0 0-16,0 19 1 16,0-10-3-16,0-9 1 15,-33 9 2-15,33-9-1 16,-16 10 0-16,-1-10 1 0,1 0-3 16,16 0 2-16,-33 0 1 15,0 0 0 1,33 0-3-16,-33 0 1 0,0 0 2 15,0 0-1-15,0 0-3 16,0 0-5-16,0 0-3 16,0 0-9-16,-33 0-8 15,33 0 1-15</inkml:trace>
  <inkml:trace contextRef="#ctx0" brushRef="#br0" timeOffset="1777.26">5325 6279 9 0,'0'0'19'16,"0"-19"-4"-16,0 19-7 15,0 0-1-15,0 0 0 0,0 0 0 16,0 0-1-16,0 0-1 16,0 0 2-16,0 0-1 15,0 0-2-15,0 0-1 16,0 19-1-16,0-19 1 15,0 28-1-15,0-10-1 16,0 19 2-16,0-18 1 16,0 18-3-16,0-9 1 15,0 9 2-15,0 1-2 0,0-20 1 16,0 19-3 0,0-9 2-16,0 9 0 0,0-9-2 15,0-9 1-15,0 0 1 16,0-1 3-16,0-18 3 15,0 0 0-15,0 0-4 16,0 0-1-16,0 0-1 16,0 0 1-16,0 0 0 15,0 0-1 1,0 0-1 0,0 0 0-16,0-18-1 15,0-1 0 1,0 0 1-16,0-9-2 15,0-9 1-15,0-9 0 0,0 9 0 16,0-1 0-16,0-8 0 16,0 27 0-16,0-18 0 15,0 18 0-15,0-9 0 16,0 19 0-16,0 0 0 16,0 0 0-16,-17-1 0 15,17 10 0-15,0-18 0 16,0 18 2 15,0 0-3-31,0 0 0 0,0 0 3 16,0 0-1 15,0 0 0-31,0 0 0 16,0 0 1 15,0-19-4-31,17 19 2 15,16 0 0-15,-33 0-1 16,33 0 3-16,-33 0 1 0,33 0-2 16,-33 0-1-1,33 0 1-15,-33 19 0 16,33-1-3-16,-33-18 2 16,0 10 1-16,17-1-1 15,-1 0 0-15,1-9 2 0,-17 9-2 16,33-9 1-16,-33 10-4 15,33-10 3 1,-33 0 0 0,0 0 1-1,33 0-3-15,-33 0 4 16,33 0-1 0,-33 0-4-16,0 18 4 15,0-18 0 1,0 0 0-16,0 0-3 31,0 0 3-15,0 0 0 15,0 0-1-31,-33 19 1 16,33 0 0-16,0-1 0 15,-33-8-1-15,33 8 1 16,-33 19-1-16,33-18 0 15,-33 0-1-15,16-1 1 16,1 1 1-16,-1-1 0 0,17 10-2 16,-33-9 1-16,33-1 0 15,0 1-1-15,-33 0 1 16,33 9 0-16,-33-10 0 16,33 19 0-16,-33-18 0 15,33 9 1-15,-33 9-1 16,16-18 0-16,1-19 0 15,16 18-2-15,0-18 3 0,0 19-1 16,0-19 1-16,0 0 0 16,0 0 0-1,0 0-3 1,0-19 4 0,0 19-3-16,0-18-1 15,16-20 3-15,1 11-3 16,16 8 0-16,-33-18 2 0,0 18-1 15,33-9-3-15,-33 10 6 16,0-1-4 0,0 0 2-16,0 19 0 0,0-18 2 15,33-1-1-15,-33 1-1 16,0-1 0-16,0-9-2 16,0 10 1-16,33-1 1 15,-33-18-3-15,0 9 4 16,0 9-1-16,0 1-1 0,0 18 1 15,0-19 0-15,0 19 0 16,0 0 1 0,0 0-3-16,0 0-4 15,0 0-5-15,0 0-2 16,0 19-1-16,0-1 0 0,0-8-2 16,0-1-6-16,0-9-16 15</inkml:trace>
  <inkml:trace contextRef="#ctx0" brushRef="#br0" timeOffset="2299.96">5275 6176 21 0,'0'0'19'0,"0"0"-9"15,0 0-5-15,0 10-1 16,0-10-1-16,0 18-1 16,0-8 1-16,0 17 0 15,0-8 1-15,0 0 1 0,0-1 0 16,17 10 0-16,-17 9 2 15,0 1 1-15,16-20-4 16,-16 19 0-16,0-9-2 16,0 10-1-16,0-11 1 15,0 1-2-15,0 0 0 0,0-9 0 16,0-1-1 0,0-18-3-16,0 0-2 15,0-18-7-15,0-1-5 0</inkml:trace>
  <inkml:trace contextRef="#ctx0" brushRef="#br0" timeOffset="6801.33">4283 11730 15 0,'-33'0'17'15,"33"-10"-8"-15,0 10-4 16,-17 0-3-16,17 0 0 16,0 0-2-16,0 10 0 15,-33-10 0-15,33 0 1 16,0 0 1 0,0 0-1-16,-33 0 1 0,33 0 0 15,0 0 1-15,0 0-1 16,0 0 0-16,0 0-1 15,0 0 0 1,0 0 0 0,0 0 0-16,0 0 1 15,0 0 2-15,0 0 0 16,-33 0-2-16,33 0 3 16,0 0-2-16,0 0-1 15,0 18 0-15,0-18-1 16,0 0 2 15,0 0 1-15,0 0 0-16,0 0 0 15,0 0-2-15,0 0-1 16,0 0 1-16,0 19-1 16,33-19 1-1,-33 0 3 1,0 0 0-16,33 0 2 15,-33 0-3-15,0 0-1 0,33 0 0 16,-33 0-3-16,17 0 0 16,16 0 2-16,0 0 1 15,-33 0-1 1,33 0-2-16,0 0 3 16,-33 0 0-16,33 0-1 0,-16 0 0 15,-1 18 1-15,1-18-1 16,16 0 0-16,-33 0 0 15,33 0 0-15,-33 10 5 16,33-10-2-16,-33 9-2 16,33-9 1-16,0 9-4 15,-33 1 1-15,33-10 1 16,-16 9 0-16,16 0-3 16,0 0 2-16,0 10 0 15,0-19-1-15,0 0-1 16,-16 0 1-16,-1 0 3 15,34 0 3-15,-50 0-4 16,33 0 2-16,0 0-2 16,0 0-1-16,-33 0 0 15,33 0 0-15,-16 0 1 0,16 0-2 16,0 0 0-16,0 0 0 16,0 0-2-16,0 0 2 15,-33 0 1 1,33 0 2-16,-16 0 2 0,-1 0-2 15,34 0 0-15,-50 0-3 16,33 0 0-16,0 0 0 16,-33 0 0-16,33 0 3 15,0 0 0-15,-33 0-3 16,17 19 1-16,-1-19 0 16,1 0 1-16,16 0-2 15,-33 0 1-15,33 0-2 16,-33 18 2-16,33-18-1 15,-33 0 0-15,33 0-1 0,-33 0 2 16,33 0-1 0,-33 0 0-16,17 19 1 0,16-19-1 15,-33 9-2-15,33 0 4 16,0-9-1-16,0 0 0 16,0 0-1-16,0 0 0 15,-33 0-3-15,50 0 3 16,-17 0 1-16,-33 0-1 0,33 0-1 15,-33 0 0-15,33 0 4 16,-33 0-2-16,33 10-2 16,-33-10-1-16,33 9 2 15,-16-9 1-15,16 9-1 16,-33-9 1-16,33 0-1 0,0 0-1 16,0 0 1-1,-33 0-1-15,33 0 3 0,-33 0-2 16,33 0-2-16,-33 0 4 15,17 0-2 1,16 0 2 0,-33 19-4-1,33-19 3-15,-33 0-2 16,33 0 1-16,-33 0 1 0,33 0 1 16,-33 0-1-1,33 0-3-15,-33 0 3 0,16 0-1 16,1 0-1-16,0 0 1 15,16 0 0 1,-33 0-1-16,0 0 2 16,0 0 0-1,33 0-1-15,-33 0 1 0,0 0-1 16,33 0 0-16,-33 0 1 16,33 0-4-16,-33 0 2 15,33 19 1-15,-17-19 1 16,1 0-1-16,-1 0 0 0,18 0 0 15,-1 9 2-15,-33-9-4 16,33 9 3-16,-33-9-1 16,33 0 0-16,0 0 0 15,-17 0 1-15,1 9-3 16,33 1 0-16,-17-1 2 16,-33 10 1-16,33-10-1 0,0 0 0 15,-33 10 0-15,33-1 1 16,-17-18-1-16,1 0-1 15,-1 10 1-15,18-10 0 16,-1 0 0-16,-33 0 0 0,33 0 0 16,-33 9 2-16,33-9-3 15,-33 9 1-15,33-9-2 16,-17 0 2-16,1 0 0 16,-1 19 0-16,17-10 3 0,1-9-6 15,-34 0 4 1,33 0 0-16,-33 0-1 0,33 0 0 15,0 10 0-15,-33-10-2 16,33 18 2-16,-17-18-2 16,17 19 1-16,1-19 1 0,-34 0 0 15,33 0-2-15,0 18 3 16,-33-18-1-16,33 0-2 0,-33 0 3 16,16 0 0-16,1 0-1 15,-1 0-2-15,17 0 3 16,0 0-3-16,-33 0 1 15,34 0-2-15,-34 0 2 16,33 0-1-16,0 0 2 0,-17 0 2 16,1 0-2-16,32 0-1 15,-49 0 1-15,33 0 0 0,1 0-4 16,-34 0 2-16,33-18-3 16,0 18 3-16,-33 0 1 15,16 0 1-15,1-19 1 0,-1 19 0 16,17-9 1-16,-33 9-2 15,33-9 0-15,-33 9-2 16,34 0 3 0,-34 0-1-16,33 0-3 15,-33 0 1 1,0 0-1 0,0 0-3-16,0 0-15 15,0 0-10-15,-33 18-7 16,33-18-5-16</inkml:trace>
  <inkml:trace contextRef="#ctx0" brushRef="#br0" timeOffset="13546.24">8434 11906 8 0,'0'0'13'0,"0"19"0"0,0-10-5 16,0 0-5-16,0 1-2 16,0-10 0-1,0 0 1 1,0-10 1-16,0 10 0 15,0-9-1-15,-33 0 3 16,33 9-2-16,0 0 0 0,0 0-2 16,0 0 0-16,0 0 0 15,0 0 0-15,0 0 0 16,0 0 1-16,0-9 0 16,0 9 2-16,0 0 3 0,0 0-3 15,0 0 1-15,-34 0 1 16,34 0 0-1,0 0-4-15,0 0 1 0,0 9-3 16,0 0 0-16,0 10 0 16,0-10 1-16,0 19-1 0,0-9 1 15,0-10-1-15,0 19 1 16,0 0 0 0,0 9 1-16,0 9-1 0,0 1 1 15,0-1-1-15,0 1-1 16,34-10 0-16,-34 0 0 0,0-9 1 15,0-9 1-15,0-1-1 16,0-18 1-16,0 0 0 16,0-9-3-1,0 0 1-15,0-19-6 16,0 9-1-16,0 1-5 0,0-19-2 16,0 9-1-16,0-10-1 15,0 1-42 1</inkml:trace>
  <inkml:trace contextRef="#ctx0" brushRef="#br0" timeOffset="14260.02">8467 11795 4 0,'0'0'10'15,"0"0"11"-15,0 0-9 0,0 0-5 16,0 0-3-16,0 0 0 15,0 0-2-15,0 0-1 16,0 0 0-16,0 0 0 0,0 0 1 16,0 0 1-16,0 18 3 15,0-8 2-15,16-10 0 16,-16 0 2-16,0 18-1 16,17-18 0-16,-17 9 0 0,0 10-2 15,16 0-3-15,17-1-1 16,-33 1 0-16,33-1-3 15,0 1 1-15,-33 9 0 0,34-28-1 16,-34 0 1 0,16 19 2-16,1-19 0 0,-1 0-3 15,1 0 2-15,-1 0-4 0,-16 0 4 16,0 9 1-16,0-9 1 16,0 9-3-16,0 0 0 0,0 1 0 15,-16-10-1-15,16 9 1 16,0 0-1 15,-17 1 0-15,17-1-2-16,0 0 3 15,-16 10 0-15,-1-1-1 16,17 10 1-16,-16 0-3 16,16 0 2-16,-34 9-1 0,34-18 2 15,-33 18-1-15,33-9 0 0,-33 9-2 16,33-9 2-16,0-9-1 15,0 9 2-15,0-19 0 16,-33 10-1-16,33-1 1 16,0-18-2-16,0 0-6 15,0 0-15-15,0-18-14 0</inkml:trace>
  <inkml:trace contextRef="#ctx0" brushRef="#br0" timeOffset="16132.71">9442 11674 3 0,'0'0'4'0,"0"0"-1"16,0 0-1-16,0-10 3 16,0 10 9-16,0 0-1 15,0 0-2-15,0 0 0 0,0 0 1 16,0 0 1-16,-33 0-1 16,33 0-1-16,0 0-5 15,-33 10-3-15,33-1-2 0,0 10 1 16,-16-1 0-16,16-8 0 15,0 8 1-15,-17 1 4 16,17-1 2-16,0-8 1 0,0 18-3 16,0-10-2-16,0 10-2 15,0 9-1-15,0-18-2 16,17 18 2-16,-1 10-3 16,17-29 2-16,0 10-1 15,-33-9 0-15,33-1 2 0,0-18-4 16,1 0 2-16,15-9-3 15,-16 0-1-15,0-10 2 0,0 0 2 16,-33 10 0-16,33-9-2 16,-33-1 1-16,17 19 1 0,0-19 1 15,-1 10 0 1,-16-10-1-16,33 1 1 0,-33-19-2 16,0 18-3-16,0-27-1 15,0 8 3-15,0 1-2 0,0 9 2 16,0 0 2-16,0 10 0 15,0 8-2-15,-33-8 2 16,17 18 1-16,-1 0-1 0,0 0 0 16,-16 0 0-16,33 18 0 15,-33-18 1-15,0 0 1 16,0 10-2-16,33-1 0 0,-49-9-1 16,32 9 0-16,0 1 1 15,-16-1 0-15,0 10 1 16,0-1-2-16,33 1 1 0,-33-19 0 15,17 18 0 1,-1-18-1-16,1 10 1 0,16-1 0 16,0 10 0-16,0-10 0 15,0 28 0-15,0-18 1 0,0-1-1 16,0 19 0-16,16 10 0 16,-16-19 1-16,0 9-1 15,17 0 0-15,-17 0 0 0,16-18 1 16,17 0-1-1,-33-1-2-15,33-18 2 0,0 0 0 16,0-9-4-16,1-10-2 0,15-9 0 16,-16 10 2-16,-33-19 2 15,33 9 2-15,0-9-1 16,-33-1 1-16,33 10 0 16,-33-9-1-16,0 19 3 0,0-20-1 15,0 11-1-15,17 8 1 16,-17 0-1-16,0 1 1 15,0 18-1-15,0-19-1 0,0 1 0 16,-17-1 2-16,17 10-1 16,-33-10 1-16,33 0-1 15,0 19 0-15,0-18-2 16,-33-1 3-16,33 10-1 16,0 0 0-16,0 9 1 15,0 0-2-15,0 0 2 16,0 0 0-16,-33-10 1 15,33 1-2 1,-33 9 0 0,33 0 0-16,-33 0 0 15,17 9 0 1,-1 10-1-16,0 9 1 0,-16-10-2 16,0 1 1-16,0 0 2 0,0-1-1 15,0-8 0-15,33 8 2 16,-16 1-2-16,-1-19 0 15,17 18 2-15,0-18-1 0,0 19-2 16,0 9 1-16,0 9 1 16,0-18-1-16,17 9 0 15,-1-1-1-15,-16 1-8 16,17-9-7-16,-1 0-8 0,17-19-61 16</inkml:trace>
  <inkml:trace contextRef="#ctx0" brushRef="#br0" timeOffset="17793.79">8665 13264 27 0,'0'0'16'0,"0"10"-5"15,0 8-5-15,0-8-4 0,0 8 2 16,0-9-1-16,0 10-1 16,0-10 2-16,0 1-3 0,0-10 1 15,0 0 3-15,0 0 0 16,0 0 4-16,0 0 2 15,0 0 3-15,0 0-3 0,0-10-2 16,0 1-3-16,0-10-2 16,0-18-1-16,0-9-2 15,0-1-2-15,17-27 1 16,-17-1 0-16,16 1 0 16,1 0 1-16,-1 8 2 0,17 11-2 15,-33 17 0-15,0 11 6 0,0 8-2 16,0 10 0-1,33 9 0-15,-33 28-2 0,0-1-1 16,33 20 0-16,-33-1-1 0,0 1 0 16,34-1-1-16,-34 1 1 15,16-10 0-15,1 0-2 0,-17-9-1 16,16 0-5-16,-16 0-7 16,0 0-5-16,0-9-4 15,0 8-3-15,0-8 6 16,0 0-9-16</inkml:trace>
  <inkml:trace contextRef="#ctx0" brushRef="#br0" timeOffset="18034.39">8715 13264 30 0,'0'0'17'16,"0"-18"-5"-16,16 8-3 0,17-8 1 15,-33 8-2-15,33 1 1 16,0-28-4-16,1 18-2 16,-18 1-4-16,17-10-6 0,-16 9-8 15,-1 19-17-15</inkml:trace>
  <inkml:trace contextRef="#ctx0" brushRef="#br0" timeOffset="18891.43">9128 13236 26 0,'0'0'16'16,"0"0"-6"-16,0 0-4 15,0 0-2-15,0 0 1 0,0 0 0 16,0 0 0-16,0-9-1 16,0 9 4-16,0-9 0 15,0-10-3-15,0 1-1 0,0-10 1 16,-16-10-1-16,16 1 0 15,0-19 0-15,0 10 0 16,0-1-3-16,0 1 1 16,16 18-2-16,-16-9 0 0,0 18 0 15,0 1 1-15,0 8-1 16,0 10 4-16,0 10 1 0,17 18-1 16,-17-1 0-16,16 11 3 15,-16-10-3-15,33 27-1 16,-33-27-2-16,33 9-1 0,-33 1 2 15,33-1-1-15,-33 0-1 16,33-18 0-16,-33-1 0 16,17 10 1-16,0-28 3 15,-17 0-1-15,16 0-2 0,-16 0 0 16,0-37-1-16,17 0 2 16,-17-10-2-16,0-9 0 0,16 10 1 15,-16-10 2-15,0 10 1 16,33 8 1-16,-33-8-2 15,0 18-1-15,0 0-2 0,0 10 0 16,0-1-4-16,0 10-4 16,0 9-3-16,0 9-1 15,0 10-10-15,0-1-10 0,0 10-15 16</inkml:trace>
  <inkml:trace contextRef="#ctx0" brushRef="#br0" timeOffset="19268.18">9542 12976 17 0,'0'0'23'0,"0"0"-7"0,0 0-4 15,-17 19-1-15,17-1 3 0,0 10-4 16,0 9-1-16,0 0-4 16,0 1 0-16,17 8-3 0,-17-27-1 15,16-1 0 1,17 1 2-16,0-19-1 0,-33 0 1 16,33-9-1-16,0-19 0 15,0 9 0-15,-16-27 0 16,0 8 3-16,-1 1 4 0,17-9 1 15,-33 9-3-15,0-1-5 16,0 1 2-16,0 0-3 16,-49 9 2-16,15 9-1 15,1 1-2-15,0 9 0 0,-33 9-3 16,33 9-8-16,17 9-5 16,-18 10-10-16,34 0-7 0</inkml:trace>
  <inkml:trace contextRef="#ctx0" brushRef="#br0" timeOffset="19933.49">10203 12855 22 0,'0'-19'20'0,"0"-18"-6"15,0 9-3-15,0 0-3 16,0 19 0-16,0-9 0 0,33-1-3 16,-33 10-1-1,0 9-1-15,0-10 1 0,0 10 2 16,0 0 3-16,0 0 0 0,0 10 1 16,0 18-1-16,0-10 2 15,0 10-3-15,0 19 0 16,0-1-3-16,0 10 0 15,33 9 1-15,-33-19 0 0,33 10-1 16,-33-28 2-16,33 9-1 16,0-9-3-16,-16 0-2 0,-1-28 2 15,34 0-1-15,-17-18-12 16,-33-1-6-16,33-18-6 0,0-10-4 16,-33 1-1-16,33-10 3 15,-33 19 2-15,0 0-6 0,0 18-22 16</inkml:trace>
  <inkml:trace contextRef="#ctx0" brushRef="#br0" timeOffset="20223.68">10170 12762 23 0,'0'0'22'0,"-17"0"-4"15,17 0-5-15,0 0-2 16,0 0-4-16,0 0 0 0,0 0 1 16,17-9-3-16,-1-10-2 15,1 1-1-15,16-20-2 16,0 1 0-16,0 9-4 0,0 10-5 15,-33-1-2-15,33 19-1 16,-33 0-3-16,0 19-15 0</inkml:trace>
  <inkml:trace contextRef="#ctx0" brushRef="#br0" timeOffset="20413.32">10236 13022 11 0,'0'0'24'16,"0"0"-9"-16,0-9-6 0,33 0-2 16,-33 0-3-16,33-10-1 15,-33 0 0-15,33 1-2 16,0 8 0-16,-33-8-2 0,33 9-4 16,-16-10-3-16,16 0-10 15</inkml:trace>
  <inkml:trace contextRef="#ctx0" brushRef="#br0" timeOffset="20878.18">10732 12613 9 0,'0'-18'17'0,"0"-1"-2"0,0 0-4 0,0 10-2 16,0 9 1-16,0 0 0 16,0 0 2-16,0 0-2 15,0 0 1-15,0 0-1 16,-33 9 2-16,33 1-3 0,0-1-2 16,0 10-1-16,-33 8-6 15,33 1 0-15,-33 0 1 0,33 10-3 16,-17 8 3-16,1-9-3 15,-1 0 1-15,17-9 1 0,0-9-2 16,0 0 0-16,17-19 1 16,16-10 0-16,0-8 2 15,0 8 0-15,0-18-1 16,-33 28-1-16,50-27 1 16,-17 27 0-16,0 0 0 15,0 0-1-15,0 0 2 0,-33 27-1 16,0-8-1-16,0 18 1 15,0 0 0-15,-33 10 0 0,0-10-3 16,16 0-4-16,1-9-1 16,-17-9-1-16,16-1-4 15,17-18 0-15,0 0-2 0,0 0 1 16,0-9-11-16</inkml:trace>
  <inkml:trace contextRef="#ctx0" brushRef="#br0" timeOffset="21641.19">11013 12660 23 0,'0'-19'16'0,"0"0"-6"0,17 10-4 16,-17-9 0-16,0 18 1 16,16-19-1-16,-16 19 2 0,0 0-1 15,0 0 2-15,0 0-1 16,0 0 1-16,0 0-2 0,0 0-4 16,0 19 0-16,0-1-2 15,0-18-1-15,0 19 1 16,0-1 0-16,0 1 2 0,0 0 1 15,-16 9 3-15,-1-10 0 16,1 19-1 0,-1 1 0-16,17-11-2 0,0 20-1 0,0-10-1 15,0 0 0 1,0 1 2-16,0-11-2 0,17 1-2 16,16 0 0-16,-17-28 2 0,34 0-2 15,-17 0-2-15,0-18 2 16,-33-1-2-16,33 0 1 0,-16-8-3 15,-1 8 5-15,1-18-1 16,-1 9 0-16,1 9 0 0,-17 10 2 16,0 0-2-16,0 9 1 15,0 0-2-15,0 0-1 16,0 0-2-16,0 0 1 16,0 9 4 15,0 10 0-16,0 8-1-15,0 1 0 0,0 10 0 16,33-1 2-16,-33 9-1 16,33-27 0-16,-33 9-1 0,33-10 1 15,-33 1-1-15,33-10 1 16,-16-9 0-16,16 0-1 16,-17 0 0-16,34-9-1 0,-50-10-1 15,33-9 2-15,-33 10-2 16,33-29-2-16,-33 1 1 0,0-1 1 15,0-8 4-15,-33 8-2 16,33-9 2-16,-33 10 2 16,0 9-2-16,0 9-1 15,16 9 2-15,-16 10-3 0,0 9-7 16,33 18-7-16,-33-8-13 16,0 18-8-16</inkml:trace>
  <inkml:trace contextRef="#ctx0" brushRef="#br0" timeOffset="22108.53">11741 12576 35 0,'0'-9'15'0,"-33"-1"-6"0,33 1-3 15,0 9-1-15,0-9 2 16,0 9 1-16,0 0 2 15,0 0 2-15,0 18 6 16,0 1 4-16,-17 18-3 0,17 10-1 16,-16 9-4-16,16-19-2 15,0 9-5-15,0 10 0 0,16-28 1 16,1 18 0-16,16 1-1 16,0-28-3-16,-33 8 2 0,33 1-3 15,0 0-2-15,-16-9 1 16,-1-19-3-16,1 0-5 15,-1-19-11-15,1 1-13 0,16-10-12 16,-33-19 0-16,33 19 2 16,-33-18-42-16</inkml:trace>
  <inkml:trace contextRef="#ctx0" brushRef="#br0" timeOffset="22579.64">12138 12976 36 0,'0'0'18'0,"-17"0"-4"16,17 0-4-16,0 0-5 0,0 19 2 15,0-10-2-15,0-9 1 16,0 9-2-16,0-9 0 0,0 0 0 16,0-9 1-1,0-19 1-15,0 9 3 16,0-18 3-16,0 9 8 0,0-9-2 16,0-9-4-16,0 8-3 15,-16 1 1-15,16-19-6 0,0 19-2 16,0-9 0-16,0 8-4 15,16 1 2-15,-16 9-2 16,17 10 2-16,16-1 0 16,-33 10 1-16,33 9 5 0,-33 28-2 15,33 9 1-15,-33 9-1 16,33 10-2-16,-33-19 0 16,17 10-2-16,16-1 1 0,-17-8-3 15,1-1-4-15,16 0-11 0,-33-28-16 16,0 1-13-16,33-10-3 15,-33 0-1-15</inkml:trace>
  <inkml:trace contextRef="#ctx0" brushRef="#br0" timeOffset="22790.57">12138 12874 50 0,'-17'0'25'0,"1"0"-10"0,16 0-7 16,0 0-3-16,0-19-1 15,0 0-2-15,16 1-1 0,1-10 0 16,16 0 0-16,0 0 1 16,0 10-6-16,-33-1-4 15,33 10-3-15,-33 9-5 0,0 0-56 16</inkml:trace>
  <inkml:trace contextRef="#ctx0" brushRef="#br0" timeOffset="23070.47">12452 12669 22 0,'0'0'20'16,"0"0"-5"-16,0 0-4 16,0 9 1-16,0 10 1 0,0 18 3 15,0-18 1-15,33 27-1 16,-16-9-4-16,-1 10-2 0,1-10-5 16,-1 19-2-1,1-28-3-15,-17 0-8 0,33-10-7 16,-33-8-8-16,0-20-8 0,0-8-9 15</inkml:trace>
  <inkml:trace contextRef="#ctx0" brushRef="#br0" timeOffset="23660.73">12336 12474 31 0,'-16'0'14'0,"16"18"-3"16,0-18-3-16,0 0-2 16,-17 0 0-16,17 0-3 0,0 0 2 15,0 0 0-15,0 0 0 16,0 0 3-16,0 0 2 16,0 0-3-16,0 0 0 15,0 0-2-15,0-18-3 0,0-1 1 16,0 0-3-16,17-8 0 15,-1-1 0-15,1 0-3 0,16 28 2 16,-33-19 0-16,33 19 2 16,-33 0 0-16,33 19 1 0,-33-1 0 15,33 10 2-15,-16 0-1 16,-1 0-3-16,1 9 0 0,-1-18 2 16,1 9-3-16,16-10 1 15,-33 1 0-15,0 18 2 0,0-9 0 16,0 9-1-1,0 1 1-15,-33 8-1 0,16 1-1 16,1-1-1 0,-17-18-5-16,16 0 1 0,17 0-1 0,0-10 3 15,0-18 1-15,0 0 4 16,17 19 1 0,-1-19-2-16,1 0 4 0,-1 0-4 15,34 0 5-15,-50 0 3 16,33 0-2-16,0 0 2 0,0 0 0 15,-16 0 3-15,-1 0 1 0,17 0 3 16,-16 0-1 0,16 19-4-16,0-1-2 0,0 10-3 15,-17 9-5-15,18-18-1 16,-18 9-5-16,17-19-9 0,-16 10-9 16,16-19-8-16,-33-10-7 15,0-8-6-15,0-10-9 0</inkml:trace>
  <inkml:trace contextRef="#ctx0" brushRef="#br0" timeOffset="34819.83">10401 11795 6 0,'0'0'5'0,"0"0"2"0,0 0 1 15,0 0 1-15,0 0 0 16,0-10-4-16,0 10-1 16,0 0-1-16,0 0 1 0,0 0-1 15,0 0 0 1,0 0-1-16,0 0-1 16,0 0 0-16,0 0-3 15,0-18 2-15,0 18 1 16,0 0 2-16,0 0-2 15,0 0 1 1,0 0-1-16,17 0-1 31,-17 0 0-15,33-19 1-16,-33 19 0 0,33-18 0 16,-33-1 0-16,0 10 2 15,33 9-1-15,-33 0 0 16,0 0 0-16,0 0-1 0,33 0 0 15,-33 0 0 1,33 0-1-16,-33-10-1 16,17 1 1-16,-1 0 1 15,1-1 0-15,16-8 2 0,0 18 1 16,0-19-3-16,-33 19 0 16,33-9 0-16,-33 0 1 15,17-1-2-15,-1 1 2 0,1 0-1 16,16-10 2-16,0 0 2 15,0 19 0-15,0-37-1 16,0 19 2-16,-16-10-1 16,16 0-4-16,0 19 1 15,0-29 1-15,0 20-3 0,0-10 1 16,0 9-1-16,-16 1 1 16,16-1-1-16,0-18 0 0,0 9 2 15,0 9 1-15,0 1-3 16,0-19 0-16,17-1 0 15,-17 10 1-15,33 10-1 16,-33-29 0-16,17 10-2 0,-1 0 2 16,34 0 0-16,-50-10 0 15,17 10 0 1,16-10 2-16,0 1 0 0,0-1-2 16,-16 1 1-16,16 9-1 0,0-19 1 15,-16 9-1 1,16 10 0-16,0-28 0 0,0 28 0 15,-16-19 1-15,16 0-1 0,0 10 0 16,-16-10 0-16,-1 9-1 16,1 1 1-16,16-1 1 15,-16 19-1-15,-1-27 0 0,1 8 0 16,16 10-2 0,-17-19 2-16,18 10 0 0,-34-19 1 15,33 9-1-15,-33 9 0 16,50 10 0-16,-50 0 0 15,33-19 1-15,0 9-1 0,17 1 0 16,-17-1 0-16,-17 1 0 16,18-10 0-16,-1 10 0 0,-17-1 2 15,17 1 0 1,1 18-2-16,-34-19 1 0,16 10-1 16,17 0 0-16,1 0 0 0,-34-1 0 15,33 10 0 1,-17-9 0-16,18-9-1 0,-1 18 2 15,-33 0 0-15,16 9-1 16,-16-18 0-16,34 19-1 0,-34-1 1 16,-17-9-2-16,17 9 4 15,33-18-2-15,-33 9 0 16,1 10 0-16,-1-20 0 0,16 1 1 16,17 9-4-16,-33 10 0 15,1-19 1-15,-1 18 2 16,0-9-1-16,0 9-1 0,16 1 3 15,-49-1-2-15,33 1 3 16,1-10-1-16,-34 9-1 16,16 1 1-16,1-1-1 15,-1 0 1-15,1 1-2 0,-1-10-1 16,1 19 2-16,-17-1-5 16,16 10-8-16,-16 0-2 15,0 19-9-15,-16 9 2 0</inkml:trace>
  <inkml:trace contextRef="#ctx0" brushRef="#br0" timeOffset="36099.28">15329 7860 14 0,'0'0'19'0,"0"0"-8"16,0-9-3-16,-16 9-4 15,16 0 0-15,0-19-1 16,0 19 0-16,0-19 0 0,0 19 2 15,0 0 4-15,0-18-1 16,-17 18 1-16,17 0-3 16,-16 0 1-16,16 0-3 0,0 0 1 15,0 0-2-15,0 0 0 16,0 0-1 0,0 0 2-16,16 0-2 15,-16 0 0-15,17 18 2 16,-1 1-2-16,17 0 0 0,0 18 3 15,-33 9-1-15,34 1 2 16,-18 9-1-16,17-19 0 16,0 9-2-16,-16 10 1 15,-1-19-3-15,17-18 0 0,0 9 0 16,-33-9 0-16,33-1 0 16,-33-18 1-16,0 0 3 15,0 0 0-15,0 0-4 0,0-18-1 16,0-1 1-16,-33 0-1 15,33-9-2-15,-33-9-3 16,33 19-10-16,0-29 2 0,-33 10-4 16,17 0 2-16,16 0 4 15,-17 9 3-15,1 9 3 16,-1-18 1-16,-16 37 1 0,17-28 1 16,-18 19 3-16,34-1-1 15,-33 1 3-15,0 0-1 16,17 9-3-1,16-19 5-15,-17 19-1 0,17-19 0 16,0 19 1-16,0-18-2 0,0 18-1 16,-16 0 0-16,16 0 0 15,0-19-1 1,0 19 1-16,0-9 2 16,16 9-1-16,1-9-1 15,-1-1 0-15,17 10 0 16,0 0 0-16,-33-9-1 0,34 9-2 15,-1-9 3-15,0 9-1 16,0-19 1-16,16 1 0 16,-16 18-1-16,0 0 0 0,-16 0-1 15,0 0 1 1,16 0 2-16,-17 0 0 0,-16 0-1 16,17 18 0-16,-17 1-1 0,0-10 1 15,0 0-1 1,0 10 1-16,0-10-2 0,0 10 1 15,0-19 0 1,0 18 0-16,0 1-2 16,-17 0 3-16,17-10-2 0,0 19 1 15,-16 18 0-15,-1-8 0 16,1-1 1-16,-1 9-1 16,0-8 1-16,17 8-3 0,-33-9 0 15,33 10 4-15,0-10-2 16,0 0 0-16,0-18 0 15,0 9 1-15,0-10-5 0,0 1-4 16,0-1-9-16,0-18-4 16</inkml:trace>
  <inkml:trace contextRef="#ctx0" brushRef="#br0" timeOffset="42585.16">2563 13050 16 0,'0'-9'16'0,"0"0"-5"16,0 9-4-16,0-10-2 16,0 10 0-16,0 0 0 15,0 0-2-15,0 0-2 16,0 0 0-16,0 0 0 16,0 0-2-1,0 0 2-15,0-9-1 16,33 9 2-16,-33-9 1 15,0 9 3-15,33 0-1 16,-33 0-1-16,0 0 1 0,0 0-3 16,0 0-1-16,33 0 0 15,-33 0-1 1,33 0 1-16,-33 0 1 16,0 0 2-1,34-9 1-15,-34-1-2 16,0 1-1-16,16 9-1 15,17 0 0-15,-33 0 0 16,0 0 0-16,33 0 0 16,-33 0-1-1,33 0 0-15,-33-19 2 0,33 1 2 16,-33 18 0-16,0-10-2 16,0 1 1-16,0 9 2 15,0 0-2-15,0 0 0 16,0 0 0-16,0 0-2 15,0 9 0 1,-33-9-1 0,33 0 0-16,0 0 1 15,0 0-3-15,-33 10 2 16,33 8-4-16,-33 1-2 16,33 9-2-16,-33 0 0 15,17 0 3-15,16-10 2 16,0 1 0-16,0-19-3 15,0 0-5-15,0-19-9 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3-12-08T00:02:47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16983 6139 24 0,'0'0'19'15,"0"19"-6"-15,0-19-4 0,0 0-1 16,0 18-2 0,0-18-1-16,0 0 0 0,0 0 1 15,0 0 1-15,0 0 1 16,16 0-1-16,-16 0-2 0,0 0-4 16,0 0 0-16,0 0 0 15,0 0 0-15,0 10-1 16,0 8 0-16,0-8 1 0,0 17-1 15,0-8 1-15,0 0 1 16,0-1-1-16,17 1 2 0,-17-1-1 16,0 10 1-16,33-9-4 15,-33 18 1 1,0-27 0-16,0 8 1 0,0 1-1 16,0-1 0-16,0 1 3 0,0-19 0 15,0 0 0-15,0 0 0 16,0 19-3-16,0-19 1 0,0 18 3 15,0-18-2-15,0 19-1 16,0-10 1-16,-33 0-1 16,33-9 0-1,0-9-1-15,0-10 1 16,0 10-1-16,0-28-1 0,0 0 1 16,0 9-1-16,0-9-1 15,0 18 2-15,0-28 0 0,0 10-4 16,0 0 3-16,33 0 1 15,-33 0-2-15,0 9 2 16,0-9-2-16,0-1 1 16,0 20 1-16,0 8 0 0,0 10-2 15,0 19 3 1,0-10 1-16,0 29-2 16,0-20 0-16,0 1 0 0,0-1 0 15,0 10 3-15,0 9 2 16,0-18-1-1,0 18 0-15,0 0-2 0,0 10 2 0,0-10-2 16,0 10 0-16,0 9 0 16,0-29-1-16,0 11 3 15,0-1 1-15,0 0-1 0,0-28 0 16,0 10 0-16,0-10-3 0,0-9 0 31,0-9-3-31,0-10-2 0,0-9-9 16,0-9-4-16,-33 0-4 15,33-9-5-15,0-20 0 0,-17 11-11 16</inkml:trace>
  <inkml:trace contextRef="#ctx0" brushRef="#br0" timeOffset="1039.59">17049 5897 3 0,'0'19'5'0,"0"-19"1"0,0 0-1 16,0 19 1-16,0-19 3 15,0 18 1-15,0-18-4 16,0 0-3-16,0 0 1 0,0 9 0 16,0-9 2-16,0 10-1 15,0-10 1-15,0 9-1 0,0-9-1 16,0 19 0-16,0-19-3 15,0 0 0 1,0 0 1-16,0 0 1 16,0 0 1-16,0 0 1 0,0 0 2 15,0 0-3-15,0 0 1 16,0 0-2-16,0 18 0 16,33-18-1-16,-33 0 0 0,33 0 0 15,-33 0-2-15,33 0 1 16,-16 0-1-16,16 0 2 0,0 0-1 15,0 0 0-15,0 0 0 16,0 19 1-16,-16-1-2 16,-1-18 0-16,17 10 3 0,-16-1-2 15,16-9 2-15,0 9-1 16,0-9-1-16,0 0 2 16,0 0-3-16,0 0 1 0,0 0-2 15,17 0 1 1,-50 0-1-16,33 0 1 0,0 0 2 15,-33 0 0-15,0 10-1 16,0-1-2-16,0 10 1 0,-33-19-1 16,33 0-5-16,-33 0-6 15,0 0-5-15,16-28 1 0,1 9 3 16,-1 0 2-16,1 1 7 16,-1-1 1-16,1 19 2 15,-1 0 1-15,-16 0 0 0,0 19 1 16,0-1 0-16,0 1-2 15,-17 0 2-15,17 9 1 0,0-28-2 16,0 0 2 0,33 0-2-16,-50 0 1 0,34 0-1 15,-1 0 1-15,17-19 0 16,-16 19 0-16,-1 0 0 0,1 0 2 16,16 0 0-16,-17 0 0 15,17 0 0-15,0 0 2 16,0 0 2-16,0 0-3 0,0-9-1 15,0-1-2-15,0 1 0 16,0 0-1-16,17-1 0 0,-17 10-2 16,0 0 3-1,0 0 0-15,16 0-2 16,-16 0 2-16,17 0 0 16,-1 0 1-16,1 0-1 0,-1 0 0 15,34 0 0-15,-17 0-1 16,0 0 0-16,-16 0 0 15,16 0 0-15,0 0 1 16,-17 0-3-16,34 0-1 16,-50 0-4-16,33 0-5 0,-33 0-4 15,33-18-12-15</inkml:trace>
  <inkml:trace contextRef="#ctx0" brushRef="#br0" timeOffset="1957.73">17644 6121 4 0,'0'18'3'15,"0"1"4"-15,0-1 10 0,-16 1-3 16,16 9-4-16,-17 9-3 16,17 0-1-16,0-9-1 0,0 9 1 15,0 1-3-15,0-10-1 16,0-1 0-1,0 1 0-15,0-9 0 0,0 0 2 0,0-19-2 16,0 0 1-16,0 0 0 16,0 0-1-16,0 0 1 0,0 0 0 15,0 18 0-15,0-18 0 16,0 0 0-16,0 0-2 16,0-18 0-1,0-1 0-15,0 0-3 16,0-18 3-16,0 9-1 15,0-9 1-15,0 0-3 16,0 0 0-16,0 9 1 0,0-10 1 16,0 1 0-16,0 9 2 15,0 10-3-15,0-1 2 0,0 1-2 16,0-1 2-16,0 10 0 16,0 9 1-1,17 0-1-15,-17 28 1 16,0-28-1-16,0 18 2 15,0 1-3-15,0-19 3 0,0 18-2 16,0-8 3-16,16 8 0 16,-16 1-1-16,0 18 1 0,0 0-4 15,0 0 3-15,0 10 1 16,0-10-4-16,0 0 0 16,0-9 1-16,0 10 0 0,0-20-1 15,0-9 1-15,0 10-1 16,0-10 2-16,0-9-1 15,0 0 0 1,0-18 0 0,-16-1-3-16,16-18 0 15,0 0-1-15,0-10-1 0,0 10 0 16,0-10-1-16,0 10 0 16,0 0 2-16,0-9 1 15,0 18 0-15,0 18 2 0,0-8-3 16,0-1 2-16,0 19 2 31,0 19 0-31,0-1 0 16,0 1 2-16,0 9-1 15,0 9-1-15,0 0-3 0,0-18 2 16,0 9 1-16,0 9-3 16,0-18 4-16,0-1-10 15,-17 1-12-15,17-1-18 16</inkml:trace>
  <inkml:trace contextRef="#ctx0" brushRef="#br0" timeOffset="6817.75">17115 6725 17 0,'0'0'21'0,"0"0"-7"15,0 0-4-15,0 0-3 16,0 19 0-16,0-19 1 15,0 0-1-15,0 0 1 0,0 0 0 16,0 0-1-16,0 0 5 16,0 0 4-1,17 0-4-15,-1 0-2 0,1 0 0 0,-1 0-1 16,17 0-1-16,-16 0-1 16,16 0 0-16,0 0-2 15,0 0 1-15,-16 0 0 16,-1 0-2-16,17 0-2 0,0 0 0 15,17 0-1-15,-17 0 1 0,-33 0-3 16,33 0 0-16,-16 0-1 16,-1 0-8-16,1 0-5 15,-17 0-9-15,16 18-4 16,-16-18 0-16,0 19 2 0,0-10-3 16,0 1-36-16</inkml:trace>
  <inkml:trace contextRef="#ctx0" brushRef="#br0" timeOffset="7481.89">17132 6762 11 0,'0'0'21'16,"0"19"-8"-16,0-19-5 0,0 0-3 15,0 0 2 1,0 0 2-16,0 0 2 0,0 0 3 15,16 0 0-15,1 0 1 16,-1 0-1-16,17 0-4 0,-16 0-4 16,16 0-2-16,0 0 0 0,0 0-3 15,-16 0 0-15,16 0 0 16,0 0 1-16,33 0-2 16,-33 0 0-16,-33 0 0 15,33 0 1-15,-16 0-1 0,-1 0-10 16,-16 0-11-16,0 0-11 15,0 0-11-15</inkml:trace>
  <inkml:trace contextRef="#ctx0" brushRef="#br0" timeOffset="32314.12">6615 11478 19 0,'0'10'24'0,"0"-1"-12"15,-33 19-6-15,16 0-3 16,0 9-2 0,1 0 0-16,16 10-1 0,-33-10 0 15,33 19 0-15,-33-28-1 16,33 9 1-16,-33 19 0 15,33-19 0-15,-33 28 1 16,0 0-1-16,16 9 0 16,-16-8 0-16,0-1 0 15,33-9-2-15,-33-19-4 16</inkml:trace>
  <inkml:trace contextRef="#ctx0" brushRef="#br0" timeOffset="33645.92">6863 11730 13 0,'0'0'28'16,"-33"0"-11"-16,33 0-8 15,0 0-2-15,-34 0-3 16,18 18-2-16,-1 1-1 15,1 18 1-15,-17 0-1 16,33 10 0 0,-33 8 0-16,33-8-1 0,0 9 0 15,-33-10 0-15,33 10 0 16,-33 0 0-16,33-10 1 16,0-8-1-16,-33-10-1 15,33 9 2-15,0-37-2 16,0 18-1-16,0-18 1 15,0 0-2 1,33 0-18-16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2048" units="cm"/>
          <inkml:channel name="F" type="integer" max="2047" units="in"/>
          <inkml:channel name="T" type="integer" max="2.14748E9" units="dev"/>
        </inkml:traceFormat>
        <inkml:channelProperties>
          <inkml:channelProperty channel="X" name="resolution" value="393.84616" units="1/cm"/>
          <inkml:channelProperty channel="Y" name="resolution" value="393.84616" units="1/cm"/>
          <inkml:channelProperty channel="F" name="resolution" value="999.51166" units="1/in"/>
          <inkml:channelProperty channel="T" name="resolution" value="1" units="1/dev"/>
        </inkml:channelProperties>
      </inkml:inkSource>
      <inkml:timestamp xml:id="ts0" timeString="2023-12-08T00:06:48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17760 7730 31 0,'0'18'19'0,"0"-8"-6"16,0 27-4-16,0-19 1 15,-33 1 0-15,33 0 0 0,0 9-2 16,0-10-5-16,0 19-1 16,0 1-1-16,0-10-1 15,0 9 1-15,0 19-1 0,33-19 0 16,-33 9 0-16,0 1 0 15,17 9 0-15,-17-19 1 0,0 9-1 16,0 10 1-16,0-19 0 16,0 10 0-16,0 9-1 15,16-19 0-15,-16 9 0 0,0-27-1 16,0 9 2-16,0-10-4 16,0-18-11-16,0-18-18 15</inkml:trace>
  <inkml:trace contextRef="#ctx0" brushRef="#br0" timeOffset="1262.29">17611 7776 17 0,'0'19'23'0,"0"-1"-12"15,0 1-4-15,17 0-2 16,-17-19 0-16,16 0-1 0,1-19 2 16,16 19-3-16,-33-19 1 15,33 19 1-15,0 0-1 16,-33 0-3-16,33 0 2 0,-16 0 1 15,16 0-2-15,0 0-1 16,0 0 0-16,33 0 0 0,-49 0 1 16,16 0-1-16,0 0-1 15,0-18 1-15,0 18 0 0,0 0-1 16,0 0 0 0,-16 0 0-16,-1 0 1 0,1 18-1 15,-1 1 0-15,1-19 1 16,-1 0-3-16,1 0 2 0,-17 0 1 15,33 0 1-15,-33 0-3 16,33 0 2-16,-33-19 0 16,0 19-1-16,33-18 0 0,-33 18 0 15,0 0 1 1,0 18 0-16,0 1-1 16,0-19 0-16,0 19-1 15,0-19 2-15,0 0-1 0,0 9-2 31,0 10 2-31,0-10 0 16,-33 19 0 0,33-10 0-16,0 20 0 0,0-20 0 15,0 10 1-15,0 9-1 16,-33 1-1-16,33-20 2 0,0 29-2 16,0-10 1-16,0-9 0 15,0 28 0-15,33-19-2 0,-33-9 3 16,0 9 0-1,0 0-2-15,0-18 1 0,0 9 0 16,0-10 0-16,0 1 0 0,0-1 0 16,0 1 0-16,0 0-1 15,0-10-1-15,0 10 2 16,0-10 1-16,0 9-1 0,0 10 0 16,0-28-2-1,0 0 0-15,0 0 1 16,0 0 2-1,0 0 0-15,0 0-3 16,0 0 1 0,0 0 2-1,0 0-1 1,0 0 1-16,0 0-2 16,-33 0 1-16,33 0 0 15,-33 0 1-15,16 0-1 16,1 0 0-16,-1 19 0 15,1-19 0-15,-17 0 0 16,16 0 0-16,-16-19 1 0,33 19-1 16,-33-28 0-16,0 10 0 15,0 9 0-15,16-1 0 0,-16 10 0 16,17 0 0-16,-1 19 1 16,-16 9-1-16,0-10-1 15,33 20 1-15,-33-29 0 0,16 9-2 16,17-18-10-16,0-9-25 15</inkml:trace>
  <inkml:trace contextRef="#ctx0" brushRef="#br0" timeOffset="2855.09">17264 10120 5 0,'0'0'6'0,"0"10"4"15,0-10 8-15,0 0-5 16,0 0-6-16,0 0-1 0,0 0-2 16,0 0 2-16,0-10 1 15,0 1 0-15,0 9 2 16,0-19-3-16,0 1 0 0,0-19-5 15,33-10 0-15,-33-9-1 16,0-9-1-16,33-19 0 0,-33 10 0 16,17-10 0-16,-17 19 1 15,16 9 0-15,-16 10 0 16,0 18 1-16,17 9-1 16,-17 10 0-16,0 9 1 0,0 9-1 15,0 10 2-15,0 9-1 16,0 18 1-16,0-8-2 0,16 8 1 15,1 10-1-15,-1-19 1 16,1 10 0-16,16-10 2 0,0 0-1 16,-33 10 3-16,33-29 0 15,-16 19-3-15,-1-18 2 16,1 9-2-16,-1-10-2 0,-16-18 1 16,17 0 1-16,-17 0 0 15,0-18 0-15,16-19 0 0,-16-10-1 16,17-18 1-16,-17 9 0 15,0-27 0-15,0 8-2 16,0 10-1-16,0-19-1 16,0 28 2-1,0-18-2-15,0 28-3 0,33-1 0 0,-33 10-4 16,33 37-6-16,-33 0-9 16,33 18-10-16</inkml:trace>
  <inkml:trace contextRef="#ctx0" brushRef="#br0" timeOffset="3278.92">17843 9711 18 0,'0'19'24'0,"0"-1"-10"0,0 10-7 16,16 0-2-16,-16 0-2 15,17 9-1-15,16-9 1 0,-33 0-1 16,0 0-2-16,33-10 2 16,-33 1 0-16,33-10 1 15,-33-9-1-15,17 10-2 0,-1-10 2 16,1 0 0-16,-1 0 0 15,1 0-2 1,-17-10-2-16,16 1 2 0,-16-10-2 16,0-27 0-16,0-1 2 15,0 1 0-15,0-10 0 16,-16 10 1-16,-1-10 0 0,1 19 1 16,-1 9 2-16,1 28 0 15,-1 0-3-15,-16 18-1 0,0 1 0 16,0 18-4-1,16-9-12-15,1 9-18 0</inkml:trace>
  <inkml:trace contextRef="#ctx0" brushRef="#br0" timeOffset="3561.45">18273 9544 7 0,'0'0'27'16,"0"28"-7"-16,0 9-8 16,0 0-5-16,16 9-1 0,-16 10-2 15,17-9 0-15,16 9-3 16,-33-29 0-16,33 11 1 0,-33-1-2 15,33-19-2-15,-33-18 0 16,0 0-5-16,0 0-5 16,0 0-14-16</inkml:trace>
  <inkml:trace contextRef="#ctx0" brushRef="#br0" timeOffset="3818.43">18157 9572 6 0,'0'-19'18'0,"33"10"1"15,-16-1-6-15,16 1-5 0,0-10-4 16,0 1-2-16,33-10 2 15,-33 0-4-15,0 9 0 0,0-9-4 16,0 10-5-16,-16 18-14 16</inkml:trace>
  <inkml:trace contextRef="#ctx0" brushRef="#br0" timeOffset="4218.76">18521 9869 15 0,'0'47'23'0,"0"-10"-9"16,33 0-5-16,-33-9-4 16,0-9-2-16,0-1-1 0,0 1 0 15,0-19 0-15,33 0 0 16,-33 0-1-16,0 0 0 0,0 0 1 15,0-28 1-15,0 19-2 16,0-10 1-16,0 0 0 16,0-9 0-16,0-9 0 0,0 0-2 15,33-9-1-15,-33-10 1 16,17 9-2-16,-1-18 2 0,1 19 0 16,-1-1 0-16,-16 1 0 15,17 8 0-15,-1 20 0 16,-16-1 2-16,17 19 2 0,16 19 2 15,-33 18-3-15,0-9 0 16,0 28 1-16,33-19-1 0,-33 9 0 16,0 10-1-16,0-19-2 15,33 10-2-15,-33-28-5 16,0-1-8-16,0-18-5 0,0 0-14 16</inkml:trace>
  <inkml:trace contextRef="#ctx0" brushRef="#br0" timeOffset="4447.17">18637 9785 17 0,'16'-9'25'0,"1"9"-7"16,16 0-8-16,-17 0-2 0,34 0-3 15,-17 0-2-15,-33 0-1 16,33 0-6-16,-33 0-9 16,17-9-19-16</inkml:trace>
  <inkml:trace contextRef="#ctx0" brushRef="#br0" timeOffset="10726.41">12237 8465 10 0,'-33'0'13'0,"33"0"3"15,0 0-7-15,0 0-2 16,0 0-5-16,0 0 2 0,0 0-3 15,0 0 0-15,0 0 0 16,0 0-1 15,33 0 0-31,-33 0 0 0,33 0 1 16,-16 0 0-16,16 0-1 16,-17 0 1-16,34 0 0 0,-17 0 0 15,0 0 0-15,-33 0 1 16,33 0-1-16,0 0-1 15,-16 0 1-15,16 9 0 0,0-9 1 16,0 0 1-16,0 0-2 16,0 0 0-16,0-9 1 0,0-1 1 15,17-8 0-15,16-1-1 16,-33 0-1-16,17 1 2 16,-17 9-1-16,33 9 0 0,-33 0-2 15,-17 0 1 1,17 0 1-16,-16 0 0 0,33 0-1 15,-17 0 0-15,-33-10-1 16,33 1 1-16,0 0 1 0,0-1 1 16,17 10-2-16,-17-18-1 15,0 18 1-15,0 0 1 16,16 0 1-16,-16 0-2 0,1 18-1 16,-1-18 1-16,0 0-1 15,0 0 1-15,0 0 2 16,-17 0-2-16,17 0 0 0,34-18 0 15,-34-19 1-15,0 37-2 16,16-28 0-16,1 18 1 16,0 1 0-16,-17 9-1 15,0 0 2-15,-33 0-2 0,33 0 2 16,-17 0-2-16,1 0 0 16,-1 0 0-16,17 0 2 15,0 0-1-15,-33 0 0 16,34 0 0-16,-1 0-1 0,0-9 2 15,-17-1-1-15,1 10-3 16,16-18 2-16,16 18 0 16,-49 0 1-16,34-19-1 0,-1 19 0 15,0 0 0-15,-33 0-1 0,16 0 1 16,1 0 2-16,-1-18-3 16,1 18 1-16,-1-19-2 15,17 19 2-15,1 0 0 0,-1 0 1 16,0 0-1-16,-17 0 0 15,1 0 0-15,16 19 0 16,-17-19-1-16,17 0 1 0,-33 0 0 16,33 0 0-16,-33 0 1 15,34 0 0-15,-18 0-1 0,1 0-1 16,-1 0 2-16,1 0 0 16,-1 0-1-16,17 0 0 15,0 0-3-15,-33 0 3 16,33 0 0-16,1 0-1 0,-18-19 2 15,1 19 0-15,-1 0-1 16,1 0 1-16,-1 0-2 16,1 0 1-16,-1 0 1 0,17 0-2 15,-33 0 1-15,33 0 1 16,-33 0-1-16,34 19 0 0,-18-19 0 16,1 0 0-16,16 0 0 15,-17 0-1-15,17 0 1 16,0 0 0-16,-33 0 2 0,33 0-3 15,0 0 1-15,-33-19 0 16,17 19-1-16,0 0 1 16,16 0 0-16,-17 0 1 15,1 0-1-15,-1 0 0 0,17 0 0 16,0 0 0-16,0 0 0 16,-33 0-1-16,17 0 1 15,16 0 0-15,-16 0 2 0,-1 0-3 16,1 0 0-16,-1 0 1 15,17 0 0-15,0 0 0 0,-33 0 2 16,33 0-4-16,-33 0 2 16,17 0 1-16,0 0-1 15,-1 19 0-15,1-19 1 0,-1 0-1 16,1 0-2-16,-1 0 4 16,-16 0-3-16,33 0 1 15,-33 0 2-15,0 0-2 16,33 0 0-16,-33 0 0 15,0 0 1-15,33 0-1 16,-33 0 1 0,0 0-3-16,0 0 2 15,0 0 1-15,0 0-3 0,0 0 3 16,0 0-3-16,0 0 4 16,0 0 0-16,0 0 0 31,0 0-1-31,0 0 0 0,0 0 1 15,0 0 0-15,0 0-3 16,0 0 0 15,0 0-1-15,0 0-7-16,0 0-25 0,-33 0-13 16</inkml:trace>
  <inkml:trace contextRef="#ctx0" brushRef="#br0" timeOffset="11609.76">16090 8093 6 0,'0'0'7'0,"0"0"3"16,0 0 4-16,0 0-1 15,0 0-4-15,0 0-4 16,0 9 0-16,0 0 0 0,17 0-2 15,-17 1 0-15,0-1-2 16,0 10 1-16,16-1-1 0,1-18 1 31,-1 0-2-31,-16 0-1 0,17 0 2 16,-1 0 0-16,17 0-1 16,-33 0 1-16,0 0 0 15,0 0 1-15,0 0-1 16,0 0-1-1,0 0 1 1,33 0-1-16,-33 0 2 16,33 0-2-16,-33 0 0 15,17 0 0-15,-1 0 1 16,1 0 0-16,-17 0 0 16,17 0-1-1,-1 0 1-15,-16-18 0 16,17 18-1-16,-1 0 0 15,-16-19 0-15,33 19 0 0,-33 0 0 16,33 0 0 0,-33 0 1-16,0 0-2 15,0 19 1-15,-33-19-2 16,33 0-6-16,0 0-6 16,0 0-18-16</inkml:trace>
  <inkml:trace contextRef="#ctx0" brushRef="#br0" timeOffset="12481.95">16437 8000 5 0,'0'0'5'0,"0"0"14"0,0 0 0 16,0 18-9-16,0 1-3 15,0 18-3-15,0-18 1 16,0 8-3-16,33 11 0 16,-33-1-1-16,0 9 1 0,33-8-2 15,-33-1 1-15,0-9 0 16,17 0 1-16,-17-1-1 0,16-8-1 15,1-19 1-15,-17 0 0 16,17 0-1-16,-17-19 0 16,0 1 0-16,0-1-2 15,-17-9 2-15,0-9-1 16,17-9 0-16,-16 8-3 0,-1-17 0 16,17 8 0-16,-33 10 1 15,33 0 1-15,0 0 0 16,0 9 2-16,0 9 0 15,-33 0-1-15,33 19 2 0,0-18-1 16,0 18 2 0,0 18 0-16,0 1-1 0,0-19 1 15,0 0-2-15,0 19 1 16,0-10-1-16,0-9 2 0,0 0-1 16,0 9 0-1,0 1 1-15,0-10-2 16,0 0 1-16,33 9-1 15,-33 0 1-15,33-9 0 0,-33 19 1 16,17-19 0-16,-1 0-1 16,1 0 1-16,0 0-2 0,16 0 1 15,-17 0-1-15,17 0 0 16,-33 0 0-16,33 0 1 16,-33 0-1-16,0 0 1 0,33 18 0 15,-33 1 1-15,0 0-2 16,0-10 1-16,-33 0-1 0,33 19 2 15,0-9-1 1,0-1 0-16,-33 19-1 0,33-9 2 0,0 10-2 16,-33-20 0-16,33 1 1 15,0-1-1-15,-16 1 1 16,16-10-2-16,0 1-1 16,0-10-4-16,0 0-10 0,0 0-16 15</inkml:trace>
  <inkml:trace contextRef="#ctx0" brushRef="#br0" timeOffset="14130.8">10269 9060 14 0,'0'19'14'16,"0"-19"-3"-16,0 0-3 15,0 0-5-15,0 0-1 0,0-10-1 16,0 1 0-16,0 0-1 16,0-1-1-16,0-8-13 15</inkml:trace>
  <inkml:trace contextRef="#ctx0" brushRef="#br0" timeOffset="15191.88">10732 8437 29 0,'33'0'16'15,"-33"0"-7"-15,0-19-4 16,0 19-3-16,0-19 0 0,17 19-2 16,-17 0 0-16,16-18 0 15,1 18-1 1,-1 0 1 0,-16 0 1-16,0 0 0 15,0 0 0-15,0 18 2 0,0-18-2 16,0 0 0-16,-16 0 1 15,16 0 0-15,0 0 1 16,0 0 0-16,-17 0 0 0,17 0 1 16,0 0-2-16,-16 0-1 15,-1 19 1-15,17 0-1 16,0-19 0-16,-33 18-1 16,33 1 0-16,0 9 1 0,0 9 0 15,0-9-1-15,33 18 0 16,-33 1 0-16,17-10-1 0,16-9 2 15,0 9 0-15,0-18-1 16,0-1 1-16,0-18 0 16,17-18 1-16,-17-1-1 0,0-18 0 15,0 0 0-15,0-10 0 16,0-8-1-16,-33-11 1 16,0 1-1-16,0 9 1 15,0-9 0-15,-33 10-1 0,0-1 1 16,0 28 2-16,0 9 8 0,0 19-4 15,16 19-2-15,-16-1-3 16,0 20-1-16,0 27-1 16,-17-19-11-16,34 10-11 15,-1-28-20-15</inkml:trace>
  <inkml:trace contextRef="#ctx0" brushRef="#br0" timeOffset="15977.89">10120 9971 12 0,'0'0'16'16,"0"0"2"-16,0 0-6 15,0 19-3-15,0-19-2 0,0 0-1 16,0 0-1-16,0 0 0 15,0 0-1-15,0-19 0 16,33-18-2-16,-33 9 0 16,0-9-1-16,33-28 0 0,-16 9 1 15,16 19-2-15,-33-28 1 16,33 28 0-16,-33-19 0 16,0 9 0-16,33 29 0 0,-33-19 0 15,0 18 1-15,0 10 0 16,0-1-1-16,33 10 2 0,-33 19 3 15,0 18-3-15,0 19 0 16,33-9-1-16,-33 8 1 16,33 1-3-16,-16 9 1 0,16-37-1 15,0 0-2 1,-33 0-3-16,0-9-11 0,0-19-8 16,0 0-13-16</inkml:trace>
  <inkml:trace contextRef="#ctx0" brushRef="#br0" timeOffset="16170.74">10203 9776 13 0,'0'0'23'0,"0"0"-10"15,0 0-5-15,0 0-3 0,33-9-1 16,-33-10-2-1,33 19-1-15,0-18-1 0,0-1 0 16,0-18-5-16,-16 28-18 0</inkml:trace>
  <inkml:trace contextRef="#ctx0" brushRef="#br0" timeOffset="16721.59">10666 9795 28 0,'33'9'18'0,"-33"-9"-8"15,0 9-3-15,0-9-2 16,0 19 0-16,0-19-2 15,0 0-1-15,0 0 1 0,0-19-2 16,0 1 0-16,0-1 0 0,0-9 1 16,0-9-1-1,0-19-1-15,0 10 0 0,0 9 1 16,0 9-1-16,0 9 0 16,0 0 0-16,0 38 1 15,0 9-1 1,0 9 1-16,33 0-1 15,-33-9 0-15,0 9 2 0,0 1-2 16,33-20 1-16,-33 1 1 16,17-1-2-16,-1 1 1 15,1 9 1-15,-1-9-2 0,1-19 1 16,16 0 1-16,-33 0 1 16,0 0 1-16,33-19 0 15,-33-18-1-15,0 0 0 16,0 9-1-16,33-28 0 0,-33-9 0 15,0 9-1-15,0 9 0 16,0 1-1-16,0 9 1 0,0 18-1 16,0 0-1-16,0 19 3 15,0 19-5-15,0 18-18 16,0 10-17-16</inkml:trace>
  <inkml:trace contextRef="#ctx0" brushRef="#br0" timeOffset="17047.82">11096 9562 11 0,'0'-9'23'0,"0"-10"-6"0,0 10-7 16,0 9-4-16,0 0 0 15,33 9-1-15,-33 10-2 16,0 18-1-16,0 10 0 0,33-10 0 15,-33 19-1-15,0-28 0 16,0-1-1-16,33-8 2 0,-33-10-2 16,17-9 4-16,-1-9-1 15,1-10 0-15,16-8-3 16,0-20 2-16,-33 1 0 16,33-10 1-16,-33 19 1 15,-33-10-2-15,33 10 1 0,-50 18 0 16,1 1 0-16,32 18-3 15,-49 9 2-15,33 19-5 0,-17-10-13 16,17 1-16-16</inkml:trace>
  <inkml:trace contextRef="#ctx0" brushRef="#br0" timeOffset="17615.21">10484 10557 4 0,'33'-18'10'0,"-33"-1"10"16,0-9-4-16,0 10-5 15,33-1-4-15,-33 19-1 16,0 0 0-16,0 0-1 16,0 0 7-16,0 19 0 0,0 18-1 15,0 9-5-15,0 1-1 16,0 0-3-16,0 18 0 15,33-37-1-15,-33 9 0 0,33 0-1 16,-16-18 0-16,16-1 3 16,0-9-2-16,-33-9-1 0,33 0 2 15,-33 0-2 1,0-18-1-16,33-1-6 0,-33-9-13 0,0-27-7 16,0 8-14-16</inkml:trace>
  <inkml:trace contextRef="#ctx0" brushRef="#br0" timeOffset="17825.58">10517 10437 9 0,'0'-19'24'0,"0"10"-2"0,0-10-9 15,33 10-5-15,-33-10-1 16,33 10-2 0,0-28-4-16,-16 18-1 0,16 0-3 15,-33 10-9-15,0 9-20 0</inkml:trace>
  <inkml:trace contextRef="#ctx0" brushRef="#br0" timeOffset="17992.37">10550 10613 17 0,'0'-18'24'0,"33"-1"-10"16,-33 0-7-16,33-18-2 16,-16 28-4-16,16-10-4 15,-33 19-14-15</inkml:trace>
  <inkml:trace contextRef="#ctx0" brushRef="#br0" timeOffset="18393.18">10997 10232 36 0,'0'-19'25'0,"0"19"-8"0,0 0-10 16,0 0-2-16,0 19-3 16,-17 9-1-16,17 9-1 15,-33 0 0-15,33 0 0 0,0 1 0 16,-33-10 0-16,33-10-2 16,0 1 1-16,0-1 0 0,0-18 0 15,33-9 1 1,-33 0 1-1,0 9-1-15,33-19 0 16,-16 19 0-16,16 0 0 16,-17 0-1-16,1 0 1 15,16 0 2-15,-33 19-2 0,0 18 0 16,0 9 0 0,-33-8 0-16,16-1 2 0,1 9-2 15,16-8-1-15,0-29 1 0,-17 10-3 16,17-19-6-16,0-10-1 15,0-8-13-15</inkml:trace>
  <inkml:trace contextRef="#ctx0" brushRef="#br0" timeOffset="18729.28">11311 10195 26 0,'0'0'24'0,"0"18"-10"15,0 1-4-15,0-10-4 0,-33 10-3 16,16 9 0-16,1 0-1 16,16-10-2-16,-17 10 1 15,17-9-1-15,0-1 0 16,-16 1 0-16,16 18 0 0,0-18 0 15,0-1 0-15,0 10 0 16,16-9-2-16,-16-1 2 16,17-18 1-16,-1 0-1 0,34 0 1 15,-50 0 0-15,33-27 0 16,-33 17-1-16,33-8 0 16,-33 18-3-16,0 0-19 0</inkml:trace>
  <inkml:trace contextRef="#ctx0" brushRef="#br0" timeOffset="19365.25">11741 10390 10 0,'0'0'16'16,"0"0"3"-16,0 0-7 0,0 0-7 15,0 0-2-15,0 0-1 16,0 0-1-16,0-9-1 0,0-1-4 16,0 1-21-16</inkml:trace>
  <inkml:trace contextRef="#ctx0" brushRef="#br0" timeOffset="20997.47">11311 9367 29 0,'0'0'18'16,"0"0"-6"-16,0 0-6 0,0 0-2 16,0 0-2-16,0 0-1 15,0 0 1-15,0 0-1 16,0 0 0-16,0 0 0 0,0 0 0 15,0 0 0-15,0 18-1 16,-33 1 1-16,33 9 1 16,-17 0-2-16,1 0-1 15,-1-10 1-15,1 1 0 0,16-10 1 16,-17 1-1-16,17-10 0 16,0 0 1-1,0 18 0-15,0-8-1 0,-33 8 0 16,33 1 2-16,0 9-3 15,-33 9 1-15,33 0 0 0,0 0 1 16,0 0-1 0,0-9-1-16,0 10 0 0,0-20 1 15,0-9 0-15,0 1 0 0,33 8 0 16,-33-18 0 0,33 0 0-16,-16 0 0 0,-1 0 1 15,1 0 0-15,16-18 1 16,0-1-1-16,-33 1 2 0,33-20-1 15,-33 10-2-15,0 1 1 16,33-1-2-16,-33 9 1 16,0 19 0-16,0-19 0 0,0 10 0 15,0 0 0-15,0 9-1 16,0-9 1-16,0-1 1 16,0 1-1-1,33 0 0-15,-33-1 0 0,0-8 0 16,0 18 0-16,0-19-1 15,0 1 1-15,0-1 0 0,0 10 0 16,0-1 0-16,0 1 0 16,0 9 1-16,0-19 0 15,0 1-1-15,0 18 0 16,0-19 0-16,0 10 0 16,0-10 0-16,0 10 0 15,0 0 0-15,0-1 1 0,-33 10 0 16,33-9-1-16,0 9 1 15,0-19 0-15,-33 19-1 16,33-18 1-16,0 18-1 16,0 0 3-16,-33 0-3 0,33 0 1 15,0 0-1-15,0 0 1 16,-33 0-1-16,16 0 0 0,17 18 0 16,-16 1 1-16,-1-10-1 15,1 1 0-15,16 8 0 16,-17-8 1-16,17-1-1 0,0 19-1 15,0-28 1-15,0 18 0 16,0 1 1-16,0-10-2 0,-33 29 1 16,33-1 0-1,0 9 1-15,-33 10-1 0,33-19-2 16,0 0 2-16,0-9 0 16,0-9-8-16,0-19-10 15</inkml:trace>
  <inkml:trace contextRef="#ctx0" brushRef="#br0" timeOffset="30318.85">11410 12957 4 0,'0'0'6'0,"0"0"2"15,0 0 2-15,0 0 1 16,0 0-2-16,0 0-3 16,0 0-2-16,0 0-2 15,0 0 1-15,0 0-2 16,0-18 0-16,0-1-1 0,0 1 0 16,0-1 1-16,0-9-1 15,0 9 1-15,0-27 0 0,0 9 1 16,0 0-2-16,0-1 0 15,0 1 0-15,0 9 2 16,0-9 0-16,0 9 1 0,0 0-1 16,0 10 1-16,0 8 0 15,0 10-3-15,0 0 1 16,0 0 0 0,0 0 0-1,0 0-2 16,0 0 3-31,0 0-1 32,0 0-2-17,0 0 3-15,0 0-3 16,0 0 2-16,17-18-1 16,-17-1 0-16,0 10 0 15,0-19 1-15,0 9-1 0,0 1 1 16,0 8-1-16,0 10 1 15,0 0 0-15,0 0 0 16,0 0 0 0,0 0 0-1,0 10-1-15,0-10 1 16,0 0-2-16,16 0 2 16,-16 0 0-16,0 0 1 31,0 0-3-31,0-10 1 15,0 10 0 1,0-18 0-16,0 18 0 16,0 0-2-1,0 0 3 1,0 0-2-16,0 0 2 31,0 0 1-15,17 0-3-1,-17 18 3-15,0-18-4 16,0 10 3-16,16 8 0 0,-16 1-3 16,17 9 2-16,16 18 0 15,-33-27 1-15,0 9 0 0,33 0-2 16,-33 0 1-16,33-1 0 16,-33 1 0-16,33 0 1 15,-16 10-1-15,-1-20 0 16,1 1-2-16,-1-1 2 15,1-8 1-15,-17-1-1 16,33-9 1-16,-33 0 0 16,0 0 0-16,0-9 0 15,0-10 0-15,0 0 1 0,0-8-2 16,0-11 0-16,0 1 0 16,0-9-2-16,0-10 3 15,0-9 0-15,-33-10 1 16,16 10-2-16,17 9 0 0,0 10 0 15,-16-1 0-15,16 19-2 0,0 19 2 16,16 28 0 0,-16 18-13-16</inkml:trace>
  <inkml:trace contextRef="#ctx0" brushRef="#br0" timeOffset="31875.1">12022 12157 15 0,'0'0'17'0,"0"-9"-4"15,0 9-3-15,0-9-6 16,33 9-1-16,-33-10 0 16,0 10-1-16,0 0-1 0,0 0 1 15,0 0 1-15,0 0 1 16,0 0-2-16,0 19 1 15,0 9-2-15,-33 9-1 0,33 0 0 16,-33 10-1-16,0 9 1 16,33-19-2-16,0 0 1 15,0-9-1-15,0-9 2 0,0-1-2 16,0-8 2-16,0-10-1 16,0 0 2-16,33 0 0 31,0 0 1-31,-33 0-1 0,33 0 0 15,-16 0 0-15,-1 9 0 16,17-9 0-16,-16 18 0 16,16-8 0-16,-33-1 1 0,33 10-1 15,-33-10 0-15,0 10-1 16,0-1 1-16,0-9 1 16,0 10 0-16,0-10-1 0,0 19 0 15,0-18 0-15,0 18 0 16,-33-10 0-16,33-9-1 15,-33 10 0-15,16-10 1 0,1 1 0 16,-1-1-1-16,1-9-2 16,-1 9 1-16,17-9-1 15,0 0-2-15,0 0-1 0,0 0 2 16,0 0-3-16,0 0-2 16,17-18-2-16,-1-1-15 0</inkml:trace>
  <inkml:trace contextRef="#ctx0" brushRef="#br0" timeOffset="32247.97">12320 12204 36 0,'0'0'20'0,"0"0"-8"15,0 0-5-15,0 9-2 0,0 10-1 16,0-1 0-16,0 1-2 16,0 9 1-16,0 28-2 0,0-10 1 15,0 29 0-15,0-20-1 16,0 11 0-16,0-11-1 15,16-8 0-15,1-10 0 16,16-18 2-16,0-1-1 0,0-18 1 16,0 0-1-16,0-9 0 15,0-10 0-15,17-8 1 0,-17-11-2 16,0 1 0-16,0 9-3 16,-33-18-2-16,0-1-6 15,0 19-11-15</inkml:trace>
  <inkml:trace contextRef="#ctx0" brushRef="#br0" timeOffset="32633.87">12270 12185 11 0,'0'0'26'16,"17"-9"-8"-16,-17 9-7 0,16 0-4 16,17-9-2-16,-16-1 1 15,16-18 0-15,0 10 0 16,33-10-1-16,-49 0-2 0,16 19-1 16,-17-10-2-16,1 19 2 15,16 0-2-15,-33 9-7 16,0 10-11-16,0 0-12 15</inkml:trace>
  <inkml:trace contextRef="#ctx0" brushRef="#br0" timeOffset="32948.54">12419 12567 13 0,'33'28'24'0,"-33"-10"-9"15,0-18-6-15,0 19-3 16,0-19-2-16,0 0-2 0,0 0 1 16,0 0-2-16,33-19 0 15,-33 1 1-15,0-1-1 0,17-9 0 16,-1 9-1-16,1 1 0 15,-1-1 1-15,-16 1-1 16,17-10 0-16,16 28-2 0,-33-10 1 16,0 10-3-16,0 10-9 15</inkml:trace>
  <inkml:trace contextRef="#ctx0" brushRef="#br0" timeOffset="33562.21">12237 12576 7 0,'0'0'7'0,"0"0"6"0,0 0 1 16,0-9-3-16,33 9-4 15,-33 0-2-15,0 0-2 16,0 0 2-16,17 0-1 0,-1 0-2 16,17 0 0-16,-16-10 1 15,16 10-2-15,0-9 1 16,0 0-2-16,17-10 0 0,-17 10 0 16,-17 0 2-16,34-1 0 15,-50-8 1-15,33 18 0 16,-33-19-1-16,0 10 1 0,0 9-1 15,0 0-1-15,0 0-3 16,0 0-3-16,0 9-8 0,-33 10-15 16</inkml:trace>
  <inkml:trace contextRef="#ctx0" brushRef="#br0" timeOffset="35376.28">13031 11432 3 0,'0'0'4'0,"0"0"6"15,33 9 9-15,-33 0-6 0,0-9-7 16,0 10-2-16,0-10-2 16,0 9-1-16,0-9 1 15,0 0-1-15,0 0 1 16,0 0 1-16,0 0-2 0,0 0 1 15,0 0-1-15,0 0 1 16,0 0-1-16,-33 0 1 0,33-9 1 16,0 9-2-16,0 0 1 15,-33 0 0-15,16 0 0 0,17 0 0 16,-16 0 0-16,-1 0-1 16,17 0 1-16,-16 0-2 15,-1 9 1-15,0 0 0 0,17 10-1 16,-16 9 1-16,16-10-1 15,-33 10 0-15,33 0 0 16,-33 0 0-16,33 9 0 16,0-18 0-16,0 0 0 0,0 9 1 15,0-10 0-15,0 1-1 16,0-1 0-16,0 10 0 0,0-9 0 16,33 18 0-1,-33-18-1-15,0 9 2 0,33-1-1 16,-33 1 0-16,0-9 0 0,16 0 0 15,1-1 0-15,0-9 1 16,-1 10-1-16,1-10 0 0,-1 1 0 16,1-10 0-1,16 9 1-15,-33-9-1 16,33 0 0-16,-33 0 0 16,33 0 0-16,-33 0 1 15,0 0-2-15,16 0-1 16,1 0 2-16,-1 0 1 0,1-9 1 15,0-1-2-15,16 1 0 16,0 0-1-16,-33-1 1 16,33 1 0-16,-33-9 0 15,33 18 0-15,-33-19 0 0,16 0 0 16,1 10 0-16,-17-10 0 16,16 10 0-16,1 0 0 15,-17 0 0-15,0-1 0 0,0 10 0 16,0-18-2-16,0 18 5 15,0-19-3-15,0-9 1 16,0 10-2-16,0-10 1 0,0 0 0 16,0 9 0-16,0-18-1 15,0 9 1-15,0 9 0 0,0-18 0 16,-17 9 1-16,17 10 0 16,-16-1 0-16,16 10-1 15,0-1 1-15,-17 10 0 16,1-18-1-16,16 18 1 0,0 0-2 15,-33-19 1-15,33 10 0 16,-33 0 1-16,33-1-1 16,0 1-1-16,-33 0 1 0,33-10 0 15,0 10 1-15,-33 9 0 16,16 0 0-16,0 0 0 0,1 0 0 16,-1 9-1-16,1 0 1 15,16 10-1-15,-33-10 2 16,33 1-2-16,-33-1 1 0,33 0 1 15,0-9-1-15,-33 0-1 16,33 19-2-16,-17-19 2 16,17 0 0-16,-16 18 1 0,16-18-1 31,0 19 1-31,-17 0 1 0,17-1-2 16,0 10-2-16,0 9 0 0,0-18-3 15,0 0-11-15,0-1-10 16</inkml:trace>
  <inkml:trace contextRef="#ctx0" brushRef="#br0" timeOffset="38710.75">13560 11571 4 0,'0'0'4'16,"0"0"5"-16,0 0 6 0,0 0-1 15,0 0-4-15,0 0-4 16,0 0-2-16,0 0-1 16,16 0 1-16,-16 0-2 15,17-9 0-15,-17 9 0 0,17 0-1 16,16-9 0-16,-33 9 0 15,0-10 1-15,33 10 0 0,-33 0 0 16,0 0 0-16,33-18 0 16,-33 18 0-16,0 0 0 15,0 0 1-15,33-19-1 0,-33 10 1 16,0 9-2-16,16-9 2 16,1-1 1-16,-1 1-3 15,1 0 2-15,-1-1-2 0,18 1 0 16,-1 0 0-16,-33 0 0 15,33 9 1-15,-33 0-3 16,33-19 3-16,-33 19 1 16,16-19-1-16,1 1-1 0,-1 8 0 15,17-8-1-15,1-1 2 16,-1 1-1-16,-33-1-2 0,33 19 3 16,0-28-2-16,-33 10 0 15,33 8 1-15,-17 1-1 0,1 0 2 16,-1-10-1-16,17 10-1 15,-33 9 2-15,34-19 0 16,-1 1-2-16,-33-1 1 16,33 0 1-16,-17-9-2 0,17 10 0 15,0-1 2-15,0 19-2 16,1-28 1-16,-1 10-1 0,-33-1 0 16,33 10 0-16,-17-1 0 15,1-8 0-15,-1 18 0 0,17-19 0 16,0-9-1-16,-33 10 1 15,34-1 0-15,-1 10 1 16,-33-10-3-16,33 10 3 16,-33 9 0-16,16-19 1 0,-16 1-4 15,17 8 0-15,-1-8 3 16,1 9-1-16,-1-1 0 0,17-8 1 16,0 18 0-16,-33-19 0 15,34-18-1-15,-18 18 1 16,1 1-1-16,-1-10-1 0,17 28 1 15,-16-38 1-15,-1 38-1 16,17-27-1-16,0 17 3 0,-33-8-4 16,34 8 2-16,-34 1 0 15,16 0 0-15,1-10 0 16,-1 1-1-16,1 18 2 16,-1-28-1-16,-16 18 0 0,17 1-1 15,-1 0 1-15,-16-1 1 16,33 10-1-16,-33-9 0 0,0 0 0 31,0 9 0-15,33-19 0-16,-33 1-2 0,0 18 3 15,0-19-2-15,34 10 2 16,-34-1-1-16,16-8-1 0,1 18 1 16,-17-9 1-1,16-1-1-15,1 1 0 0,-1 9 0 16,-16 0 1-16,17-19-1 0,-1 1-1 15,17 18 2-15,-33-28-1 16,33 19-1 0,-33-10 1-16,33 10 0 0,-16-10-1 15,0 19-1-15,-1 0 3 0,1-19-1 16,-1 19 0-16,1-18 0 16,-1 18 0-16,17-19 0 15,-33 10 1-15,33 0 0 16,-33-1-2-16,33 1 0 15,-33-10 1-15,0 19 0 0,17-9 0 16,0-10-2-16,-1 19 2 16,1-18 0-16,-1-1 0 0,1 10 0 15,-1 0 1-15,17-1-1 16,-33-8 0-16,33-1-1 16,-33 19 1-16,33-18-1 15,-33-1 1-15,17 19 0 0,0-19 1 16,-1 10-1-16,1 0 0 15,-1-1-1-15,1 1 1 0,-1 9 0 16,17-18 0-16,-33 8 0 16,0 10 0-16,33-18 1 15,-33-1 0-15,33 19-1 16,-33-19 0-16,0 19 0 0,17-9 0 16,-1 0-2-1,1 9 1-15,0-9 1 0,-17-1 0 16,16 1 0-16,1 9 0 15,-1-9 0-15,-16-1 0 16,33 10 0-16,-33-18 0 0,0 18-1 16,33 0 1 15,-33 0-1-31,0-19 2 16,0 19-1-1,33 0 0 1,-33-18 1-16,0 8-3 15,0 1 3-15,0 9-2 16,0 0 2-16,0 0-3 16,0 0 3-16,0 0-3 15,0 9 3-15,0 1-1 16,0 8-2-16,0-18 3 0,0 0-3 16,0 0 0-1,0 0-1-15,0 0 1 16,17 0 0-16,-17 0-2 15,0-18-1-15,0 18 1 0,0 0-2 16,0 0 4-16,0 0 0 16,16 0 3-16,-16-10-1 15,0 1 0-15,17 9 2 16,-17-9-1-16,0 9 1 0,0 0-1 16,0 0 1-16,17 0-1 15,-17 0 0-15,0-10 1 0,0 10 1 31,0-9-2-31,0 9 0 16,0 0-1-16,0-19 2 0,16 19-2 16,-16 0 1-16,0 0-1 15,0 0-2-15,0 0 0 16,0 0 3 0,0 0 1 15,0 0-3-31,0-18 2 31,0 18-4-31,0 0 0 16,0 0-1-16,0 0 1 15,0 0-8-15,0 0-10 0,0 0-16 16</inkml:trace>
  <inkml:trace contextRef="#ctx0" brushRef="#br0" timeOffset="40553.25">16570 9404 10 0,'0'0'11'16,"0"0"2"-16,0 0-2 0,-17 0-4 16,17 0-1-16,0 0-2 15,0 0-2-15,0 0 0 0,0 0-1 16,0 0 1-16,0 0 1 16,0 0 0-16,0 0 0 15,0 0 0-15,0 0 0 0,0 0-1 16,0 0 1-16,0 0-1 15,0 9 0-15,17 1 0 16,-17 8 1-16,16 1-2 0,1 9 2 16,-1 9-1-16,17-9 0 15,-33 9-1-15,33 10 1 0,-33-10 0 16,33 0-1-16,-33 0 1 16,0-9-1-16,17-9 1 0,-1-10-1 15,1 19-1-15,-17-28 2 16,17 0-2-16,-17 0 2 15,16-19-3-15,-16 1 1 0,0-1-1 16,0-9 1-16,0 10-2 16,-16-1 2-16,-1-18-2 0,0 9 0 15,1 9-2-15,-1-18 2 16,17 19-1-16,-33-1 0 16,33 0 0-16,-33 10 1 0,33-10 0 15,-33 19 2-15,17 0 0 16,16-18 0-16,-17 18 1 15,1 0-1-15,16 0-2 16,-17 0 2-16,17-19 0 31,0 10 1-31,0 0-2 16,0-1 1-16,0 10-2 16,0-9 1-16,0 0 2 15,0-1-1-15,17 10 2 31,-1 0-2-31,1 0 0 16,-1 0 0 0,17 0 0-16,-33 0 0 15,33 0-2-15,-33-9 2 0,33 9 0 16,-33 0 0-16,0 0 1 16,17 0 0-16,-17 0 1 15,0 9 1 1,0-9-2-16,0 10 0 15,16-10 0 1,-16 0 0 0,0 0-3-16,0 0 3 0,0 0 0 15,17 0-1 1,-17 0 1-16,0 18 0 0,17-8-1 16,-17-1 1-1,0-9-2 1,16 0 1-16,1 0 0 15,-1 0 0 1,-16-9 1 0,0 9 0-16,0 0 0 15,0 0 0-15,0 0 0 16,0 9 0-16,0 0-1 0,0-9 1 16,0 19-1-16,0-19 2 15,0 0-1 1,0 0-2 15,0 0 2-15,0 0 1-1,0 0-1-15,0 0 1 0,0 0-1 47,0 0-2-47,0 0 2 16,0 0 0-16,0 0-1 15,-16 18 2-15,16-18-1 16,0 19 1-16,-17-10-2 0,17 1 0 16,-16 8 0-16,16 10 0 15,0-9 1-15,-17-1-1 0,17 10 0 16,-17 9 0-16,17 1 0 16,0-20 0-16,-16 1 0 15,16-1-1-15,0 1 1 0,0-10 1 16,0 10 0 15,0-19-2-15,0 0 1-16,0 19 0 15,0-19 0-15,0 0-2 0,0 0 3 32,0 0-2-32,0 0 0 0,0 0 1 0,0 0-1 15,0-19-2 1,16-9 0-16,-16 19-4 0,0-10 0 15,0 1 0-15,0 8-2 16,0-8-1-16,0-1 0 0,17-18-1 16,-17 28 1-16,0-10 3 15,0 10 5-15,0-1 2 0,0 10 0 16,0 0 2-16,0-18-1 16,0 18 0-16,0 0 0 15,0 0 0-15,0 0 1 16,0 0 1-16,0 0 1 15,0 0 1-15,0-19-1 0,0 19-1 16,0 0-2-16,17-18 0 16,-17 8 0-16,0 10 0 15,0 0 0-15,0-9-1 32,16 0 0-32,-16-1-1 15,0 1 1-15,0 9 2 16,0 0-1-16,0 0 0 15,0 0-3 1,0 0-1-16,0 0-1 16,-16 9-3-16</inkml:trace>
  <inkml:trace contextRef="#ctx0" brushRef="#br0" timeOffset="60405.55">14602 13562 4 0,'0'0'4'0,"0"0"3"16,0 0 3-16,0 0 4 0,0 0-5 16,0 0-2-16,0 0-2 15,0 0-3-15,0 0 0 16,0 0 1-16,0 0-2 0,0 0 1 15,0 9 0-15,0 10-1 16,0 9 2-16,16 9-1 16,-16 0-1-16,17 10 0 15,-1-1 0-15,1 1 0 0,-1-1-1 16,-16 1 1-16,33-19-1 16,-33 0 0-16,0-1 2 0,0-8-2 15,0 0-1-15,0-19-2 16,0-19-1-1,0-18-3-15,0 9-2 0,0-9-50 16</inkml:trace>
  <inkml:trace contextRef="#ctx0" brushRef="#br0" timeOffset="61203.89">14536 13525 5 0,'0'9'8'0,"0"0"1"0,0-9 1 16,-34 19-1-16,34-19-2 15,0 0-3-15,0 0 0 16,0 0-2-16,0 0-1 0,0 0 1 16,34 0 2-1,-34 0-3-15,0 0 3 16,0-28 1-16,33 19-1 0,-33-10 0 16,33 1 0-16,-33-1 0 15,0 0 0-15,16 10-2 0,17-10-1 16,-16 19 2-16,-1 0-2 15,17 0 1-15,1 19-1 0,-34-10 0 16,33 1 0-16,-33 8 0 16,0 1 1-16,0-1-3 0,0 1 2 15,0 9 0-15,0-9-2 16,0 8 1-16,0-8 0 16,-33 9 0-16,33 0-1 15,-34-10 1-15,34 1-2 0,0 0 1 16,-33-1 0-16,17-8-2 15,16-10 1-15,0 0 1 16,0 0-2-16,0 0 0 0,16-10 3 16,17 1 1-16,-33 9-1 15,34 0 0-15,-34-9 2 0,33 9-1 16,-33 0 0-16,33 0 2 16,-17 0-1-16,-16 9 0 15,33 0 2-15,-16 19-1 0,-1 0-1 16,17 9 0-16,0-9 0 15,-33 19-1-15,34-29-1 16,-34 1 0-16,16 9 0 16,1-10-1-16,-17-18-5 0,16 0-8 15,-16 0-29-15</inkml:trace>
  <inkml:trace contextRef="#ctx0" brushRef="#br0" timeOffset="61768.05">15081 13878 3 0,'0'0'6'15,"0"0"3"-15,0 0 2 0,0 0 1 16,0 0-2-1,0 0-1-15,0-9-2 0,0 0-2 16,0-1 0-16,0-18 0 0,0 10-1 16,0-1-2-16,0-27 1 15,0 8-1-15,0-8-1 0,0-10-1 16,0 0 1-16,0 10 0 16,17 9 0-16,-1-1 0 0,-16 20 2 15,33 9 2 1,-33 9 0-16,0 27-2 0,0 11-2 15,33 8 0-15,-33 10 1 16,0-19-2 0,34 19 0-16,-34-19 1 0,16 0-1 0,-16-9 0 15,17 0-1-15,-17-9 1 16,16-10 1-16,-16 0 0 0,0 1-3 16,0-10-1-1,0 0 0-15,0 0-6 0,0 0-13 16,0 0-57-16</inkml:trace>
  <inkml:trace contextRef="#ctx0" brushRef="#br0" timeOffset="62019.52">15081 13767 16 0,'0'-10'24'16,"17"1"-6"-16,-1 9-6 0,-16-19-2 16,33 10-2-16,-33 0-3 0,33-10-2 15,-33 10-4-15,34-10-3 16,-34 10-5-16,16-10-6 0</inkml:trace>
  <inkml:trace contextRef="#ctx0" brushRef="#br0" timeOffset="62755.78">15495 13329 10 0,'0'10'12'0,"16"-1"-1"15,-16-9-2-15,17 0-2 16,-17 0-2-16,0 0-2 0,0 0 1 15,0 0 1 1,0 0-1-16,0 0 0 0,0 9 0 16,0-9-3-16,-17 0-1 0,1 0 0 15,16 0-1-15,-17 0 1 16,1 0-2-16,-1 0 0 16,1 0 0-16,16 19 2 15,-34 0-1-15,34 8 1 16,-33 11 0-16,33-10 0 15,-33 18 0-15,17-9 0 0,16 10 0 16,0-1 0-16,0-9 0 16,0 1 0-16,16 8-1 15,17-27 1-15,-33-1 0 16,0 1 0-16,33-10 1 0,-33-9 1 16,34 0 0-16,-34 0-2 15,16-18 1-15,1-1 0 0,-1 10 1 16,1-10 1-16,-17 19-3 15,16-28 0-15,1 19 1 16,-17 0 0-16,0 9 0 0,0 0-2 16,16 0 1-1,17 0-2 1,-33 0 3-16,0 0-3 0,0 0 3 16,0 0 2-16,0 0-2 15,0 9-1 16,-33 0 0-31,33 19-2 16,-16-28 3-16,-1 28-1 16,17-9 1-16,-16 9 0 0,-1 18-1 15,1-18-1-15,16 9 1 16,0 0 0-16,0 1 0 16,0-20-2-16,0 1-2 0,0-1-1 15,0-18-4-15,0 0-54 16</inkml:trace>
  <inkml:trace contextRef="#ctx0" brushRef="#br0" timeOffset="63250.74">15660 13646 10 0,'0'18'9'0,"0"1"1"0,0 9-1 15,17-10-3-15,-1 1-1 16,-16 18 0-16,17-18 1 16,-1-10-3-16,-16 0 2 15,17 1 1-15,-17-10-3 0,0 0 1 16,0 0-1-16,0 0-2 15,0-10-1-15,0-8-1 16,16-1-1-16,-16-18 0 16,0 0 2-16,0-19 0 15,33 0 0-15,-33-9 0 16,0 0 0-16,0 0 0 0,0 9 0 16,0 28 0-16,0-9 4 15,0 18-1-15,0 19 1 0,33 28-1 16,-33 0 0-16,0 19-1 0,33 8 0 15,-33-8-1 1,17 9 1-16,0-10 0 0,-1-9-1 16,1 1 1-16,-1-1-1 15,1-19-1-15,-1 10 1 0,-16-9 0 16,33-10-1 0,-33-9-5-16,0 0-4 0,0 0-11 15,0-18-56-15</inkml:trace>
  <inkml:trace contextRef="#ctx0" brushRef="#br0" timeOffset="63468.35">15792 13618 17 0,'33'-10'23'0,"-33"1"-7"0,33 0-6 15,-33 0-7-15,0-10-4 0,17 19-4 16</inkml:trace>
  <inkml:trace contextRef="#ctx0" brushRef="#br0" timeOffset="66310.95">15395 12288 3 0,'0'-10'6'0,"0"1"6"15,0-10 4-15,34 19-4 16,-34-18-3-16,0 18-2 0,0 0 2 16,0 0-2-16,0 0-1 0,-34 0-2 15,34 0-1-15,0 0 0 16,0 18-2-16,-33-18 1 16,33 19 0-16,0-10-1 15,0 1 0-15,0-10 1 0,-33 9-2 16,17 10 1-16,16-10 2 15,-17 0-1-15,1 10-2 0,-1-1 0 16,17 1 1-16,-16 0-1 16,-1-1 1-16,17 10 1 15,-16-9 0-15,16 9-2 0,0-10 0 16,0 10 0-16,0-9 2 16,0 9-1-16,0-10 0 15,0 10-1-15,0 9 1 0,0 1 2 16,0-20-3-16,0 19 1 15,0 1 0-15,0-11-1 0,16 11 0 16,-16-10 1-16,17-1-1 16,-1-17 2-16,1 8-2 15,-1 1 1-15,1-19 0 0,-1 0 0 16,17 0-1-16,0 0 0 16,1 0 1-16,-18 0 0 0,1 0-1 15,16 0 1 1,-17 0-1-16,1 0 0 0,-1-19 1 15,-16 19 0-15,33 0 0 0,-33 0-1 16,33-18 1-16,-33 8-1 31,0 1 0-31,0 0 0 0,33 0 0 16,-33-10 0-16,0 0 0 16,0-9 0-16,0 10 0 0,17-1 0 15,-17-9 0-15,0 19-2 16,0-10 2-16,17 10 0 15,-17 9 0-15,0-18 0 16,0 18 0 0,16 0 0-16,-16-19 0 15,0 0 0-15,0 10 1 0,0-10-2 16,0 10 0-16,0-10 2 16,0 10-1-16,0-9 0 15,0-10 0-15,-16 18 0 0,-1-8 0 16,17-1 2-16,-17 10-2 15,17-10 0-15,0 1-2 0,0-1 2 16,0 0 1-16,-33 10-2 16,33 0 3-16,0 0-1 15,0-1-1-15,0 1 0 0,0 0-1 16,-33 9 1-16,33-10 1 16,-33-8 1-16,17 18-3 15,-1-19 1 1,17 10 0-16,-16 0 1 0,16 9-3 15,-17-10 3-15,17 1 1 16,-16 9-1-16,-1-9-1 16,1 9 1-16,16 0 1 15,0 0-2-15,0 0 1 0,-34 0 0 16,34 0 0-16,0 9-1 16,-33 0 0-16,33 10 2 0,0-10-3 15,-33 10 1-15,17-19 0 16,-1 0-1-16,17 0 2 15,-16 18-2-15,-1-18 1 16,17 0 0-16,-16 0 0 0,-1 10 0 16,1-1-3-16,16 0 3 15,0 10-2-15,0-1 0 0,0 1 1 16,-34 18-2 0,34-27 3-16,0 8-3 0,0 10 3 15,0-9-1-15,0 9-1 0,0-10-1 16,0 1 1-16,0-1 2 15,0 10 1-15,34 10-3 0,-34-20 0 16,0-9 0-16,0 19-1 16,16-9 1-16,-16 0-1 15,0-10 2-15,17 9 1 16,-17 1-1-16,0-10 0 0,16 10 1 16,-16-10 0-16,17 10-1 15,-17-1 1-15,16-8 0 16,1 8 1-16,-1 1-3 0,17-19 2 15,0 0-4-15,-33 0 2 0,34 0 0 16,-34 0 0-16,16 0 2 16,1 0 0-16,-1 0-2 0,1 0 1 15,-1 0 2-15,-16 0-3 16,17 0 2-16,-1 0 0 16,17 0 0-1,-33-19-3-15,0 19 3 0,33-18-2 16,-33-1 2-16,0 10 0 15,33 0-2-15,-33-1 3 0,0 10 0 16,0-9-1-16,17 0 0 16,-17 9-1-1,0-10 2-15,17 1-1 0,-17 9-1 16,0-19 1-16,0 19 0 16,16-27-2-16,-16 17 2 0,0-8 0 15,17-1-1-15,-17 10 1 16,0-1 0-16,0 1 0 15,16-9 0-15,-16 18-2 16,0-28 2-16,0 9 0 0,0 0 0 16,-16 1 1-16,16-1 0 15,-17 1 1-15,1-10-1 0,-1 9-1 16,0-9 2 0,17 10-2-16,-33-10 1 0,0 0 0 15,33 0 0-15,-33 9-1 0,17 1 0 16,-1 8 0-16,17-8 0 15,-16 18 0-15,16 0-2 16,0 0 0-16,-17 18-3 0,1-8-2 16,16-1-3-16,-17 10-1 0</inkml:trace>
  <inkml:trace contextRef="#ctx0" brushRef="#br0" timeOffset="69208.78">15759 12232 3 0,'0'0'2'15,"0"0"2"-15,0 18 5 0,0-18 6 16,-16 0-3-16,16 0-6 16,0 10-3-16,0-10 0 0,-17 0 0 15,17 0-1-15,0 0-1 16,0 0 1-16,0 0-1 0,0 0 0 16,0 0 1-16,0 0 1 31,0 0-2-31,0 0 1 15,17 0 0-15,-17-10 0 16,16 10 0-16,-16 0-1 16,33-18 1-16,-33 18 2 15,0-28-2-15,0 19 2 0,33-10 0 16,-33 0-3-16,0 10 1 16,33-10 0-16,-33 1-1 0,0-1-1 15,17 10 1-15,-17-10 0 16,17 10-1-16,-17 0 1 0,16-10-1 15,1 10 1 1,-17 0 1-16,16-10 0 0,1 0-2 16,-1 10 1-16,-16 0-1 15,33-10-1-15,-33 10 1 0,0-10 0 16,33 19 0-16,-33-18 0 16,33-1-2-16,-33 19 3 0,0-19 1 15,0 1-1-15,17 9 0 16,-17-10-1-16,17 0 1 15,-1 1 0-15,1 18-1 0,-17-19 0 16,16 1 1-16,1-1-1 16,-1 10-1-16,17-1-1 0,-33-8 3 15,33 8-1-15,-33-8 1 16,33 18 0-16,-33-28 0 16,0 19 1-16,17-1 0 15,-1 1 1-15,-16 0 0 0,17-10-2 16,0 10 0-16,-1-1 0 15,-16-8-1-15,17-1 1 0,-1 10 0 16,17 0 0-16,-33-10 1 16,0 10-2-16,33-10 4 0,-33 1-1 15,0-1-1-15,33 0 0 16,-33-9-2-16,17 10 0 0,16-1 0 16,-16 1 1-16,-1-1-2 15,1 0-1-15,-1 1 2 0,17 9 0 16,-33-10 1-16,33 10 1 15,-33-10-2-15,0 10 1 16,33-10 1-16,-33 1-2 16,17-10 0-16,-17 18 0 0,16-8-1 15,1-1 1-15,0 10 0 16,-1-10-1-16,-16 1 2 0,17 8-1 16,-1-8 2-16,-16 8-1 15,33-8-1-15,-33 8 2 0,0 1-2 16,0 0-1-16,33-10 3 15,-33 19-1-15,0-18-1 0,0-1 0 16,0 10 1-16,33-1-3 16,-33 1 2-16,0 0 0 15,17 0 1-15,-17-10-1 0,16 19 0 16,1-19 0-16,-17-9-1 16,16 10 2-16,1-1 0 0,16 1 0 15,-33-1-3-15,0 0 1 16,33 1 1-16,-33-1-3 15,0 10 1-15,0 0 0 0,0-1 3 16,33 10-4-16,-33-9 2 16,0 9-1-16,0 0 0 0,0-9-1 15,0 9 3-15,0 0-3 16,17-19 2-16,-17 19 1 16,16-19 0-16,-16 19 0 15,17-18 1-15,-17 9-1 16,0-1 0-16,0 1-1 15,0 0 2-15,0 9-2 16,0-10 1-16,0 10-2 16,16 0 2-16,-16-9 1 15,0 0 0-15,17 9-1 0,-17-19 0 16,16 19 0-16,-16-18 1 0,0 18-3 16,0 0 2-16,17 0 0 15,-17 0 1-15,0 0-3 0,0 0 3 16,33 0 1-1,-33 0-1-15,0 0-3 16,-33 0 0 0,16 0 0-16,1 18-4 0,16 1-3 15,-17-10-11-15,17 0-13 16</inkml:trace>
  <inkml:trace contextRef="#ctx0" brushRef="#br0" timeOffset="69975.14">17016 10409 10 0,'0'0'19'15,"0"0"-1"-15,0 0-7 16,0 0-5-16,0 0-2 15,0 0-2-15,0 0-1 0,0 0 2 16,0 0-1-16,0 0 1 16,0 9 2-16,33 10 1 0,-33-19 1 15,0 18 0-15,0-18 1 16,0 0-1-16,0 19 2 0,0-19-4 16,0 0-1-16,33 9 0 15,-33 0 1-15,0-9-1 0,0 10 1 16,0-1 1-16,33 0-1 15,-33 10 1-15,0-1 0 16,17 1-1-16,-1 9-2 0,1 0 0 16,-1 0-1-16,1 9-1 15,-1-18 2-15,1-1-2 16,16 1 1-16,-33-10-2 0,33 0 0 16,-33-9 0-16,0 0 1 15,33 0 0-15,-33-9 0 16,0 9 1-16,0-9-1 15,0 9 1-15,0 0-6 16,0 0 1 0,0-9-1-16,0-1-6 0,0 10-7 15,-33-9-5-15,33 0-7 0,-33 9 1 16,33-19-8-16</inkml:trace>
  <inkml:trace contextRef="#ctx0" brushRef="#br0" timeOffset="72714.67">17016 10474 3 0,'0'0'4'15,"0"0"4"-15,0 0 4 0,33 0 2 16,-33 0-4-16,0 0-4 16,33-19-2-16,-33 19-1 0,33 0 0 15,-33-18-2-15,33 18 0 16,-16 0 0-16,-1-19 0 0,1 10 0 15,-17-1 1-15,16 1-1 16,1 9-1-16,16 0 2 0,-33 0-1 16,0 0 2-16,33 0-2 15,-33 0 0-15,0 0 2 16,0 0-1-16,33 0 0 0,-33 0 0 16,0 19-2-16,0-19 1 15,0 9 0-15,0-9-1 16,0 0-2-1,0 19 2 17,0-19 3-32,0 18-3 0,0 1 1 0,0-19-1 15,0 18 1-15,0-8-1 16,0 8 0-16,0 1 0 0,0-1 0 16,0 1 0-16,0 0 0 15,0 9 1-15,0 0-4 0,0-1 3 16,0 11 1-16,0-1-1 15,0 9 0-15,0-18-1 16,0 0 1-16,17 0-1 0,-17-9-1 16,0-1 2-16,0-18 1 15,16 0-4-15,-16 0 0 16,0 0-5-16,0-28-3 0</inkml:trace>
  <inkml:trace contextRef="#ctx0" brushRef="#br0" timeOffset="126669.81">13676 12055 11 0,'33'9'15'0,"-33"-9"-1"16,0 0-6-16,0 0-3 16,0 0-3-16,33 0 0 0,-33 0-1 15,0 0 0-15,16 10 1 16,1-10 0-16,-1 18-1 15,1-18-1-15,-1 19 0 16,18-19 0-16,-1 18 2 16,0-18-1-16,-33 10-1 0,33-1 1 15,-17 0 1-15,1 10 2 16,16-10-3-16,-17 10 0 16,18-10 0-16,-34 10 0 0,33-1-3 15,0-18 3-15,-33 10-1 16,33-1 0-16,-33 0 1 15,16 1-1-15,1-10-1 16,-1 9 1-16,-16 0 2 16,17 1-4-16,-1-1 2 15,17 0 1-15,-33 10 0 0,0-19-2 16,34 0 1-16,-34 0 0 16,33 18 0-16,-33-18 0 15,33 0 0-15,-33 0 0 16,16 10 0-1,-16-1-2-15,17-9 2 16,-1 9 1-16,1 1-1 0,-17-10-2 16,16 9 3-16,17 0-1 15,-33 0 0-15,34 1 0 32,-34-10 0-32,33 9 0 0,-33 10 0 15,0-19 0-15,33 0 0 16,-33 0 0-16,0 18 0 15,0-18 1 1,16 0-2 0,1 10 1-16,-1-10 0 15,-16 9 0-15,17-9 0 16,-1 0 0-16,17 0 1 0,-33 0-2 16,0 0 1-16,0 0 1 15,34 0-3 1,-34 9 2-1,0 0 0-15,33 1 0 0,-33-1 0 16,33 0 2-16,-33-9-2 16,0 10-2-16,16-10 2 0,-16 0 1 15,17 0 0 1,-17 0 0 0,0-10-1-1,0 10 1-15,-17 0-1 16,1 0 0-16,16 0 0 31,-33 0 0-31,33 0 1 16,0 0-1-1,0 0-1-15,-33 0 1 16,33-9 0-16,0 0-1 16,-34-1 1-16,34 1 0 15,-33 0 0-15,17 0 0 0,-1-1 0 16,-16 10 1-16,17-18-2 15,16-1 1-15,-33 10 0 0,0-1 0 16,33-8 1-16,-34 9-1 16,1-1 0-16,0 1 0 15,17 0 0-15,-17-1 0 16,33-8 0-16,-33-1 0 0,33 10 0 16,-33 0 0-16,-1-10 0 15,34 10 0-15,-33-10 0 16,17 10 1-16,-17-1-1 0,16 10 0 15,1-18 0-15,-17-1 0 16,33 10 0-16,-33-10 0 16,0 10 0-16,33 0 0 0,0-1 0 15,-34 1 0-15,18 0 0 16,16 9 1 0,0-10-1-16,-17 10 0 0,1 0 0 15,16-18-2-15,-17 18 4 16,1 0-2-16,16-19 0 15,-33 10 0-15,33 9 0 16,0-9 0-16,-33-1 0 0,33 10 1 16,-33-9-1-16,33 9-1 15,-34 0 1 1,34-9 0-16,-16-1 0 0,-1 10 0 16,17-9 0-16,-16 9 0 15,-1 0 0 32,17 0-2 16,17 0 2-48,-1 0 0 1,1 19-1-16,-1-10 2 15,18 0-1-15,-1 1 0 0,-33 8-1 16,33 1 1-16,0-1 0 16,-17-18 0-16,1 19-2 15,16 0 1-15,-17-1 1 0,18-8 0 16,-1 8-2-16,0 1 2 16,-33-19-2-16,33 0 0 15,-17 18 2-15,1-18 0 0,-1 10 0 16,17-1 0-16,0 0-2 15,-33-9 2-15,34 10 0 0,-34-1 1 16,33 10-1-16,0-10 0 16,-33 0 0-16,16 10-1 15,1-19 1-15,-1 18 0 16,1-18 0-16,-1 0 0 0,17 10 1 16,-33-10-2-16,34 0 1 0,-34 0 0 15,33 0 0 1,-33 9 0-16,33 0 0 0,-33 1 0 15,16-1 1-15,1-9-1 16,-1 9 0-16,1-9-1 0,-1 9 1 16,17-9 0-1,-33 0 0 1,34 0 1-16,-34 10-1 16,0-1 1-1,33 10-1-15,-33-19-2 16,0 18 2-1,0-18 0-15,0 0 1 32,33 0-1-17,-33 10 1-15,0-1-1 16,0-9-1 0,16 9 1-16,-16-9 1 15,17 0 0-15,-17 9-1 16,0 1-1-1,0-10 0-15,0 9 2 16,0 0-1 0,16-9-1-16,-16 0 2 31,-16 0-3-15,16-9 2-1,-17 9-1-15,1 0-1 16,16 0 1-16,0 0-1 15,-33-9 0-15,33 9 0 0,0-10 2 16,-33 1 0-16,33 0-2 16,-34 9 2-16,34-19 0 0,0 19 1 15,-33-18 0-15,17 18-1 16,-1-28 0-16,1 18 0 16,-17 1 0-16,33 0 0 15,-33 0 0-15,33-1 0 0,-33 1 0 16,-1 0 0-16,34-1 0 15,-33-8 0-15,0 18 0 16,17-19 1-16,-1 10 0 0,1 0-1 16,-17-1 1-16,33 1 0 15,-33 9 0-15,-1-9 0 0,34 9 0 16,-33-10 0-16,17 1 0 16,-1 9-1-16,1-9 1 15,-1-1 0-15,1 10-1 0,16-18 0 16,-33 18 0-1,33-28 1-15,-33 19-1 0,33-1 1 16,-33 1-1-16,33-10 0 16,-34 19 1-16,18-9-1 0,-17 0-1 15,16-1 2-15,1 10-1 16,16-18 0-16,0 18 0 16,-33-19 0-16,33 19 1 0,0-9-1 15,0 0 0-15,0 9-1 16,-33 0 2-16,33 0-2 62,0 0 1-46,0-10 0-16,-33 10 0 16,33-9 0-16,-34 9 1 0,34-9-1 15,-16-1 0-15,16 10-1 16,0 0 0-1,0 0 0 1,0 0 0 31,0 0-1-31,0 10 1-1,16-10 0 1,18 9 0-16,-34 0 0 0,33 10-1 15,-33-10-9-15,33-9-10 16</inkml:trace>
  <inkml:trace contextRef="#ctx0" brushRef="#br0" timeOffset="173621.47">12138 5032 7 0,'0'0'6'16,"0"0"3"-16,0 0-1 0,0 0 1 15,0 0-1-15,0 0-2 16,0 0 0-16,-17 0-2 15,17 0-2-15,-16 0 0 16,-1 0-1-16,17 0 1 16,-16 19 2-16,-1-19-2 0,17 0-1 15,-33 0-1 1,33 0 2 0,0 0 0-1,-33 0-2-15,33 0 1 0,0 18-1 16,-33-18 2-1,33 0-1 1,0 19-1-16,0-19 1 16,0 19-3-1,0-19 2-15,0 0 1 0,0 9-1 16,0 0 0-16,-33 10 0 0,33-10 0 31,-17 10-1-31,17-19 2 0,0 18-1 16,0 1 0-16,-16-19 0 15,16 19 0-15,0-10-1 16,0 9 1-16,0-8 0 16,0-1 0-16,0 10 0 0,16-1 0 15,-16-18 0-15,17 19 0 16,16-19 0-16,-33 19 0 16,0-19 0-16,33 0 0 0,-33 9 0 15,0-9 0-15,0 9 0 16,33 19 0-16,-33-28 0 15,0 19 0 1,33-1 0-16,-33 1-2 0,33-1 1 16,-33-8 1-16,17-1-2 15,-1-9 2-15,1 0 0 0,16 0 0 16,-33 0 0-16,0-9 0 16,33-1-1-16,-33 10 0 15,33 0 2-15,-33 0 0 0,0 0-3 16,33 0 1-16,-33 0-2 15,17-18 2-15,-1-1 2 16,1 1-2-16,-1-1 1 16,-16 0 0-16,17 10 0 0,-17-9 1 15,33 18-1-15,-33-19 0 16,0 19 0-16,0 0-1 16,0 0 1-16,0-19 0 15,33 19 0-15,-33-18 0 16,0-1 1-1,0 10-1-15,0-1 0 16,0-8 1-16,0 9-2 0,0-10 1 16,0 0 0-16,0 1 1 15,0-1-1-15,0 10 0 16,0 0 0-16,0-10 0 0,0 10 0 16,0-10 0-16,0 19 0 15,0-19 0-15,0 1 1 16,0 18 1-16,0-28-1 15,-33 19 1-15,33-1 0 16,-33-8 1-16,33 18 1 0,-17 0-2 16,1 0-2-16,16 0 3 15,-17 0-2-15,1-19 0 16,-1 19-1-16,17-18 1 16,-33 18 0-16,33 0-1 15,-33 0 0-15,33 0 0 16,-33 0 0-16,33 0 1 0,-33 0 0 15,16 0-1 1,1 0 0-16,-1 0 0 0,1 18 0 16,-1-18 0-16,17 0 0 15,-33 0 1-15,33 0-2 16,-33 0 0-16,33 19 1 0,-33-19 1 16,33 9 0-1,0 10-1-15,-33-10 0 0,16 0 0 16,17 10 0-16,-16-1 0 15,16 1 0-15,-17-19-1 0,17 19 1 16,-16-10 1-16,16 0-1 16,0 10 0-16,-17-10 0 15,17 10 0-15,0-1-1 16,0 1 1-16,0-19 0 16,0 19 1-16,0-10-1 0,0 9 0 15,0 1 0-15,0 0 0 16,0-1 0-16,0 1 0 15,0 0 0-15,0-1 0 16,0 10 0-16,17-9 0 0,-17 18-1 16,16-19 1-1,17-8 0-15,-16 8 0 0,16 1-2 16,0 0 2-16,-33-19 0 0,33 0 1 16,-33 0-1-16,33 0-1 15,-16 0 1-15,-1 0 0 16,1 0-2-16,-1 0 3 15,1 0-2-15,16 0 1 16,0 0 0-16,-33 18 1 16,33-18-1-16,0 0 0 0,-16 19 0 15,16-19 0-15,-17 0-1 16,34-19-1-16,-50 1 2 16,33 18-1-16,-33-19 1 0,33-9 0 15,-33 9-1-15,0 19 1 16,0-18 0-16,0-1 0 15,0 19-2-15,0 0 3 0,0-18-1 16,0 18 0-16,0-19 0 16,0-9 0-16,33 10 0 15,-33-1 0-15,0 0 0 0,0 1 0 16,0-1 0 0,0 0 0-16,0 1 0 0,0 9 1 15,0-10-1-15,0 19 0 16,0-19-1-16,0 1 1 15,0 18 0-15,0-19 0 16,0 10 1-16,0-10-1 0,0 1 0 16,0-1 0-16,-33 19 1 15,33-19 1-15,-33 1 1 0,33-1-1 16,-33 10 2-16,0 0 2 16,16 9-1-16,1 0-3 15,-1 0 0-15,1 0-1 16,-1 0-1-16,-16 9 1 15,33-9 0-15,-33 9-1 0,33-9-2 16,-33 0 2-16,33 0 0 16,-33 19 0-16,16-19 1 15,1 18-2 1,-1 1-4-16,17 0 1 16,-33 18-3-16,0-9-3 15,33 9-2-15,-33-9-12 16</inkml:trace>
  <inkml:trace contextRef="#ctx0" brushRef="#br0" timeOffset="178950.45">12849 5479 3 0,'0'0'1'0,"0"0"0"16,0 0 0-16,0 0 2 15,0 0 2-15,0 0 6 16,0 0 5-16,0 0-6 0,0 0-5 15,0 0-2 1,0 0-1-16,0 0 0 0,0 0-1 16,0 0 0-1,0-10 0 1,0 10 0-16,0 0 0 0,0 0 0 16,0 0 1-1,0 0 1-15,-33 0-1 0,33 0 0 16,0 0 1-16,0 0 0 15,0-18-2-15,0 18 1 0,0 0 0 16,0 0-1 0,-33 0 0-16,33 0 1 15,0 0 1-15,0 0-2 0,0 0 3 16,0 0 2-16,-17 0-3 16,17 0 0-16,0-19 0 0,0 19-2 15,0 0 1 1,0 0 0-16,0 0-1 15,0 0 1 1,0 0-3 15,17 19 3 1,-17-19-1-32,33 18 0 0,-33-8 0 15,33 8 0-15,0 1 0 16,-33 0 1-16,33-1-2 15,-16 1 1-15,16-19 2 16,-17 18-3-16,34-8 2 0,-50-1 0 16,33 19-2-16,0-28 1 15,-33 18 0-15,33 1-1 16,-17 0 0-16,18-1 0 0,-1 1 0 16,0-10 1-16,-33 10 1 15,33-1-1-15,0 1 0 16,-17-19 3-16,17 0-2 15,1 19 1-15,-1-1-1 16,0-18-1-16,-33 19-3 0,33-10 3 16,0 10-1-16,0-1 0 15,0-18 0-15,17 19-1 16,-17 0 0-16,0-1 3 16,0-18-2-16,-17 28 0 0,17-9 0 15,0-1 0-15,1 1 2 16,-1-1-2-16,0-8-1 15,-33 8 2-15,33-8-2 0,-17 18-1 16,17-28 4 0,-16 18-2-16,33 1 1 0,-17-19-3 15,0 18 4-15,0-8-3 16,0-1 3-16,0 10-2 16,16-10 0-16,-15 9-1 0,-1 1 1 15,0 0 0-15,0-19-1 16,-17 18 1-16,17 1 1 15,0-10-1-15,1 10 0 0,-1-1 0 16,0-18 0-16,16 19 1 16,-16-19-2-16,34 0 1 0,-34 0 0 15,0 0 0-15,-17 0 0 16,17 0 0-16,0 0-1 16,0 19 1-16,0-1 1 15,1-18-1-15,-1 19 2 16,-17-10-4-16,17 10 1 0,-16-1 1 15,32 20 0-15,-49-20 0 16,33-18 1-16,1 19-1 0,-34-1-1 16,16-8 1-16,17 8 1 15,-16 1 0-15,-1-19 0 16,17 18-1-16,0 1-2 0,0-10 3 16,1 1-2-16,-34-1 4 15,33-9-1-15,-17 9 0 16,17 1 0-16,0 8-1 15,0-18 0-15,0 19 1 16,0-19 0-16,-16 18-1 0,16 1-2 16,-16-19 2-16,16 0-2 15,-17 0 2-15,17 19-1 0,0-19 1 16,-33 9-1-16,33 9 4 16,-16 1-2-16,16-19 1 15,0 19-3-15,-16-19 2 0,32 18-2 16,-16 1 0-1,-33-19 0-15,33 0 0 0,1 0 1 16,-1 0-1-16,-17 0 2 16,17 0-1-16,0 9 0 0,0 10 2 15,0-10-3-15,-16 0 0 16,16 10 1-16,0 0-3 16,-16-1 3-16,32-18 1 0,-49 0-2 15,33 0 0-15,0 0 1 16,-33 0 0-16,17 0 2 0,-1 0-4 15,1 0 2-15,0 19-3 16,16-19 3-16,-17 0-1 0,17 0-11 16,-33 0-11-1,0 0-12-15,0 0-6 0</inkml:trace>
  <inkml:trace contextRef="#ctx0" brushRef="#br0" timeOffset="183418.23">16867 6846 16 0,'0'0'19'0,"0"0"-5"16,0 0-5-16,0 0-3 16,0 0 2-16,0 0 0 0,0 0 0 15,0 0 0-15,0 0-2 16,0 0-1-16,0 0-3 0,0 19 0 15,0-1-1 1,0 1-1-16,-33 0 2 0,33 8-1 16,-16 11 1-1,-17-1 1-15,16-19-1 0,0 29 0 16,1-28 0-16,-1 18 0 16,-16 0-3-16,33 9 1 0,-33-18-1 15,0 10-2-15,17-1-2 16,-1-19-3-16,1 1 0 15,16-19 1-15,0 0 0 0,0 0-1 16,0 0-3-16,0-37-17 16</inkml:trace>
  <inkml:trace contextRef="#ctx0" brushRef="#br0" timeOffset="184015.39">16900 6930 5 0,'0'0'7'0,"0"0"6"15,0 0 1-15,0 0-5 16,0 0-4-16,0 0-2 0,0 0 0 15,0 0 0-15,0 0-1 16,0 0 3-16,0 0 1 16,0 0 1-16,0 0-1 15,0 0-2-15,0 0 0 0,0 9 2 16,0 0-3 0,0 10-1-16,0 0 0 0,0-1 1 0,0 10-1 15,33-9-1-15,-33 18 1 16,0-18-1-16,0 18-1 15,17-19 1-15,-17 29-1 0,0-29 0 32,0 1 0-32,0 0 1 0,16 9-1 15,-16-10 1-15,0 1-1 0,0-1-1 16,0 1 1-16,17-10 0 0,-17 1-1 16,0-1-1-16,16-9-4 15,-16 0-1-15,0 0-7 0,0 0-6 16,0-9-47-16</inkml:trace>
  <inkml:trace contextRef="#ctx0" brushRef="#br0" timeOffset="184524.11">16553 7293 7 0,'0'9'14'0,"0"19"5"15,0-28-8-15,0 18-2 16,0 1-4-16,0-19 0 0,0 19 0 16,0-10-1-16,0-9 0 15,17 0 0-15,-1 0 2 0,1 0-1 16,-1 9-1-16,17-9 0 15,0 10 2-15,0 8-4 16,-16-18 0-16,-1 0-2 0,18 19 0 16,-18-1 2-16,1-18-2 15,-1 0-1-15,17 0 1 16,0 0 1-16,0 0-1 16,-33 0-2-16,17 0-1 0,16 0 1 15,-17 0-2-15,1 0 0 16,16 0-4-16,-33 0-6 15,0 19-10-15</inkml:trace>
  <inkml:trace contextRef="#ctx0" brushRef="#br0" timeOffset="188123.26">11212 4967 13 0,'0'19'20'16,"0"-19"-6"-16,0 9-5 16,0-9-3-16,0 9 2 15,-17-9-1-15,17 10-1 16,0-10-2-16,0 9-2 0,0-9 0 15,0 0-1-15,0 0 1 16,0 0 0 0,0 0 4-1,0 0 0-15,0-9-1 16,0-10 0-16,17 10-1 0,-17-28 0 16,0 18-1-16,0-28-1 15,16 10 0-15,-16 0-2 16,17-28 2-16,-17 28-1 0,16-28-1 15,-16 9 2 1,0 0-1-16,0 9 0 0,0 10 0 16,0-9 1-16,0 27-2 15,0 1 0-15,0 18-1 16,0 0 2-16,0 18-2 16,0 1 3-1,0-19-2-15,0 18 0 16,0 10 0-16,0 9 0 15,0 1 2-15,17-10-4 0,16 27 2 16,-33-17-2-16,33 8 1 16,0 10-1-16,-33-19-1 15,33 10-1-15,0-10 4 0,-16-19 0 16,16 10-1-16,0-9 1 16,-33-19 0-16,33 0 2 15,-33 0-1 1,0-19-1-16,33 1 1 0,-33-10-1 15,33-9 0-15,-33-19-1 16,17-9 1-16,-1 0 0 16,17-28 1-16,-16 27-1 15,-17-17 1-15,33 8-1 0,-33-8 0 16,-33 27 0-16,16 28-4 16,1-9-6-16,-1 18-5 15,17 19-8-15</inkml:trace>
  <inkml:trace contextRef="#ctx0" brushRef="#br0" timeOffset="188684.31">12022 4660 16 0,'0'0'20'15,"0"9"-7"-15,0-9-7 16,0 0-1-16,0 0-2 0,0 0 1 16,0 0-1-16,0 0 0 15,0 19-1-15,-33-19 2 16,33 0-1-16,0 19-1 0,0-1 0 16,0 19-1-1,0-18 0-15,0 9 1 0,0 9-1 16,0-18 0-16,0-10-3 15,33 0 3-15,-33-9 1 0,0 0-6 16,0-9-5-16,0 0-5 16,0-10-15-16</inkml:trace>
  <inkml:trace contextRef="#ctx0" brushRef="#br0" timeOffset="188952.34">11956 4400 17 0,'0'0'22'0,"0"0"-9"0,0 0-5 16,0 0 0-16,33-19-1 15,-33 19 0-15,0-18-2 0,0 18-3 16,33-19-2 0,-33 19-2-16,0-19-7 0,33 1-17 15</inkml:trace>
  <inkml:trace contextRef="#ctx0" brushRef="#br0" timeOffset="189404.18">12287 4642 29 0,'0'9'18'0,"16"9"-7"16,-16 20-3-16,0-20-1 16,17 1-2-16,-17-1-1 15,0 1-3-15,16 9-1 0,-16-9 0 16,17-19 0-16,16 18 0 15,-33-18 1 1,0 0 0 0,0 0 1-16,0-18-2 0,0-1 1 15,0-9-1-15,0 9 0 16,0 1 0-16,0-1 0 16,0-18-1-16,0 9-2 0,0 10 0 15,33-20-1-15,-33 20-1 16,33-19 0-16,-33 9-1 0,33 28-9 15,-33-19-27-15</inkml:trace>
  <inkml:trace contextRef="#ctx0" brushRef="#br0" timeOffset="189757.07">12568 4623 28 0,'0'19'16'0,"33"-10"-7"15,-33 28-4-15,0 0-2 16,0-18 1-16,0 9-2 15,0-10 1-15,0 1-2 16,0 0 0-16,33-1 2 16,-33-18-1-16,0 0-1 15,33 0 0-15,-33 0-1 0,33 0-2 16,-16 0 2-16,-1 0-2 0,1 0 0 16,-1-18 2-1,1 18-2-15,16-38-3 0,-33 20-7 16,33-10-10-16</inkml:trace>
  <inkml:trace contextRef="#ctx0" brushRef="#br0" timeOffset="190052.84">12634 4567 4 0,'0'0'1'0,"0"0"1"15,0 0 2-15,0 0 1 16,0 0 4-16,0 0 7 0,0 0-6 16,0 19-4-16,0-19-4 15,0 0 0-15,0 0 0 16,0 0 0-16,0 0-1 0,33 0-1 15,-33 0 0-15,33 0-4 16,-33-19-10-16,17 1-31 16</inkml:trace>
  <inkml:trace contextRef="#ctx0" brushRef="#br0" timeOffset="190307.16">12601 4707 8 0,'0'0'13'0,"0"0"4"0,33 0-6 16,-33 0-5-16,0 0-3 15,0 0 1-15,0 0-1 0,33 0-1 16,-33 0 1-16,0 0-3 15,0 0 1-15,33 0-1 16,-33 0-2-16,33-19-6 16,-16 0-18-16</inkml:trace>
  <inkml:trace contextRef="#ctx0" brushRef="#br0" timeOffset="190958.16">12998 4586 5 0,'0'0'10'0,"0"0"9"16,0 0-5-16,0 0-5 15,-17 0-3-15,17 0-2 16,0 18-1-16,0-18 1 0,0 19-2 15,0-19 1-15,0 19-1 16,0-10-1-16,0 0 1 0,0 19 2 16,0-9-2-1,0-1 0-15,0 19-2 0,0-27 0 16,0 8 0-16,0 1 0 16,0 0 0-16,0-1 0 15,17-18 0-15,16 0 0 16,-33 19 0-16,0-19 0 15,33 0-1-15,-33 0 1 0,0 0 1 16,33 0 0-16,-33 0-1 16,16-19 0-16,-16 1-7 15,17-20-5-15,-1 20-18 16</inkml:trace>
  <inkml:trace contextRef="#ctx0" brushRef="#br0" timeOffset="192490.72">13643 4139 15 0,'0'0'20'16,"0"0"-7"-16,0 19-3 0,0-10-3 16,0 10 1-1,0-1 1-15,0 1 0 0,0 18-3 16,0 0 0-16,0 10-2 16,33 9 1-16,-33 9-3 15,0-9-1-15,0-10 0 0,33 10 1 16,-33-28-2-16,33 9 0 15,-17 0 0-15,1-18 0 16,-1-1 2-16,17-8-1 0,1-10-2 16,-34 0 2-16,33 0 0 15,0 0-2-15,0-10-3 16,-33-8-5-16,16-1-6 16,17-18-2-16,0 0-15 0</inkml:trace>
  <inkml:trace contextRef="#ctx0" brushRef="#br0" timeOffset="192856.24">13527 4158 18 0,'0'0'21'15,"0"0"-8"-15,0 9-5 16,0-9-1-16,0 0 1 15,16 0-2-15,1-9 0 0,16-10-4 16,17-18 1-16,-17 18-3 16,0-27 0-16,16 27 0 15,1-18 0-15,0 19-4 16,-17-10-2-16,0 9-3 16,0 19-10-16,-33 0-33 0</inkml:trace>
  <inkml:trace contextRef="#ctx0" brushRef="#br0" timeOffset="193129.57">13610 4539 11 0,'-17'28'25'15,"17"-9"-8"-15,-17-19-8 0,17 18-5 16,0-18-1-16,0 19 1 16,0-19-1-16,0 0-1 15,17 0 2-15,0 0 1 0,16 0-3 16,0-19-1-16,0 1-1 16,0-19 2-16,-17 9-2 15,34 9-7-15,0-18-9 16,-17-10-49-16</inkml:trace>
  <inkml:trace contextRef="#ctx0" brushRef="#br0" timeOffset="194170.46">14287 4158 11 0,'0'0'17'16,"0"0"-1"-16,0 0-7 0,0 9-1 15,0 10-2-15,0-1-1 16,0 1 0-16,0 18-1 16,0-9 0-16,34 9-1 0,-34 1-1 15,0 8-1-15,0 10 2 16,33-19-3-16,-33-9 1 15,0 9 0-15,33-18-1 16,-33 18 0-16,0-18-1 0,0-19 1 16,0 9 0-16,16 0 0 15,-16-9-3-15,0 0-1 16,0 0 1-16,-16 0 0 0,16-9 3 16,-33 9-2-16,33-9 1 15,-33-10 2-15,-1 19-2 0,34 0 2 16,-49 19-1-16,32-10 0 15,1 9-2-15,-17 20 2 16,33-20 0-16,0 1 1 0,0-1-1 16,0 1 0-1,0-10 1-15,0 10 0 0,16-19 1 16,1 0 0-16,16 0 0 16,-17 0 0-16,17-19-1 0,1 10 0 15,-1-10 0-15,-33 1-4 16,33-1 0-16,-33-18 0 15,33 0 2-15,-17 9 1 0,-16 9 0 16,17 1 0-16,-17-1 3 16,16 1 0-16,-16 18 2 15,0 0-2-15,0 0-1 16,0 0 1-16,0 0-2 0,0 0 0 16,0 18-2-16,33-18 1 15,-33 19 0-15,0-19 1 0,34 18-1 16,-34 1 2-16,33 0-2 15,-33-19 0-15,33 18 0 16,-33-9 0-16,16 10 0 0,1-19 1 16,-1 0-1-16,-16 0 1 15,17 0 0-15,-1-28 0 0,17 10-2 16,-33-1 1-16,0 0 2 16,34-18 0-16,-34 9 1 15,0 10 1-15,0-20-2 16,0 20 0-16,0-1-1 0,0 19-1 15,0-18-8-15,0 18-11 16,0 0-14-16</inkml:trace>
  <inkml:trace contextRef="#ctx0" brushRef="#br0" timeOffset="194715.3">14999 4418 11 0,'0'0'19'0,"0"10"-4"16,0 8-7-16,16-18-3 0,1 19-1 16,-17-19-1-16,16 0-3 15,-16 18 0-15,0-18 1 16,0 0 0-16,0 0 0 0,0 0 1 16,0 0 1-1,0 0 3-15,-16 0 0 16,16 0-3-16,-17 0 2 15,1 0-1-15,16 0 0 0,-34 0-3 16,34 0 1 0,-33 0-3-16,33 19 2 0,-33 0-1 15,33 9 1-15,-16-10 1 16,16 1 1-16,0 18-2 16,0-9 2-16,0 9-3 0,0-18 1 15,0-1-1-15,16 1 0 16,17-1 0-16,-33 1 3 0,33-19 0 15,1 0 2 1,-18 0 0-16,17 0-2 0,-16-19-1 16,16 1 1-16,-17-1-8 15,17 19-8-15,-33-18-6 0,0-1-7 16</inkml:trace>
  <inkml:trace contextRef="#ctx0" brushRef="#br0" timeOffset="205222.06">10997 8000 4 0,'0'9'7'15,"0"-9"6"-15,0 9 3 16,0-9-7-16,0 19-5 0,0-19 0 15,0 0-3-15,0 18-1 16,0-18 1-16,0 0 0 0,0 0-2 16,0 0 1-16,0 19 1 15,0-19 0 1,0 0 0 0,0 0 1-1,0 0 0-15,0 0-1 16,0-19 0-1,0 19-1-15,0 0 1 16,16-18-2-16,-16-1 2 16,0 10 0-16,0-10 1 15,17 1 1-15,-17-1-1 0,0 0 0 16,16 1-1-16,-16-19 0 16,0 18 1-16,17 10-2 15,-17-10 0-15,0 0 1 0,33-18 3 16,-33 9-2-1,0 10-1-15,0-1-1 0,0-18 3 16,0 18-1-16,0-9-1 16,0 10 2-16,33-1-2 15,-33 1-1-15,0-20 0 0,0 20 0 16,33-10 0-16,-33 9 0 16,0 1 1-16,0-19-1 15,33 9 0-15,-33 9 1 0,0-18-1 16,17 9 0-16,-17 9 2 15,16-9-2-15,1 0 0 0,-1 10-1 16,-16-10 2-16,17 9-3 16,16 1 2-16,-33-1 1 15,0 1-1-15,33-20 0 16,-33 10 2-16,0 10-2 16,33-1 1-16,-33-18-1 0,0 9 1 15,0 0-2-15,33 19 1 16,-33-28 0-16,0 18 0 15,17 0 0-15,-17 1 0 0,16-1 1 16,-16 10-3-16,17-28 3 16,-17 37-1-16,0-37-2 15,0 18 2-15,16 0 1 0,-16 10 0 16,0-10-1-16,17 1 1 16,-17-1-1-16,0-9-1 15,33 0 1-15,-33 19 0 16,0-9 0-16,0-1 0 0,0 0-1 15,33-9 1-15,-33 19 1 16,0-19 0-16,0 10-1 16,33-1 0-16,-33 0-1 15,0-18 1-15,0 9 0 16,33 10 0-16,-33-1 0 0,0-18 1 16,17 28-1-16,-1-10 0 15,-16 10 0-15,17-1 0 16,-17-8 0-16,16-1 0 0,1 1-2 15,16-10 2-15,-33 0 0 16,0 18 1-16,33-27-3 16,-33 19 3-16,33 18-3 15,-33-28 2-15,0 9 0 0,0 19 1 16,0 0-1-16,0 0-3 16,0-18 1-1,0 18 1 1,0 0 1-16,0-19 0 0,0 0 0 15,0 1-2-15,33-1 3 16,-33 10-1-16,0 0 0 16,0 9 1-16,0 0-2 15,0 0 0-15,17 0 0 16,-17 0 2 0,0 0-2-1,0-10 1-15,0 10 1 0,0 0-1 16,0 0-1-1,0 10-1 1,0 8 3-16,-17 1-2 0,17-1 0 16,0 1 1-1,0 18 1-15,-33-28-1 0,33 29 0 16,0-38 0-16,-33 18 0 0,33 1 0 16,0-1 0-1,0 1 0-15,0 0 0 0,0 9 0 16,-33 9 1-16,33-19-1 15,0 10 0-15,-33 9 0 16,16 1 0-16,1-1 0 0,-1-9-1 16,17 9 1-16,-16 0 0 15,-1-9 0-15,17 9 0 16,0 1 1-16,-33-20 0 0,33 1-3 16,0-1 2-16,-33 10 0 15,33-9 0-15,0-1 0 16,-33 1 0-16,33 9-1 0,0-9 1 15,0 18 0 1,-33-19-3-16,16 10 1 0,17-9 0 16,-16 18 2-16,16-18 0 15,0-1-2-15,0 1 2 16,-17-19 0-16,17 19 0 0,0-10 0 16,-16 9-2-16,16 1 1 15,-17 0-1-15,17-1 2 0,0 10-2 16,0-9 0-16,0-1 0 15,0 1-2-15,-33 0 1 16,33-19-1-16,0 0 0 16,0 18-5-16,0-18 3 15,0 0 3-15,0 0 1 0,0 19 2 16,0-10 7-16,-33 0-1 16,33 10-3-16,0 9 0 0,-33-10-3 15,33 1 1-15,0 0-1 16,0-1-1-16,-33-8 1 15,33-1-1-15,0 0-1 0,0 10 2 16,0-1 0 0,0-18 0-16,-17 19 0 15,17-10 1-15,0 10-1 0,-16-10 0 16,-1 19 0-16,17-9-1 16,0-19-2-16,-16 18 2 15,16 1 0-15,0-19 1 16,-17 9 1-16,17 1 0 15,0 8 0-15,0-9-1 16,0 10 0-16,0-19 1 16,0 19-1-16,0-1 0 0,-33 1 0 15,33-10 0-15,0 0 0 16,0 1 0-16,0-1 2 16,0-9 0-16,0 9-2 15,0 10 0 1,0 0-2-16,0-19 2 0,0 18 0 15,0 1 1-15,0-19 0 16,0 0-3 0,0 0 2-16,0 0-2 15,0 0-5-15,0 0-7 16,0 0 0-16</inkml:trace>
  <inkml:trace contextRef="#ctx0" brushRef="#br0" timeOffset="-212446.77">15511 3451 23 0,'0'0'18'0,"0"0"-7"0,0 0-3 16,0 0 1 0,0 0 0-16,0 0-2 0,0 0-1 15,0 0-2-15,0 0-2 16,0 0-1-16,0 0 0 16,0 0 0-1,0 0 2 1,0 9-1-16,0 10 3 15,0-19 0-15,0 18 3 0,0 1-1 16,0 18 0-16,0-18-2 16,0 9 1-16,0 9-5 15,0 0 1-15,0 10-2 0,0-10-2 16,0-18 4-16,17 8-2 16,-1-8 0-16,17 0 0 15,-33-1 1-15,33 1-1 16,0-19 2-16,-33 0-3 0,34 0 1 15,-18-19-7-15,17 1-7 16,-16-1-9-16,-1-9-6 16,17 10-48-16</inkml:trace>
  <inkml:trace contextRef="#ctx0" brushRef="#br0" timeOffset="-212069.7">15429 3460 37 0,'0'0'18'0,"0"19"-4"0,16-19-3 15,1 0 4-15,-17 0 3 16,16 0-3-16,17 0-3 16,-16 0-4-16,-1 0-4 15,17-28-2-15,0 28 0 16,0-19 0-16,-33 19-9 0,17-18-11 15,0 18-8-15,-1-19-10 16</inkml:trace>
  <inkml:trace contextRef="#ctx0" brushRef="#br0" timeOffset="-211784.12">15462 3860 35 0,'16'-18'13'16,"1"18"-5"-16,-1-19-3 0,1 10-1 16,32-1-3-16,-49 10-1 15,33-9-5-15,-33-9-20 16</inkml:trace>
  <inkml:trace contextRef="#ctx0" brushRef="#br0" timeOffset="-210816.31">15858 3860 11 0,'0'19'15'15,"0"-1"-1"-15,0 1-5 16,0-10-3-16,0 1-1 0,0-10-1 16,0 9 1-16,0-9 0 15,0 0 0-15,0 0 3 16,17 0-3-16,-17-9-1 16,17-1 0-16,-17 1-4 0,16-10 2 15,1 1-1-15,-17-19-1 16,16-1 0-16,1 11 1 15,-17-11-1-15,16-8 2 0,-16 9-2 16,0-1 2-16,0 20 1 16,33-10 1-16,-33 9-2 15,0 19 0-15,0 0 1 0,0 0 1 16,0 0 4-16,0 19 1 16,33 9-1-16,-33-10-3 15,0 1 0-15,0 18-2 0,0-28-3 16,33 10 1-16,-33 0-1 15,0-1-1-15,0 1 2 16,0-19 0-16,0 0-2 16,0 0 3-16,17 0 0 31,-17-19-1-31,0 19-1 0,0-37 0 16,0 9 0-1,0 10-2-15,0-20 1 0,17-8-2 16,-17 9 1-16,16-1 3 15,1-8-4-15,-1 27 3 16,-16 1-2-16,17 18 2 0,-1 0 1 16,17 0 7-16,-33 37 6 15,33-9-2-15,0 28 3 0,-33-19-2 16,17 28-3 0,-1-28-4-16,1 10-2 0,0-29-1 15,-1 20-3-15,1-11 0 16,-1-8 0-16,-16 0 1 15,0-1-5-15,33-18-5 0,-33 0-11 16,0 0-19-16,0-18-13 16</inkml:trace>
  <inkml:trace contextRef="#ctx0" brushRef="#br0" timeOffset="-203251.09">9508 8623 3 0,'0'0'0'16,"0"0"-2"-1</inkml:trace>
  <inkml:trace contextRef="#ctx0" brushRef="#br0" timeOffset="-201034.79">9508 8697 1 0,'0'0'1'0,"0"0"0"31,0 0 0-31,0 0 0 16,0 0 1-16,0 0 2 0,0-9 1 15,0 0 3 1,0-10 7-16,17 19-6 0,-17-19-3 15,0-9-2-15,17 10-1 16,-17-10-1-16,16 19 0 16,-16-29 0-16,33 11-1 0,-33-1 1 15,0 0-1-15,33-10 1 16,-33-8-1-16,0 27 0 16,0 1 1-16,0-1 0 0,0 19 2 15,0 0-3-15,0 0 0 16,0 0 1-16,0 0-1 15,0 0-1-15,0 19 1 16,0-19 0-16,0 18-1 16,0-18 0-16,0 19 1 0,0 0 1 15,0 8 0-15,0-8 1 16,0 9-2-16,0 9-1 16,33 0 1-16,-33 1-1 15,0-1-1-15,0-9 2 0,33 9-2 16,-33-18 1-1,0-1-1-15,0 1 2 0,0-10-1 16,0 0-3-16,0-9-2 0,0 0-2 16,0 0-2-16,0 0-4 15,0-9-16-15</inkml:trace>
  <inkml:trace contextRef="#ctx0" brushRef="#br0" timeOffset="-200136.3">9806 8474 15 0,'0'9'22'0,"0"1"-8"15,0-10-5-15,0 9-2 16,0-9-2-16,0 0 0 15,0 0 0-15,0 0-3 16,0 0 1-16,0 0 0 0,0-9-1 16,0-10 0-16,0 10-1 15,33-19 1-15,-33-10-1 16,0 1 0-16,33-9 0 0,-33 9 3 16,0-1 0-1,33 10 0-15,-33 10 1 0,0-1-4 16,0 1 3-16,0 18-2 15,0 0-1-15,0 0 1 16,0 18-1-16,0 1 1 0,0 9-1 16,0-10 0-16,0 1-1 15,33 0 2-15,-33 18 0 16,0-19-1-16,0 1 1 0,17 9-2 16,16 9 2-16,0-18-1 15,-33 9 0-15,33 0-1 16,-33-1 0-16,33-8 0 0,-33-19 2 15,0 19-1-15,33-10-3 16,-33-9 3-16,0 0-3 16,0 0-1-16,0 0-4 15,0 0-2-15,0 0-2 0,0 0-1 16,0 0 0-16,0-9 0 16,0 9-11-16</inkml:trace>
  <inkml:trace contextRef="#ctx0" brushRef="#br0" timeOffset="-193766.5">9409 8009 7 0,'0'9'13'0,"-33"10"4"16,33-1-9-16,0 1-4 0,-16 0-2 15,-1-10 0-15,17 9-2 16,0 1 1-16,0 0-1 16,0-19 0-16,0 18 0 0,-16-18 0 15,16 19 0-15,-17-1 1 16,17-18 0-16,0 19-1 16,0 0 0-16,-17 9 0 0,17-10 1 15,0 19-1-15,0-18 1 16,0 0 0-16,0 8 0 15,0-8 0-15,0 9 0 16,0-9 0-16,0 9-1 16,17-1 1-16,-17-8 1 0,17 9-2 15,-1 0 0-15,17 0 0 16,0-10 0-16,-33 1 0 16,33 9 0-16,0-19 0 0,-33 19 0 15,33-9 0-15,17-1 1 16,-17 19-1-16,33-18 0 15,-33 9 0-15,0 9 0 0,17-18 0 16,-17-1 0-16,0-18 0 16,0 0 0-16,0 0 0 0,0 0 0 15,-33-18 0 1,33 18 2-16,17-19-2 0,-17-9 2 16,-33 10-2-16,33 8 0 15,33-8 0-15,-49 8 0 16,16-8 0-16,0-1 0 0,0-18 0 15,0 9 1-15,0 10-1 16,0-20-1-16,-33 10 1 0,17-9 0 16,-1 19 0-16,1-20 0 15,-17 11 0-15,0-1 1 16,0 0-1-16,0 9 0 16,0-18 0-16,-17 0 0 15,1 9-1-15,-1-9-1 0,17-10 2 16,-33 10 0-16,33 0-1 15,-33-10 0-15,33 10 2 16,-33 0-2-16,33 9 1 0,-33 0 0 16,0 0 0-16,0 9 1 15,16 1-1-15,-16-10 1 16,0 9 0-16,0 1 3 0,33 18-1 16,-33-19 0-16,-17 0 2 15,17 19-3-15,0-18-1 16,0 18 1-16,33 0 0 0,-33 0 0 15,0 18-2 1,-16 1 1-16,15 9-1 0,1 9 1 16,-33 0 0-16,33 1-2 15,0 8 1-15,0-9 0 16,16 1-3-16,-16-11-5 0,33 11-3 16,0-38-16-16</inkml:trace>
  <inkml:trace contextRef="#ctx0" brushRef="#br0" timeOffset="-191608.32">16107 3237 13 0,'-17'0'23'15,"0"0"-8"-15,17 0-5 0,-33-19 0 16,33 19-2-16,-33-9 1 15,33 9 0-15,-33-18-1 16,33 18-3-16,0-19 0 0,-16 19-3 16,16-19 1-16,0 19 0 15,-17 0-2-15,1 0-1 16,-1-18 2-16,1 18-1 0,-1 0-1 16,0-19 3-1,-16 19-3-15,0-9 2 0,-16-1 2 16,16 1-1-16,16 9-2 15,-16 0-1-15,16 0 1 16,-16 0-1-16,33 0 0 16,-33 0 0-16,0 9 2 0,17 10-4 15,-1 0 2 1,1-19 0-16,-17 18 1 0,16 1 0 16,1 18-1-16,-18-9-1 0,1-9 1 15,33 18 0-15,-49 0 0 16,32-9 0-16,17-9-1 15,-16 18 2-15,16-19-1 16,0 1 0-16,-17 9-1 16,17 9 0-16,0-18 2 0,0-1-3 15,0 10 3-15,0 9 0 16,-16 1 0-16,16 8-1 16,-17 10-2-16,17-19 0 0,0-9 3 15,0 9-1-15,0 0 0 16,0-9 0-16,17 10 0 15,-1-20 0-15,-16 19 0 16,17-18 0-16,-1 9-1 0,1 9-1 16,-1 0-1-16,17-18 1 15,0-1 2-15,-33 10 0 16,34-9-1-16,-1 0-2 0,0-1 0 16,0-18 0-16,16 19 1 15,-16-19 0-15,0 9 0 16,-16-9 1-16,16 9 1 0,0-9-2 15,-16 0 2-15,32 0 0 16,-16 0 0-16,0 0 1 16,-33 0-2-16,34 0 1 0,-1-9-2 15,-17 0 2-15,17 9 0 16,0-19-2-16,0 19 2 16,0 0-2-16,-33-18 0 15,17 18-3-15,16 0 2 0,-16-19 1 16,16 19 2-16,-17 0 1 15,17 0-1-15,0-19 0 16,-33 19-2-16,33 0 2 0,-16-28 0 16,-1 19-2-16,1 0 2 15,0-10 0-15,-1 1 0 0,1-1 0 16,-1 0 0-16,17 1 1 16,-33 9-1-16,0-10 2 15,0 0-2-15,33 1 0 16,-33 18 0-16,0-37 0 0,0 37 0 15,33-28-1-15,-33 9-1 16,0 0-1-16,0-18-1 16,17 19 0-16,-17-20 3 0,0 11-1 15,0-11 2-15,0-8-1 16,0 9 1-16,0-1 1 16,-17 1 0-16,17 9 0 0,-33-9-1 15,33-19 1-15,-33 28-1 16,33-27 0-16,-33 36 4 15,0-9 0-15,17-9-1 0,-18 18 9 16,1 19-1 0,0-18-2-16,0 18 0 0,33 0 1 15,-66 0-5-15,33-19-1 16,0 19-2-16,-17 0 1 16,17 0-3-16,0 0 0 0,0 0-4 15,0 0-4-15,17 0-8 16,-1 0-11-16,0-19-14 15</inkml:trace>
  <inkml:trace contextRef="#ctx0" brushRef="#br0" timeOffset="-180695.88">10947 8334 14 0,'0'0'23'0,"-33"0"-9"16,33 0-6-16,0 0-4 15,-33 0-2-15,33 0 0 0,0 0 2 16,0 0-3-16,-33 0-1 16,33 0 1-16,0 0 0 15,0 0 0-15,0 0 0 0,-17 0-1 16,17 0 2-1,-16 0-1 1,16 10 0-16,-17-1 1 0,17 10 0 16,-16 8-2-16,-1-8 0 15,17 0 1-15,0 9-1 16,0 0 0-16,0-1-1 16,0-8 1-16,0-19 0 0,0 19 0 15,0-1 1-15,0 1-3 16,17-10 2-16,-17 0 0 15,16 19 0-15,1-28 0 0,-1 0-1 16,34 19 1-16,-50-19 0 16,33 0 0-16,0 0 0 0,0 0-1 15,0-19-2 1,-16 19-1-16,16-18 3 0,0 8-1 16,-33 1 2-16,33 0 0 0,-33 0-1 15,0-1 1-15,0-8-1 16,0-1 1-16,0 0 0 15,0-18 0-15,0 0-1 16,0 9 2-16,0-18-2 0,0 8 2 16,0 1-1-16,0 0-1 15,-33 9 1-15,33 9 0 16,0 1 0-16,0-1 2 0,0 1 1 16,0 18 0-16,-33 0-3 15,33 0 1-15,-17 18-1 0,1-18 0 16,-1 37 0-16,-16-18 0 15,0 9-2-15,33 9-3 16,-33-18-1-16,0-1-12 16</inkml:trace>
  <inkml:trace contextRef="#ctx0" brushRef="#br0" timeOffset="-145831.91">12733 9646 3 0,'0'0'1'0,"0"0"1"16,0 0 0-16,0 0-1 0,0-9-1 31,0 9 1 1,0 0 1-32,0 0 0 0,0 0 1 15,0 0-1-15,0 0 0 16,0 0-1-16,0 0 0 15,0 0 1-15,0-10 0 0,17 10 0 16,-17 0 1-16,0-18 0 16,0 18 1-16,16 0 1 15,-16 0-1-15,0 0-2 0,0 0 0 16,0 0-1-16,17 0 1 16,-17 0 0-16,0 0-1 15,0 0 1-15,0 0-1 16,0 0 0-16,0 0 1 0,0 0-1 31,0 0 1-31,0 0-1 0,0 0 0 16,0 0 2-16,0 0-1 15,0 0-1-15,-17 0 1 16,1 0 0-16,16 0-4 0,-17 0 2 16,17 0 2-16,-16 18-2 15,16-8 0-15,-17-1 0 16,17 10 0-16,0-10 0 15,-33 9 1-15,33 1 0 0,-33 0-1 16,33-1-2-16,0-8 2 16,0 8 0-16,0 10 0 15,0-19 0-15,0 10 0 0,0 0 0 16,0-1-1-16,0-9 1 16,0 19 0-16,0-9 0 0,0 9 1 15,0-10-1-15,0-18 1 16,0 19-1-1,33-10-1-15,-33 10-1 0,0-10 1 16,33 1 1-16,-33 8 0 0,17 1 2 16,-17-19-1-16,16 0-1 15,1 0 0-15,-1 0 0 16,1 0-1-16,-17-19 1 0,33 1 0 16,-33 8-1-16,33-8 1 15,-33 8 0-15,0 1 1 0,0 9-1 16,0-19 0-16,0 19-1 15,33-18 1-15,-33-1 0 16,0 10-1-16,0-10 1 0,0 1 0 16,0-1 0-16,0 1 0 15,0-1 0-15,0-9 0 0,0 0 0 16,0 10 0 0,0 8 0-16,0-27 1 0,0 37-1 15,0-19 0-15,0 1 0 16,0 9 1-16,0-1-2 0,-33 1 1 15,33-10 0-15,0 19 1 16,0-18 0-16,-33 18-1 16,33-19 0-16,0 19 0 0,-33 0 0 15,16 0 0 1,1 19 0-16,-1-1 0 16,1-18 0-16,-1 10 0 15,17-1 0-15,0 0 0 16,0-9-4-1,0 0-6-15,17 0-19 16</inkml:trace>
  <inkml:trace contextRef="#ctx0" brushRef="#br0" timeOffset="-144300.5">13180 9730 7 0,'0'0'4'0,"0"0"0"16,0 0-3-16,0 0 1 0,0 0 0 15,0 0 5-15,-17 0 6 16,17 0-6-16,0 0-2 16,-17 18-2-16,17-18-1 15,-16 0-2-15,16 10 2 0,0-10 0 47,0 0-1-47,0 0 1 16,0 0 1-16,0 9 0 15,0-9-2-15,0 0 0 0,0 0 0 16,0 0 0 0,0 0 0-16,0 0 0 15,0-9 0-15,16-1 1 16,1 10-1 0,0-18-1-16,16 18 1 0,-33-19 0 15,33 19 0-15,-33-19-1 16,33 10 0-16,0 0 0 0,-17 0 2 15,1 9-2-15,16-10 1 16,17 1-1-16,-17-10 0 16,-33 19 0-16,66-18 0 0,-50-1 0 15,17 19 0-15,1-18 0 16,32 8-2-16,-33 1 4 16,0 0-1-16,-17-1-1 0,1 1-1 15,16 9 1 1,17-19 0-16,-17 1 0 0,0 18 0 15,0-28 0-15,0 9 1 16,0 1-1-16,17 8 0 0,16 1 1 16,-33-10 0-16,16 1-1 15,-16 18 1-15,34-19-1 16,-34 19 0-16,0-9 1 0,16 0-1 16,-16-1 1-16,34 1-1 15,-34 0 0-15,0-10 1 0,0 1 1 16,0-1-2-16,16 19-2 15,-15-28 4-15,-1 19-3 0,0-10 1 16,0 10 1 0,16 9-1-16,-16 0-1 0,0 0 1 15,1 0 0-15,-1 0 0 16,0 0-2-16,-17-9 2 0,17-1 0 16,0-8 1-16,0 18-1 15,1-19 0-15,-18-9 1 0,17 19-1 16,0-10 0-16,-16 10-2 15,32 0 2-15,-16-1 1 16,1 10-1-16,-34 0 0 0,33-18-1 16,-17 18 1-16,17 0-1 15,-16-19 1-15,32 0 0 16,-16 10 0-16,-33-9 0 16,33-1 0-16,1 10 0 0,-1-1 0 15,-17 10 0-15,17 0-1 16,0 0 1-16,0 0 0 0,0-18 0 15,-16 18 0-15,16 0 0 16,-16-19 0-16,16 19 1 16,16-28-3-16,-49 10 2 0,33-10 0 15,0 18 0-15,-16-27-1 16,0 19 0-16,-1-1 2 0,17 10-1 16,-16-1 0-1,-1 10 0-15,17 0 0 0,-33 0-1 16,33 0 1-1,-33 0 1-15,0 0-3 16,0 0 3-16,0-9-2 16,33 9-9-16,-33-9-1 0,0 9-4 15,0-9-5-15</inkml:trace>
  <inkml:trace contextRef="#ctx0" brushRef="#br0" timeOffset="-141735.48">16288 8567 6 0,'0'0'11'15,"0"0"5"-15,0 0-5 16,0 0-2-16,0 0-3 0,0 0-2 16,0 0 2-16,0 0-2 15,0 0 1-15,0 0-1 0,0 19 3 16,0-1 1-16,17 19-2 15,-17 1-2-15,16-11-2 16,1 11 0-16,0-1-1 16,-17 0 1-16,16 0-3 0,1 10 1 15,-1-29 1-15,-16 10-1 16,33-9 0-16,-33-1 0 0,0 1-1 16,0 0 1-16,0-19-3 15,0 0-8-15,0-19-8 16,0 0-13-16</inkml:trace>
  <inkml:trace contextRef="#ctx0" brushRef="#br0" timeOffset="-141112.68">16288 8576 6 0,'0'10'10'0,"0"-10"10"0,0 9-8 16,0 0-4-16,0 10-4 0,17-1 1 15,-1-18-1-15,1 19-1 16,-17-19 2-16,17 19-2 0,-1-19 0 16,17 0 0-16,0 9-1 15,-33-9 0-15,33 0 0 0,0 0 0 16,-16-9 0-16,-1-10-1 15,18 19 0-15,-18 0 0 16,1 0 0-16,-1 0 0 16,-16 0 1-16,0 0 0 0,0 0-1 15,0 19-1-15,-16-1 0 16,16-9-2-16,-17 1 0 0,1-1-1 16,16-9-4-16,0 9 1 15,-17-9 1-15,17 0 1 0,0 10 1 16,0 8 3-16,-17-18 0 15,17 19 0-15,-16-1 0 16,16 10 1-16,-17 10-1 0,17-1 0 16,-33 9 2-16,33-9-2 15,0 1 1-15,0-10 0 16,0 9-1-16,0-19 0 0,0 1-1 16,0-19 2-16,0 0-2 15,0 0-2 1,0-19-6-16,0 1-18 0</inkml:trace>
  <inkml:trace contextRef="#ctx0" brushRef="#br0" timeOffset="-139867.36">12270 10511 7 0,'0'0'5'0,"0"-9"-2"0,0 9 0 15,0-10-1 1,0 10 5-16,0 0 6 0,0 0-3 16,0 0-2-16,0 0 0 15,0 0-1-15,0 0 1 0,0 0-3 16,0 10-1-16,0 8-3 15,17-8 0-15,-17 17 1 16,16-8-3-16,1 0 2 16,-1-1-1-16,1 10-1 0,16-9 2 15,-33 18-1-15,33-18 0 0,-33-19 0 16,33 18 0-16,-33-18-2 16,0 0-2-16,0 0-6 15,0-9-9-15,0 0-39 0</inkml:trace>
  <inkml:trace contextRef="#ctx0" brushRef="#br0" timeOffset="-139368.92">12171 10409 9 0,'0'28'17'0,"-33"-28"-1"0,33 18-7 16,0-18-3-16,0 0-2 0,0 0 0 15,0 0-2-15,0-18-1 16,0 18 0-16,33-28-1 16,-33 9 1-16,33 0 1 0,-33 10-1 15,33 0 0-15,-33-10 1 16,33 19-1-16,-16 0 0 16,-1 0 2-16,-16 0-2 15,17 28 2-15,-1 0-1 0,-16 0-1 16,17 9-1-16,-17 0 1 15,0 1-1-15,33-11 0 0,-33 11 0 16,0-29 0-16,33 10 0 16,-33-10 0-16,33-9 1 15,-33 0 1-15,33 0-2 0,-33 0 1 16,17 0-1-16,16 0 2 16,-17 0-2-16,1 0 0 15,16 0 0-15,0-9-5 0,-33-1-13 16</inkml:trace>
  <inkml:trace contextRef="#ctx0" brushRef="#br0" timeOffset="-138917.78">12634 10260 8 0,'0'0'24'0,"0"0"-9"16,0 18-5-16,0 1-5 0,0 0 0 16,0-1-1-16,0 10 1 15,0 9-3-15,0 1 0 0,0-1 0 16,0-9-2 0,33 9 1-16,-33 0 0 0,0-18 1 15,33 9 0-15,-33-10 1 16,17 1-1-16,-1-1-2 0,17-18 0 15,-16 0 2-15,16-27-1 16,0 17 1-16,-33-8-1 16,33-1-1-16,-17-9-4 0,-16 9-11 15,0-8-23-15</inkml:trace>
  <inkml:trace contextRef="#ctx0" brushRef="#br0" timeOffset="-138613.98">12601 10297 13 0,'33'0'13'16,"-33"0"2"-16,33-9-6 0,-33-1-4 16,33 1 0-16,-33 0-4 15,17 0 0-15,-1 9 0 0,1 0-2 16,-17 0-18-16</inkml:trace>
  <inkml:trace contextRef="#ctx0" brushRef="#br0" timeOffset="-138284.87">12667 10576 30 0,'33'0'15'16,"-33"0"-7"-16,17-19-3 0,-1 19-2 16,1-18 0-16,-1-1-1 15,1-9-1-15,16 10-1 0,-33-1-11 16,33 1-42-16</inkml:trace>
  <inkml:trace contextRef="#ctx0" brushRef="#br0" timeOffset="-137557.25">12965 10557 21 0,'0'19'20'0,"0"-19"-7"16,0 19-7-16,0-10-1 15,0 0-3-15,0 1 1 0,16-10-1 16,-16 0 0-16,17 0-1 16,-17 0 0-16,0 0 1 0,0 0 0 15,0 0 2 1,0 0 3-16,0 0 0 0,0-10 0 16,0-8-1-16,0-1-3 15,0-18-2-15,0 0-1 0,0-10 2 16,0 1-2-16,0-1 1 0,0 19 1 15,0-9-2 1,0 9 1-16,0 19-1 0,0-10 0 16,0 10 0-16,0 9-1 15,0 19 1 1,0-10 0-16,0 19-2 0,33 0 2 16,-33 9 0-16,0-19 2 15,33 10-2-15,-33 10-2 0,33-20 4 16,-33 1-1-16,16-10 0 15,1 0-1-15,-1-9 0 0,1 0 2 32,-17 0-1-32,0 0 2 0,0-9 0 15,0 0-2-15,0-10 1 16,0 1-1-16,0-10 0 0,0-10 1 16,0 1-2-16,0-9 1 15,0-1-1-15,0 19 0 16,0-18 0-16,0 18 1 0,-17 9-3 15,17 10 1-15,0-10-2 16,0 1-7-16,0 18-6 16,0-19-4-16,0 10-7 15,0 0-32-15</inkml:trace>
  <inkml:trace contextRef="#ctx0" brushRef="#br0" timeOffset="-137198.95">13246 10158 31 0,'0'0'17'0,"0"0"-7"0,0 0-6 15,0 0 0-15,0 9 1 16,0 0-1-16,0 10-1 0,33-1 0 16,-33 1 0-16,0 0-1 15,33 8 1-15,-33 11-2 16,0-20 0-16,16 1 1 0,-16-1-1 16,17 1-1-16,-1-19 2 15,-16-9-5 1,0-10-7-1,0-9-6-15,-16 10-14 16</inkml:trace>
  <inkml:trace contextRef="#ctx0" brushRef="#br0" timeOffset="-136830.89">13279 10092 22 0,'-33'19'19'0,"33"-10"-7"0,0 10-6 16,0 0-1-16,0-10-2 15,0 19 1-15,0-28 0 0,0 0-1 16,0 0 0-16,0-19-1 16,0 10 0-16,0-19-2 15,33 9 1-15,-33 10 1 0,33-28-1 16,-33 37 0-16,16-28 2 15,1 28 1-15,-1 0-1 16,1 28 5-16,0-10 4 0,-17 1-3 16,0 18-3-1,0 10-5-15,0-1-1 0,0 10 0 16,0 0 1-16,0-19-4 0,-17 10-1 16,17-10-2-16,0-9 0 15,0-10 0-15,0-8 2 16,0-10 2-16,0 0-1 15,0 0 1-15,0 0-3 0,0 0-6 16,0 0-9-16</inkml:trace>
  <inkml:trace contextRef="#ctx0" brushRef="#br0" timeOffset="-136380.95">13494 10437 29 0,'0'18'18'16,"0"-18"-8"-16,0 0-4 0,0 0-1 15,0 19-1-15,0-19 0 16,0 0 0-16,33 0-1 16,-33 0 2-16,0 0-2 15,0 0 2-15,0 0-1 0,0 0-3 16,0-19 0-16,0 1-1 15,0-10 1-15,0-10-1 16,0 1-1-16,0-9 1 0,0-10 0 16,0 19 0-16,0-28 1 15,0 27-1-15,0-8 0 16,0 9 0-16,16 18 1 16,-16 0-1-16,0 19 0 0,17 0 3 15,-17 0 8-15,16 19-2 16,-16 0 0-16,17 9-3 0,-17 9-2 15,17-19 2-15,16 10-3 16,-33-9-1-16,33 9 1 16,-33 0-3-16,33-10 1 15,-33 1-1-15,0 0-4 0,33-1-12 16,-33 1-9-16,0-10-2 16,0 10-11-16</inkml:trace>
  <inkml:trace contextRef="#ctx0" brushRef="#br0" timeOffset="-136181.65">13576 10213 22 0,'34'-18'19'15,"-1"-19"-7"-15,0-1-7 0,-33 10-2 16,33 10-3-16,-33-10-13 16</inkml:trace>
  <inkml:trace contextRef="#ctx0" brushRef="#br0" timeOffset="-131081.56">12452 11664 6 0,'0'0'7'0,"0"0"3"15,0 0 3-15,0 0-5 16,-33 0-4-16,33 0 0 0,0 0-2 16,0 0 1-16,0 0 0 15,-33-18-2-15,33 18-1 16,0-19 2-16,0 10-2 0,-33 0 1 16,16-1 0-16,1 10-1 15,-1-9 2 1,1 9-1-16,-1-9-1 15,-16-1 1-15,33 1-1 0,-33 0 1 16,33-1 1-16,-33-8-2 16,0-1 0-16,0 10 1 15,16-19 1-15,1 9-2 0,-1 1 1 16,-16 9-1-16,0-29 1 16,33 20 0-16,-33-10 0 0,-17 0 1 15,34 19-1 1,-17-10-1-16,16-18 1 0,17 9 0 15,-33 9-1-15,33 1 0 16,0-19 0-16,-33 18 1 16,33-9-1-16,0 0 0 0,0 0-2 15,0 0 3-15,0-9-1 16,-33 9 1-16,33 0 0 16,0-9-2-16,0 9 0 0,0 0 1 15,0 0 0-15,0 0 0 16,0 1 0-16,0-1 0 15,0 9 1-15,33-18-1 0,-33 18 1 16,0-9-1-16,0 10-1 16,0-1 1-16,0 0 0 0,0-8 1 15,33 8-1-15,-33 0-2 16,0 1 3-16,0-1-1 16,0 19 2-16,33-18-3 15,-33-20 1-15,0 20 0 16,0-1 0-16,0-9 0 0,0 10 0 15,17-1-2-15,-17 0 2 16,16 1 0-16,-16 9 0 16,0-1 0-16,17 1 1 15,-1 9-1 1,-16-19 0-16,0 19 0 0,17-18 1 16,-17-1-3-16,33 1 2 15,-33-1 2-15,0 0-2 16,33 10 0-16,-33-10 0 0,0 19 0 15,33-18 1 1,-33 18-1-16,33 0 0 16,-33 0 0-16,0-19 0 15,17 1 1-15,-1 8-1 16,17-8 1-16,-16-1-1 0,16 19 0 16,-33-19 0-16,33 19 1 15,-33 0 0 1,0 19-1-1,33-10 1-15,-33-9 0 16,0 0-1 0,0 0 1-1,33 0-1 1,-33 0-1 0,0 0 2-16,0 0-5 31,0 0-1-16,0 0-4-15,0 0-10 0</inkml:trace>
  <inkml:trace contextRef="#ctx0" brushRef="#br0" timeOffset="-128395.39">12320 9971 12 0,'0'0'18'0,"0"0"-5"0,0 0-7 16,0 0-3-16,0-18 0 15,0 18-2-15,0 0 2 0,0 0-1 16,0 0-1-16,0 0 1 15,0 0-1-15,0 0 0 16,0 18-1-16,0 1 2 0,0 0-2 16,0-1 1-16,0 10-1 15,0-9 0-15,0 18 1 16,16-18-1-16,1 18 1 16,16-9-1-16,-33 9 0 0,0-18 0 15,33 8 0-15,-33-8 0 16,0 0 0-16,0-19 0 15,0 0 1-15,0-19-3 16,0 0 1-16,0-8 1 16,0 8 0-16,-33-18-1 0,33 0-3 15,-33 9-3-15,0 9-11 16,16-18-17-16</inkml:trace>
  <inkml:trace contextRef="#ctx0" brushRef="#br0" timeOffset="-127830.75">12204 9953 6 0,'0'18'23'0,"33"-18"-7"16,-33 19-8-16,0-19-3 0,0 0-3 15,0 9-1-15,0-9 1 16,33 0-1-16,-33 0 1 16,17 0 0-16,-1 0-1 0,1 0 1 15,16 0-2-15,0 0 2 16,-33 0-2-16,33-9 3 15,0 9-1-15,-33 0-1 16,33 0 1-16,-33 0-1 0,0 0 0 16,0 0 0-16,17 0-1 0,-17 0 1 15,0 0 0 17,0 0 1-17,0 0 2-15,0 0-3 0,0 0 1 16,0 0-3 15,0 0 2-31,0 0 0 16,0 0-1-16,0 9-1 15,0 10 3-15,0 0 1 16,-17 18-1-16,17 0-1 0,0-18-1 16,0 18 1-16,0-9-1 15,0 9-1-15,0-28 1 16,0 10-2-16,0-19-4 15,0 0 1-15,0 0-3 0,0 0-3 16,0 0-13-16</inkml:trace>
  <inkml:trace contextRef="#ctx0" brushRef="#br0" timeOffset="-126881.28">12518 11450 12 0,'0'-9'20'15,"0"9"-4"-15,0 0-6 16,0 0-4-16,0 0-2 0,0 0-1 16,0 0 0-1,0 0-2-15,0 19 1 16,0-1-1-16,0 10-1 16,0 9-1-16,0-18 1 15,0 9 0-15,0 0 0 16,0 0 2-16,0-10-2 15,0-8 0-15,0-1 0 0,0 0 0 16,0 10 0-16,0 0 0 16,0-1-1-16,0-18 2 15,0 0-4-15,0 0 1 16,0 0 0-16,0 0 0 16,0-18-4-16,0-1-6 0,0-9-7 15</inkml:trace>
  <inkml:trace contextRef="#ctx0" brushRef="#br0" timeOffset="-126259.29">12518 11376 17 0,'0'0'22'16,"0"0"-6"-16,17 0-4 15,-17 28-3-15,16-9-2 0,-16-10-1 16,17 19-3-16,16-10-1 16,-33 1 0-16,0 9-1 15,33-10-1-15,-33-18 0 0,33 0 2 16,-33 0-1-16,33 0 0 15,-33 0 1-15,0 0-1 16,0 0 0 0,0 0-1-16,0 10 0 15,0-1 0-15,0 10 1 16,17-10-3-16,-17 0 2 0,0-9 1 16,16 0-1-16,-16 0 1 15,0 0 0-15,0 0 0 16,0 0 0-16,0 0 0 0,0 0-2 15,0 0 2-15,-16 0-1 32,16 0-2-32,-17 0 2 0,17 0 0 15,-33 0 0 1,33 0-1-16,0 10 1 0,0 8 0 16,-33 1-1-16,33-1 0 15,0-8-1-15,-33 8 1 0,33 1 1 16,0 0 1-1,-33-1-1-15,33-18 0 0,-17 0-1 16,17 19 1-16,0-19-1 16,0 0-1-16,0 0 3 15,0 0-2 1,0 18-7-16,0-18-2 16,0 0-3-16,0 0-10 0,0 0-20 15</inkml:trace>
  <inkml:trace contextRef="#ctx0" brushRef="#br0" timeOffset="-111168.03">17727 7953 3 0,'0'0'6'15,"0"0"6"-15,0 0 5 16,0 0-4-16,0 0-4 0,0 0-1 15,0 0-1-15,0 0 1 16,0 0-2-16,-33 0-2 0,33 0 0 16,0 0-2-16,0 0-1 15,0 0 1-15,0 19-2 16,0-19 0-16,0 0-1 0,-33 9 2 16,33 0-1-16,0 10 1 15,0-10-1-15,0 10 0 0,-17-19 1 16,17 18-3-1,0 1 2-15,0-19 0 0,0 28 1 16,0-10-1-16,-16 1 0 16,16 18 0-16,0-18-2 0,-17 9 3 15,17 0-1-15,-16 0 0 16,16 9 0-16,0-19 1 16,0-8-2-16,0 8 1 0,0 1 0 15,0-1-1-15,0 1 1 16,0 0 0-16,0 9 0 0,0-10 0 15,0 1 0-15,0-1 0 16,0-18-4-16,-17 19-8 16,17 0-6-16,-16-19-45 15</inkml:trace>
  <inkml:trace contextRef="#ctx0" brushRef="#br0" timeOffset="-110290.9">17760 8502 13 0,'0'18'18'16,"0"1"-4"-16,0-19-7 0,0 0-2 16,-33 0 0-16,33 0-1 15,0 0 1-15,0 0-2 0,0 0-1 16,-33 0-2-16,33 0 1 16,0 0-2-1,-33 0 1 1,33 0-1-16,-17 0 1 15,17 0 1-15,0 0 0 47,0 0 0 0,17 0-1-47,16 0 0 16,-33 0 0-1,0 0 1-15,33 0-2 16,-33 0 2-16,33 0-1 0,-33 0 1 16,17-19 0-1,-1 19 0-15,17-18 0 0,-16 18-2 16,-1 0 1-16,1-9 2 0,16 9-1 16,0 0 1-16,-33 0-1 15,33 0 2-15,-33 9-2 16,17 9 2-16,16-18-2 0,-17 0 0 15,1 0 0-15,-1 0 1 16,34 0-2-16,-50 0 2 0,33-18-2 16,0 18 0-16,-16-9 0 15,-1-1 0-15,1 10 0 16,-1 0 1-16,1 0-1 0,-1 0 0 16,-16 19 0-16,17-1 1 15,-17 1 0-15,33-19-1 0,-33 0-1 16,0 19 2-1,33-19-1-15,-33 0 1 16,0 0-1-16,33 0 1 0,-33-19-1 16,17 19-3-1,-17 0-5-15,0 0-16 16</inkml:trace>
  <inkml:trace contextRef="#ctx0" brushRef="#br0" timeOffset="-109711.27">18372 7711 17 0,'0'0'19'0,"0"0"-7"16,0 0-3-16,0 0-6 16,0 0 1-16,0 0-1 15,0 0 1-15,-33 0-2 16,33 0 1-16,0 19-1 0,0-19 3 16,0 9 1-16,0 10-1 0,0 18 2 15,0-19 0-15,0 20-1 16,-33-20-4-16,33 29 1 15,-17-10-3-15,17-9 1 16,0 0 0-16,0 18-1 0,0-8 0 16,0-20-1-16,-16 10 1 15,16 9 0-15,0-18 1 16,0 9-1-16,0-10 0 0,0-8 0 16,-17-1 0-16,17-9-9 0,0 0-2 15,-16 0-4-15,16 0-4 16,-17 0-11-16</inkml:trace>
  <inkml:trace contextRef="#ctx0" brushRef="#br0" timeOffset="-109011.66">17661 7730 8 0,'0'0'13'0,"0"0"4"16,0 0-6-16,0 0-5 16,0 0-2-16,-17 0 0 0,17 0 2 15,0 9-2-15,0 0-3 16,0-9 0-16,0 10 0 16,0-10 0-16,0 9 1 0,0 0-1 15,0-9 1-15,0 19 1 16,0-19 0-16,0 0 1 15,17 0 0-15,-17 0-2 0,33 18 2 16,-33-18-1-16,33 0 0 16,0 0 1-16,-33 0-3 15,17 0 0-15,16 0 1 16,-17 0-1-16,17 0 0 0,-16 0 1 16,16 0-2-16,0 0 1 15,0 0-1-15,-16 0 0 0,-1 0 1 16,1 0-1-16,-1 0 0 15,1 0 0-15,-1 0 0 0,1 0-1 16,16 0 1-16,-33 0 0 16,33 0-1-16,0 0-1 15,-33 0-1-15,17 0 0 0,-1 0 0 16,-16 0-3-16,17 0-4 16,-17 0-6-16,0 19-15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8T00:41:12.20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6:40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1 329 176,'0'0'832,"0"-13"76,0 201-780,0-188-128,0 1-1,0-1 1,0 1 0,0-1 0,0 1 0,0 0 0,0-1 0,1 1 0,-1-1 0,0 1 0,0-1 0,1 1 0,-1-1 0,0 1 0,0-1 0,1 1-1,-1-1 1,1 1 0,-1-1 0,0 0 0,1 1 0,-1-1 0,1 0 0,-1 1 0,1-1 0,-1 0 0,1 0 0,-1 1 0,1-1 0,-1 0 0,1 0-1,-1 0 1,1 0 0,0 0 0,-1 1 0,1-1 0,-1 0 0,2-1 0,-2 1 0,1 0 1,-1 0-1,1 0 0,-1 0 1,0 0-1,1 0 0,-1 0 1,1 0-1,-1 0 0,0 1 1,1-1-1,-1 0 1,1 0-1,-1 0 0,0 0 1,1 0-1,-1 1 0,1-1 1,-1 0-1,0 0 0,0 1 1,1-1-1,-1 0 0,0 1 1,1-1-1,-1 0 0,0 1 1,0-1-1,1 0 0,-1 1 1,0-1-1,0 1 1,0-1-1,0 0 0,0 1 1,0-1-1,1 1 0,-1 1 48,0 25 294,-1-22-323,1-2-8,0 0 0,0-1 0,0 1-1,0 0 1,0-1 0,0 1 0,1 0 0,-1-1 0,2 6 0,1-5-10,-1 1 1,0 0-1,-1-1 0,1 1 1,-1 0-1,1 0 0,-1 0 1,0 1-1,-1-1 0,1 0 1,-1 0-1,0 0 0,0 1 1,-1 7-1,1-3 0,0 53-1,0-62 0,0 1 0,0 0 0,1-1 0,-1 1 0,0-1 0,0 1 0,0-1 0,0 1 0,1-1 0,-1 1 0,0-1 0,1 1 0,-1-1 0,0 1 0,1-1 0,-1 0 0,0 1 0,1-1 0,-1 0 0,1 1 0,-1-1 0,1 0 0,-1 1 0,1-1 0,-1 0 0,1 0 0,-1 0 0,1 1 0,-1-1 0,1 0 0,-1 0 0,1 0 0,0 0 0,-1 0 0,1 0 0,-1 0 0,2 0 0,4 1-2,2 6-5,-8-7 7,0 1-1,1-1 1,-1 1 0,1-1 0,-1 1-1,1-1 1,-1 0 0,1 1 0,0-1-1,-1 0 1,1 1 0,-1-1 0,1 0-1,0 0 1,-1 1 0,1-1 0,0 0-1,-1 0 1,1 0 0,0 0-1,-1 0 1,1 0 0,0 0 0,-1 0-1,2 0 1,7-1 0,30 4 5,-38-3-4,0 0-1,0 0 0,0 1 1,0-1-1,0 0 0,0 1 1,0-1-1,0 1 0,0-1 1,0 1-1,0-1 0,0 1 1,-1 0-1,1 0 0,0-1 1,0 1-1,-1 0 0,1 0 1,-1 0-1,1 0 0,-1 0 1,1-1-1,-1 1 0,1 0 1,-1 0-1,0 0 0,1 0 1,-1 0-1,0 1 1,0-1-1,0 1 0,0-1 1,1-1-1,-1 1 1,0-1-1,0 1 1,1-1-1,-1 1 1,0-1-1,1 1 1,-1-1-1,0 0 1,1 1-1,-1-1 1,1 1-1,-1-1 1,0 0-1,1 1 1,-1-1-1,1 0 0,-1 0 1,1 1-1,-1-1 1,1 0-1,0 0 1,-1 0-1,1 0 1,-1 0-1,1 0 1,-1 0-1,1 0 1,0 0-1,0 0 1,6 2-1,1 5 0,-8-7 0,0 1 0,1-1 0,-1 1 0,1-1 0,-1 0 0,1 1 0,-1-1 0,1 1 0,0-1 0,-1 0 0,1 0 0,-1 1 0,1-1 0,0 0 0,-1 0 0,1 1 0,0-1 0,-1 0 0,1 0 0,0 0 0,-1 0 0,1 0 0,-1 0 0,1 0 0,1-1 0,63 1 131,-61 0-112,-1 0 15,261 0 321,-261 0-340,1-1 0,-1 0 0,1 0 0,-1-1 0,0 1 0,1-1 0,-1 1 0,0-1 0,0 0 0,0 0 0,4-5 0,18-10 11,-16 13-2,0 0 0,0 0 1,0 1-1,1 0 1,0 1-1,-1 0 1,1 0-1,0 1 0,0 0 1,0 1-1,11 1 1,-16-1 15,-2 0 8,1 0 11,4-2-38,0 0 0,-1 0 0,1 0 0,-1-1 0,0 0 0,13-7-1,-14 6-15,0 1 0,0 0 0,0 0 0,0 0 0,0 1 0,1 0 0,-1 0 0,1 1-1,0 0 1,-1 0 0,14 0 0,47-9-13,-48 10 13,-9 1-2,-1-1 0,1 0 0,-1-1 0,0 0 0,1-1 0,-1 0 0,0 0 0,12-5 0,-4 3 5,-1 1 1,1 0-1,-1 1 0,1 1 0,0 1 1,18 1-1,0 0 204,-28 7-194,15-2-4,0-2 0,1 0 0,-1-2 0,1 0 0,38-3 0,-33 1 1,-22 0-11,-5 0-3,0-1 0,-1 1 0,1 0 0,0 0 0,0 0 1,0 0-1,0 1 0,0-1 0,-1 0 0,1 0 0,0 0 1,0 1-1,0-1 0,0 0 0,-1 1 0,1-1 0,0 1 1,0-1-1,-1 1 0,1-1 0,0 1 0,-1-1 0,1 1 1,-1 0-1,1-1 0,-1 1 0,1 0 0,0 1 0,0-1 0,1 1 0,0-1 0,0 1 0,0-1 0,0 0 0,0 0 0,0 0 0,0 0 0,0 0 0,0 0-1,1 0 1,-1-1 0,0 1 0,4-1 0,16 7 1,-19-6-2,0 0 0,0 0-1,1 0 1,-1-1-1,0 0 1,1 1-1,-1-1 1,0 0 0,1-1-1,-1 1 1,4-1-1,4 0 6,11 0-5,-17 0 4,1 0 1,-1 1-1,0 0 0,1 0 1,-1 0-1,0 1 1,1-1-1,-1 1 1,0 1-1,6 1 0,-4 13 7,30 14 80,-18-7-1,-14-13-26,-2-4-53,1-2-9,1 0 1,0-1-1,0 0 0,1 0 0,-1-1 0,1 1 0,-1-1 1,1 0-1,0-1 0,8 2 0,29 11 12,-19 8-30,-2-1 2,-17-17 17,-2-2 7,-1-1-1,1 1 1,-1 0 0,1 0 0,-1 0-1,0 0 1,0 0 0,0 1 0,0-1 0,0 1-1,0-1 1,-1 1 0,1 0 0,-1-1 0,1 1-1,-1 0 1,0 0 0,-1 0 0,1 0-1,1 6 1,-2-7 185,0 27-152,0 118 125,0-144 581,0-20-218,-1 15-503,1 0 0,-1 0-1,1 0 1,-1 0-1,1 0 1,-1 1-1,0-1 1,0 0-1,0 0 1,0 0-1,0 1 1,-1-1 0,1 1-1,0-1 1,-1 1-1,1 0 1,-1-1-1,1 1 1,-1 0-1,-3-2 1,-9-8 18,12 8-43,1 0 1,0 1 0,0-1 0,0 0 0,1 0 0,-1 0-1,1 0 1,-1 0 0,1 0 0,0 1 0,0-1 0,1 0-1,-1 0 1,1-5 0,0-7 16,-1-110 87,0 123-150,0-35 80,0 35-22,1 0-1,-1 0 1,0 0-1,1 0 0,-1 0 1,1 0-1,0 0 1,-1 1-1,1-1 1,0 0-1,0 0 0,0 1 1,1-1-1,-1 1 1,0-1-1,0 1 0,1-1 1,-1 1-1,1 0 1,1-2-1,0 1-15,-1 0 1,0 0-1,0 0 0,0 0 0,0 0 1,0-1-1,0 1 0,2-5 1,-4 5 0,1 0 0,0 0 0,-1 0 1,1 0-1,0 0 0,0 0 1,0 0-1,1 0 0,-1 0 1,0 0-1,1 1 0,-1-1 1,1 1-1,0-1 0,-1 1 0,1-1 1,0 1-1,0 0 0,4-2 1,8-4-18,-11-3 3,-3 9 13,0 1 1,0 0-1,0-1 0,0 1 0,0-1 1,0 1-1,0-1 0,0 1 0,0-1 0,1 1 1,-1-1-1,0 1 0,0-1 0,0 1 1,0 0-1,1-1 0,-1 1 0,0-1 1,0 1-1,1 0 0,-1-1 0,0 1 1,1-1-1,17-1 4,-14 2 69,36 0-56,75 0 424,-110 0-325,37 0 418,383 0 1596,-415-1-2075,-1 0 0,1 0 0,0-1 0,-1 0 0,11-4 0,-10 3-9,-1 1 0,1-1 1,0 2-1,0-1 0,11 1 0,112-9 94,387 10 290,-515 0-418,0 1 0,-1 0 0,1 0-1,-1 0 1,1 0 0,-1 1 0,8 3 0,-6-2 7,1 0 0,0-1 0,0 0-1,11 2 1,92 5 92,-101-9-106,0 0 1,-1 1-1,1 1 0,0-1 1,10 5-1,7 0-1,12 0 44,1-2 0,-1-2 0,64-4 0,-27 1-86,305 1 442,-378 0-402,0 0 0,0 0 0,0 1 0,-1-1 0,1 0 0,0-1 0,0 1 0,0 0 0,0-1 0,0 1 0,0-1 0,-1 1 0,1-1 0,0 0 0,0 0 1,-1 1-1,1-2 0,-1 1 0,1 0 0,-1 0 0,1 0 0,-1-1 0,1 1 0,-1 0 0,0-1 0,0 1 0,0-1 0,2-2 0,-2 2-1,0 1 0,0 0 1,0 1-1,1-1 0,-1 0 1,1 0-1,-1 0 0,0 1 1,1-1-1,-1 1 0,1-1 1,0 1-1,-1 0 0,1-1 1,2 1-1,7-3-3,-1-3-1,-9 5 6,-1 1 0,1-1-1,0 0 1,0 1 0,0-1 0,0 1-1,0-1 1,0 1 0,0 0-1,0-1 1,0 1 0,1 0 0,-1 0-1,0 0 1,0 0 0,0 0-1,2 0 1,0 0-5,0 0-1,0-1 1,-1 1-1,1-1 1,0 1-1,0-1 1,0 0 0,-1 0-1,1 0 1,-1-1-1,5-2 1,24-11 7,-28 14 0,-1-1 0,1 0 0,0 1 1,0-1-1,-1-1 0,1 1 1,-1 0-1,0 0 0,0-1 0,0 0 1,0 1-1,0-1 0,-1 0 0,4-5 1,14-23 3,-6 14-8,-11 14 0,0 0 1,0 0 0,-1 0-1,1 0 1,-1-1-1,1 1 1,-1 0 0,0-1-1,-1 1 1,1-1 0,-1 1-1,1-1 1,-1 0-1,0 1 1,0-1 0,-1-5-1,0 3-1,1 4 3,0 0 0,-1 0 0,1 0 0,0 0 0,0 0-1,0 0 1,1 0 0,-1-1 0,1 1 0,-1 0 0,1 0-1,-1 0 1,1 0 0,1-2 0,4-4-8,-4 6 3,0 0 0,-1 0-1,1 0 1,-1 0 0,0-1-1,0 1 1,1 0 0,-2-1-1,1 1 1,0 0 0,0-1 0,-1 1-1,1-1 1,-1 1 0,0-4-1,0-81 20,0 86-14,0-1 0,0 1 0,0-1 0,0 0 0,0 1 0,1-1 0,-1 1 0,0-1 0,1 1 0,-1 0 0,1-1 0,0 1-1,-1-1 1,1 1 0,0 0 0,0 0 0,1-2 0,-1 2-2,0-1 1,0 1-1,0 0 0,0 0 1,-1-1-1,1 1 0,0-1 0,-1 1 1,1 0-1,-1-1 0,0 1 1,1-1-1,-1 1 0,0-1 1,0 1-1,0-1 0,0-2 0,0-230 505,0 232-529,0-24-6262,0 13 3981,0 2 45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6:56.3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1 544,'26'15'288,"-26"10"-144,0-15-80,0 4-32,0-4 17,0 5-33,0-30-113,0 5-31,0-14-768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05:51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1 386 80,'0'0'979,"19"0"-680,-17-1-293,1 1 0,-1-1 0,0 0 0,0 1 0,0-1 0,0 0 0,0 0 0,0-1 0,0 1 0,-1 0 0,1-1 0,0 1 0,-1-1 0,1 1 0,-1-1 0,2-2 0,21-17 73,-4 4 11,-19 16-80,0-1 0,0 1 1,0 0-1,1 0 1,-1 0-1,0-1 0,1 2 1,-1-1-1,1 0 1,-1 0-1,1 0 1,-1 1-1,1-1 0,0 1 1,-1-1-1,1 1 1,0 0-1,0-1 0,-1 1 1,1 0-1,0 0 1,0 0-1,-1 0 0,3 1 1,349-1 168,-351 0-177,-1 0 0,1 0 0,0 0 0,-1-1 0,1 1 1,-1-1-1,1 1 0,-1-1 0,1 1 0,-1-1 0,3-1 0,-2 1-1,-1 0-1,1 0 0,-1 0 1,1 1-1,-1-1 0,1 1 1,-1-1-1,1 1 0,0-1 0,-1 1 1,4 0-1,175 0 11,-179 0-13,0 0 1,0 0-1,0 0 1,0 0-1,0 0 1,1 1 0,-1-1-1,0 0 1,0 1-1,0-1 1,0 0-1,0 1 1,0 0 0,0-1-1,1 2 1,-1-1 2,0 0 1,1 0 0,-1-1-1,0 1 1,0-1-1,1 1 1,-1 0 0,0-1-1,1 0 1,-1 1-1,0-1 1,1 0 0,-1 0-1,0 0 1,4 0-1,-3 0 0,1 1 0,-1-1 1,1 0-1,-1 1 0,1 0 0,-1-1 0,1 1 0,-1 0 0,0 0 0,5 3 0,-5-2 1,1-1 0,0 1-1,0-1 1,0 0 0,0 1-1,0-2 1,0 1 0,1 0-1,-1-1 1,0 1 0,4-1-1,13-6-6,-19 5 4,1 0 1,0 0 0,0 0 0,0 1 0,0-1-1,0 0 1,0 1 0,0 0 0,0-1 0,0 1-1,3 0 1,49 0 0,-50 0 6,-4 10-8,0-17-2,0 5 4,0 0-1,0 1 1,0-1 0,0 0-1,0 0 1,0 1-1,1-1 1,-1 0-1,1 0 1,0 1-1,0-3 1,54-19-43,-54 22 46,0-1-1,-1 0 1,1 0-1,0 0 1,-1 0-1,1 0 1,-1 0-1,0 0 1,0 0-1,0 0 1,0 0-1,0 0 1,0 0-1,-1-4 1,1 4 5,1-15 25,4 12 3,2 2-28,-5-9-11,-2 11 3,0 0 0,0 0 0,-1 1 0,1-1 0,0 0 0,0 0 0,0 1 0,1-1 0,-1 0 0,0 0 0,0 1 0,0-1 0,0 0 0,1 1 0,-1-1 0,0 0 0,1 1 0,-1-1 0,1 0 0,-1 1 0,1-2 0,0 2 0,0 0-1,-1 0 1,1 0 0,0 0-1,0 0 1,-1 0-1,1 0 1,0 0-1,-1 0 1,1 0 0,0 0-1,-1-1 1,1 1-1,0 0 1,-1-1-1,1 1 1,-1 0 0,1-1-1,0 1 1,-1-1-1,1 1 1,-1-1-1,1 1 1,-1-1 0,0 1-1,1-2 1,2-22-19,-3 22 20,0 1-3,0-1 0,0 1 1,0-1-1,1 0 0,-1 1 0,1-1 1,-1 1-1,1-1 0,-1 1 0,1-1 0,0 1 1,0-1-1,1-1 0,-1 2 0,0 0-1,0-1 1,-1 1-1,1 0 1,0 0 0,-1-1-1,1 1 1,-1-1-1,1 1 1,-1 0 0,0-1-1,0 1 1,1-3-1,-1 3 3,0-1 0,0 0-1,0 0 1,0 0-1,1 1 1,-1-1 0,1 0-1,-1 1 1,1-1 0,0 0-1,0 1 1,0-1-1,0 0 1,0 1 0,2-3-1,-1 3 1,-1-1 1,0 1-1,0-1 0,0 1 0,0-1 1,0 1-1,-1-1 0,1 1 0,0-1 0,-1 0 1,1 0-1,-1 1 0,0-1 0,1 0 0,-1-3 1,0-32 49,0 23-118,0 22-333,0 13 33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07.6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65 176,'0'-62'1395,"0"60"-853,0 27-318,0-22-217,0-1 0,-1 1 0,2-1 0,-1 0 0,0 1 1,0-1-1,1 1 0,0-1 0,-1 0 0,1 1 0,0-1 0,0 0 0,0 0 0,0 0 0,1 1 0,-1-1 1,3 2-1,4 8 30,-7-9-22,0 0 0,0 1 0,0-1 0,0 0-1,0 1 1,-1-1 0,0 1 0,0-1-1,0 1 1,0-1 0,-1 5 0,0 6 45,1 189 698,-1-181-694,-1-1-1,-8 39 1,5-39-40,2-1-1,-2 37 0,5 109 57,0-165-79,-1 0 0,1 0 0,0 0 0,0 0 0,0 0 0,0 0 0,0 0 0,0-1 0,0 1 0,0 0 0,0 0 1,0 0-1,0 0 0,1 0 0,-1 0 0,0 0 0,1 0 0,-1 0 0,1-1 0,-1 1 0,1 0 0,-1 0 0,1-1 0,0 1 0,-1 0 0,1-1 0,0 1 0,-1 0 0,1-1 0,0 1 0,0-1 0,0 1 0,-1-1 0,1 0 0,0 1 0,0-1 0,0 0 0,0 1 1,0-1-1,1 0 0,0 0 8,0 1 1,0-1 0,0 1-1,0-1 1,0 1 0,-1 0 0,1 0-1,0-1 1,-1 1 0,3 2-1,1 0 20,0-1 0,0 0 0,0 0 0,0-1 0,1 1 0,-1-1 0,0 0 0,1 0 0,10-1 0,36 8 111,-38-3-118,1-2 0,0 0 0,-1-1 0,1 0 0,0-1-1,27-2 1,-11 1-10,-28-1-45,1 1-1,-1-1 1,0 1-1,1-1 0,-1 0 1,0 0-1,0 0 0,0-1 1,0 1-1,0-1 0,0 0 1,0 0-1,0 0 0,-1 0 1,1 0-1,2-3 1,-1 1-95,-1 0 1,1-1-1,-1 1 1,0-1 0,0 0-1,0 0 1,-1 0 0,4-10-1,-4 6-51,-1 1 0,0 0-1,0 0 1,-1-11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08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1 150 80,'0'-13'171,"0"11"792,3 2-912,-3 0-49,1 0-1,-1 0 1,1 0 0,0 0 0,-1 0 0,1 0 0,-1 0 0,1 1 0,-1-1 0,1 0 0,-1 0 0,1 1 0,0-1 0,-1 0 0,0 0-1,1 1 1,-1-1 0,1 1 0,-1-1 0,1 1 0,-1-1 0,0 0 0,1 1 0,-1-1 0,0 1 0,1 0 0,-1-1 0,0 1 0,0-1 0,0 1-1,0-1 1,1 1 0,-1-1 0,0 1 0,0 1 0,5 10 25,5-3-1,-9-9-22,-1 1 0,1-1 1,0 1-1,0-1 0,-1 1 0,1-1 0,0 1 0,-1 0 1,1-1-1,0 1 0,-1 0 0,1-1 0,-1 1 0,1 0 0,-1 0 1,0 0-1,1-1 0,-1 1 0,0 0 0,0 0 0,1 0 1,-1 0-1,0 0 0,0 0 0,0 0 0,0 1 0,0 1 11,1 1 0,-1-1 0,1 0 0,0 0 0,0 0 0,0 0 0,0 0-1,0 0 1,1 0 0,-1 0 0,1 0 0,0-1 0,0 1 0,0 0 0,3 2 0,12 18 58,-5 13 90,-11-31-128,0-1 0,1 1 0,0 0 1,0 0-1,4 8 0,12 7 50,-16-18-78,0-1 0,-1 1 0,1-1-1,0 1 1,-1 0 0,1 0 0,-1 0 0,0 0 0,0 0 0,1 0 0,-1 1 0,-1-1 0,1 0 0,0 0-1,0 1 1,-1-1 0,1 0 0,-1 4 0,0-2 191,-1-6-198,1 0 1,-1-1 0,1 1 0,-1 0 0,1-1 0,0 1 0,0-1 0,0 1 0,0-1 0,0 1-1,1-3 1,1-16-1,-3-10-8,0 19 1,0 0-1,1 1 1,0-1 0,1 0 0,1 0 0,2-12-1,22-51-24,-24 68 34,0 0-1,1 1 0,0-1 0,0 1 0,1 0 0,0 0 1,0 0-1,0 1 0,1-1 0,6-5 0,-5 5 2,0 0-1,-1-1 0,0 0 1,0 0-1,5-10 0,-10 16-2,1-1 0,-1 1 0,1-1 0,0 1-1,-1 0 1,1 0 0,0-1 0,0 1 0,0 0 0,-1 0-1,1 0 1,1 0 0,-1 0 0,0 0 0,0 0 0,0 0-1,0 0 1,1 1 0,-1-1 0,0 0 0,1 1 0,0-1-1,0 0 0,3-1-18,-5 7 27,1 11 2,1 1 0,1 0-1,0-1 1,2 0 0,0 1 0,11 23-1,8 28 3,-22-54-4,0 1 1,0 0-1,-2-1 0,1 1 0,-4 20 1,1 9 16,2 55-524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10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 1 144,'0'0'1353,"0"12"-854,0-9-478,0-1 0,0 1 0,-1-1 0,0 0 0,1 1 0,-1-1 0,0 0 1,0 1-1,0-1 0,0 0 0,0 0 0,-1 0 0,-2 3 0,-11 23 78,12-21-69,-1 1-1,0-1 1,0 0-1,-9 12 0,8-13-7,1-1 0,0 1-1,1 0 1,-1 1 0,1-1 0,-2 7-1,0 0 30,0 0 0,-1 0-1,-12 21 1,12-24-20,0 0 1,1 0-1,0 0 0,1 1 0,0 0 1,-3 12-1,4-5 55,-1 1 0,-1-1 0,-11 25 0,12-34-47,1 1 0,0 0 0,1 0 0,-2 12 0,-3 17 75,1-18-56,-4 14 98,2 1 0,1 0-1,-2 53 1,9 326 919,1-397-1025,2 0 0,0 0 0,1 0 1,0 0-1,2 0 0,0-1 0,1 0 1,10 17-1,-5-7 10,0-5 16,1 0 0,1-1 0,1 0 0,18 18 0,16 23 142,-31-35-154,-10-14-34,0-2 0,1 1 0,14 14 0,63 61 55,-78-78-74,1 0 0,0-1 0,1 0 0,20 13 0,2 1-34,-30-20-27,0-1 1,1 1-1,-1-1 0,0 0 0,0 0 0,1 0 1,-1 0-1,1 0 0,-1-1 0,0 1 0,1-1 1,-1 1-1,1-1 0,4 0 0,-5 0-6,-2 0 40,0 0 0,0 0 1,0 0-1,0 0 0,0 0 0,0 0 0,1 0 0,-1 0 0,0 0 0,0 0 1,0 0-1,0 0 0,0 0 0,1 0 0,-1 0 0,0 0 0,0 0 1,0 0-1,0 0 0,0 0 0,0 0 0,1 0 0,-1 0 0,0 0 0,0 0 1,0 0-1,0-1 0,0 1 0,0 0 0,0 0 0,1 0 0,-1 0 1,0 0-1,0 0 0,0 0 0,0-1 0,0 1 0,0 0 0,0 0 0,0 0 1,0 0-1,0 0 0,0 0 0,0-1 0,0 1 0,0 0 0,0 0 1,0 0-1,0 0 0,0 0 0,0-1 0,0 1 0,0 0 0,0 0 0,0 0 1,0 0-1,0-23-1193,0-10-133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10.9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51 160,'0'0'579,"0"-11"-240,0-26-110,5 35-93,12 2 22,-12 0 330,-5 2-283,0-1-177,0 1 0,0 0 0,1 0 0,-1 0 0,1 0 0,-1 0 0,1-1 0,-1 1 0,1 0 0,0-1 0,0 1 0,1 1 0,5 10 86,8 25 219,2 10-79,-15-39-216,0 2 8,0-1-1,1 0 1,1 0-1,-1 0 1,1 0 0,1 0-1,10 15 1,-13-21-25,0 0 1,1 0-1,-2 0 1,1 0 0,0 1-1,-1-1 1,0 0-1,1 7 1,5 16 109,11 3 11,-14-18-86,0 0 1,-1 1 0,-1-1-1,2 16 1,6 32 145,-2-34-129,-5-18-60,0-1 0,-1 1-1,0-1 1,-1 1 0,2 15 0,-3 22-1569,0-80 334,0-13-832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11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27 176,'-3'1'52,"0"0"1,1 0-1,-1 1 0,0-1 0,1 1 1,0-1-1,-1 1 0,1 0 0,0 0 1,0 0-1,0 0 0,0 0 1,0 1-1,0-1 0,1 1 0,-1-1 1,1 1-1,0-1 0,0 1 0,0 0 1,-2 4-1,3-6-45,0-1 0,0 0 0,0 1 0,0-1 0,0 1 0,0-1-1,0 1 1,0-1 0,0 1 0,0-1 0,-1 0 0,1 1 0,0-1 0,0 1 0,0-1 0,-1 0 0,1 1 0,0-1 0,-1 0 0,1 1 0,0-1-1,-1 0 1,1 1 0,0-1 0,-1 0 0,1 0 0,-1 1 0,1-1 0,-1 0 0,1 0 0,0 0 0,-1 0 0,1 0 0,-1 0 0,1 0 0,-1 0-1,1 0 1,-1 0 0,1 0 0,-1 0 0,1 0 0,0 0 0,-1 0 0,1 0 0,-1 0 0,1 0 0,-1-1 0,1 1 0,-1 0 0,-5-1 657,10-1-645,0 0 0,0-1 0,-1 1 1,1-1-1,-1 0 0,5-6 0,-2 3 6,0 1 0,0-1 0,1 1 0,8-5 0,-7 5 0,1 1 0,0 0-1,0 1 1,0 0 0,1 0 0,-1 1 0,1 0-1,-1 1 1,1 0 0,0 0 0,0 1 0,-1 0 0,15 3-1,-17-2-7,0 1-1,-1 0 1,1 0-1,0 0 1,-1 1-1,0 0 1,0 0-1,0 0 1,0 1-1,0 0 1,-1 0-1,1 1 1,-1-1-1,0 1 1,-1 0-1,1 1 1,-1-1-1,0 1 1,0 0-1,2 6 1,59 137 135,-62-140-148,-1 0 1,-1 0-1,0 0 1,0 1 0,0-1-1,-1 0 1,-2 15 0,0 13 22,2-21-11,0-12-17,1 1 0,-1-1 0,0 1-1,-1-1 1,1 0 0,-1 1-1,0-1 1,-2 6 0,-14 8-10,12-5-2,5-12 11,0 0-1,0 0 1,-1 0-1,1 0 1,0 0-1,0 0 1,-1 0-1,1 0 1,-1 0-1,1 0 1,-1 0-1,1 0 1,-1-1-1,1 1 1,-1 0-1,0 0 1,0-1-1,1 1 1,-1 0-1,0-1 1,0 1-1,0-1 1,0 1-1,1-1 1,-1 1-1,0-1 1,0 1-1,-2-1 1,2 0-12,-23 2-162,24-2 121,-1 1 1,0-1-1,0 0 0,1 0 0,-1 0 0,0 0 0,0 0 0,1 0 0,-1 0 0,0 0 0,0 0 0,0-1 1,1 1-1,-1 0 0,0 0 0,1-1 0,-1 1 0,0 0 0,0-1 0,1 1 0,-1-1 0,1 1 0,-2-1 1,2-20-798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12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196 232 384,'-21'4'228,"1"-1"-1,0-1 0,-27-1 1,44-1-219,1 0 1,-1 0 0,0 0-1,0 1 1,1-1-1,-1 1 1,1 0-1,-1 0 1,0 0-1,1 0 1,0 0-1,-1 0 1,-3 3-1,-1 7 82,0-10-79,6-1-11,1 0 1,-1 0 0,0 0 0,1 0 0,-1 0 0,0 0-1,1 1 1,-1-1 0,1 0 0,-1 0 0,0 0-1,1 1 1,-1-1 0,1 0 0,-1 1 0,1-1 0,-1 1-1,1-1 1,-1 0 0,1 1 0,-1-1 0,1 1-1,-1-1 1,1 1 0,0-1 0,-1 1 0,1 0 0,0-1-1,0 1 1,-1-1 0,1 1 0,0 0 0,0-1-1,0 1 1,0-1 0,0 1 0,0 0 0,0-1 0,0 1-1,0 0 1,0-1 0,0 1 0,0-1 0,1 2-1,-1 14 98,-1-15-82,0 0 1,1-1-1,-1 1 0,0-1 0,1 1 1,-1-1-1,0 1 0,0-1 0,0 0 1,1 1-1,-1-1 0,0 0 1,0 1-1,0-1 0,0 0 0,-1 0 1,2 0-5,0 0 1,-1 0 0,1 0 0,0 0-1,0 1 1,0-1 0,-1 0 0,1 0-1,0 0 1,0 0 0,0 0 0,0 1-1,-1-1 1,1 0 0,0 0 0,0 0-1,0 0 1,0 1 0,0-1 0,0 0-1,-1 0 1,1 1 0,0-1 0,0 0 0,0 0-1,0 0 1,0 1 0,0-1 0,0 0-1,0 0 1,0 1 0,0-1 0,0 0-1,0 0 1,0 0 0,0 1 0,1-1-1,-1 0 1,0 0 0,0 0 0,0 1-1,0-1 1,0 0 0,0 0 0,0 0-1,1 1 1,-1-1 0,0 0 0,0 0-1,0 0 1,1 0 0,-1 0 0,0 0 0,0 1-1,0-1 1,1 0 0,15 0 250,6-7-232,-1-2 0,0 0 0,29-17 0,-18 8 62,2 1-1,62-21 0,-56 24 90,69-35 0,-50 19-41,1 3 0,1 3 0,76-20 0,-124 42-146,0 0 1,0 0-1,0 2 0,0-1 0,17 3 1,7-1-1485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12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71 251 80,'0'0'147,"-5"0"77,-1 0-117,-16 0 216,22 0-318,-1 0-1,1 0 0,-1 0 0,1 0 1,0 0-1,-1 0 0,1 0 0,-1 0 1,1 0-1,-1 0 0,1 1 1,-1-1-1,1 0 0,0 0 0,-1 1 1,1-1-1,-1 0 0,1 0 0,0 1 1,-1-1-1,1 0 0,0 1 0,0-1 1,-1 0-1,1 1 0,0-1 0,0 1 1,-1-1-1,1 0 0,0 1 0,0-1 1,0 1-1,-5 1 49,5-2-51,-1 0 2,0 0-1,1-1 0,-1 1 0,0 0 1,0 0-1,1 0 0,-1 0 0,0 0 1,0 0-1,1 0 0,-1 0 0,0 1 1,1-1-1,-1 0 0,0 0 0,1 1 0,-1-1 1,0 0-1,1 1 0,-1-1 0,1 0 1,-1 1-1,0-1 0,1 1 0,-1-1 1,1 1-1,-1-1 0,1 1 0,0 0 1,-1-1-1,1 1 0,-1-1 0,1 1 1,0 0-1,0-1 0,-1 1 0,1 0 1,0 2 62,0 3 995,0-13-628,1 3-425,-1 1 0,1-1 0,0 0 0,0 0 0,0 1 0,0-1 0,1 1 0,0-1 0,-1 1 0,1 0 0,1-1 0,2-2 0,-2 2-4,0-1 0,0 1 0,-1-1 0,1 0-1,-1 0 1,2-7 0,-1-3 4,1 1 0,0 0 0,0 0 0,1 0 0,1 0 0,1 1 0,9-15 0,12-22 61,-28 49-67,0 1 0,1-1 0,-1 1 0,0-1 0,0 1 0,1-1 0,-1 1 0,0-1 0,1 1 0,-1 0 0,1-1 0,-1 1 0,0 0 0,1-1 0,-1 1 0,1 0 0,-1-1 0,1 1 0,-1 0 0,1 0 0,-1 0 0,1-1 0,-1 1 0,1 0 0,-1 0 0,1 0-1,-1 0 1,1 0 0,0 0 0,-1 0 0,1 0 0,-1 0 0,1 0 0,-1 0 0,1 0 0,-1 1 0,1-1 0,-1 0 0,1 0 0,-1 1 0,1-1 0,-1 0 0,1 0 0,0 1 0,15 19 101,-15-16-83,0 0-1,0 0 0,0 1 1,0-1-1,-1 0 0,1 0 1,-2 8-1,3 24 69,35 124 24,-23-94-82,-12-52-22,0 0 0,2-1 0,-1 1 0,1 0 0,1-1 0,1 0 0,0 0 0,0-1 0,10 14 0,31 49 40,-41-63-440,-8-24-310,2-15-227,0-19-746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13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0 130 192,'0'0'1155,"5"-3"-1099,26-9 115,-21 8-88,-1 1 0,1-1-1,15-10 1,-17 10-48,-1 0-1,1 1 1,0 0 0,0 0-1,0 1 1,0 0 0,0 1-1,1-1 1,-1 1 0,0 1-1,15 0 1,-19 0-33,1 0 1,-1-1-1,1 0 0,-1 0 0,1 0 0,-1 0 1,0-1-1,1 0 0,-1 0 0,0 0 1,7-5-1,23-10-264,-11 10-109,-4-13-143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13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0 272,'0'0'1355,"0"14"-952,0-12-389,0 0-1,1-1 0,-1 1 1,0 0-1,1-1 1,-1 1-1,1 0 0,-1-1 1,1 1-1,0-1 0,0 1 1,0-1-1,0 1 1,0-1-1,0 0 0,0 1 1,2 1-1,5 7 29,22 51 65,79 153 66,-69-127-31,-37-65-111,-3-21-30,0 0-1,0-1 0,0 1 0,0 0 0,0 0 0,0 0 0,0-1 1,0 1-1,0 0 0,0 0 0,1 0 0,-1-1 0,0 1 1,1 0-1,-1-1 0,0 1 0,1 0 0,0 1 0,8 1 2,-8-3-4,-1 0 1,1 0-1,-1 0 0,1 0 1,-1 0-1,1 0 1,-1 0-1,1 0 0,-1 0 1,1 1-1,-1-1 0,1 0 1,-1 0-1,1 1 0,-1-1 1,1 0-1,-1 0 0,0 1 1,1-1-1,-1 0 1,0 1-1,1-1 0,-1 1 1,0-1-1,1 0 0,-1 1 1,0-1-1,0 1 0,1-1 1,-1 1-1,0 0 1,1-15-119,-1 10 80,1 0-1,-1-1 0,0 1 1,-1 0-1,1 0 0,-1 0 1,0 0-1,1 0 1,-3-6-1,2 10 34,-5-15-250,0-1-1,-6-31 1,-3-1-357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14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64 150 512,'0'3'30,"0"0"0,-1 0 0,1 0-1,-1 1 1,0-1 0,0 0 0,0 0 0,0-1 0,0 1-1,-1 0 1,1 0 0,-1 0 0,0-1 0,0 1-1,0-1 1,0 0 0,0 1 0,-1-1 0,1 0-1,-1 0 1,1 0 0,-6 2 0,8-4-28,-1 0 1,1 1-1,-1-1 1,1 0-1,0 1 1,-1-1-1,1 1 0,0-1 1,-1 0-1,1 1 1,0-1-1,-1 1 1,1-1-1,0 1 1,0-1-1,-1 1 0,1-1 1,0 1-1,0 0 1,0-1-1,0 1 1,0-1-1,0 1 1,0 0-1,-1 3 6,1-4 2,0 0 0,0 1-1,0-1 1,-1 1 0,1-1 0,0 1-1,0-1 1,0 0 0,-1 1 0,1-1-1,0 0 1,0 1 0,-1-1 0,1 0-1,0 1 1,-1-1 0,1 0 0,0 0-1,-1 1 1,1-1 0,0 0-1,-1 0 1,1 0 0,-1 1 0,1-1-1,-1 0 1,1 0 0,0 0 0,-1 0-1,1 0 1,-1 0 0,1 0 0,-1 0-1,1 0 1,0 0 0,-1 0 0,0 0-1,-3-18 120,9-25-75,-3 37-57,1 1 1,0-1-1,0 1 1,0 0 0,7-8-1,6-9-17,-9 9 20,1 1 0,0 0 0,1 0 0,1 1 1,12-12-1,-18 20 3,-1-1 1,1 2-1,0-1 0,0 0 1,0 1-1,0 0 1,1 0-1,-1 0 1,1 0-1,-1 1 0,1 0 1,-1 0-1,1 0 1,0 0-1,-1 1 1,1 0-1,0 0 0,0 0 1,4 1-1,-6 0 0,-1 0 0,1 0 0,-1 0 0,1 0 1,-1 0-1,0 0 0,1 1 0,-1-1 0,0 1 0,0 0 0,0 0 0,0-1 0,-1 1 0,1 0 0,0 1 0,-1-1 0,1 0 1,-1 0-1,0 1 0,0-1 0,0 0 0,1 4 0,1 1 9,6 12 15,-1 0-1,-1 1 1,-1 0 0,-1 0-1,-1 0 1,-1 1 0,0-1-1,-2 1 1,-1 37 0,0-43-20,-1 0 0,-1 0 0,0-1 1,-1 1-1,-1-1 0,-9 24 0,-2 13-2,13-45-34,1 1-1,-1-1 0,0 1 0,0-1 1,0 1-1,-1-1 0,0 0 1,-1 0-1,1 0 0,-1-1 0,0 1 1,-9 8-1,12-14 20,1 1 1,0-1-1,0 0 1,0 0-1,0 0 1,0 0-1,-1 0 1,1 1-1,0-1 1,0 0-1,0 0 1,0 0-1,-1 0 0,1 0 1,0 0-1,0 0 1,0 0-1,-1 0 1,1 0-1,0 0 1,0 0-1,0 0 1,-1 0-1,1 0 1,0 0-1,0 0 1,0 0-1,0 0 1,-1 0-1,1 0 0,0 0 1,0 0-1,0 0 1,-1-1-1,1 1 1,0 0-1,0 0 1,0 0-1,0 0 1,0 0-1,-1-1 1,-21-11-600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5T23:05:53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63 629 48,'0'-78'219,"-23"77"405,16-5-519,7 6-104,-1 0 0,1 0 0,-1 0 0,1-1 0,-1 1 0,1 0 0,-1 0 0,1-1 0,0 1 0,-1 0 0,1 0 0,-1-1 0,1 1 0,0 0 1,-1-1-1,1 1 0,0-1 0,-1 1 0,1-1 0,0 1 0,0 0 0,0-1 0,-1 1 0,1-2 0,0-69-105,0 69 355,-4 4-177,3-2-70,0 0-1,0 0 0,0 1 0,0-1 1,0 1-1,0-1 0,0 1 1,0-1-1,0 1 0,0 0 1,1-1-1,-1 1 0,0 0 1,0 0-1,1-1 0,-1 1 1,0 0-1,1 0 0,-1 0 1,1 0-1,-1 0 0,1 0 0,0 0 1,-1 0-1,1 0 0,0 0 1,0 0-1,-1 0 0,1 0 1,0 0-1,0 0 0,1 2 1,-1-1 324,13-2-257,-7-1-33,0 1 0,0 0 0,0 0 0,0 1 0,9 1 0,-8 4-6,7 1 5,-13-7-35,4 0 4,-1 1 0,1 0 0,-1 1 0,0-1 0,1 1 0,-1 0 0,0 0 0,0 0-1,4 3 1,-5-4-4,0 0 0,-1-1 0,1 1-1,0 0 1,0-1 0,-1 0 0,1 0 0,0 0-1,0 0 1,0 0 0,3-1 0,11 0 14,-7 1-11,0 0-1,0-1 1,0 0 0,0-1 0,18-5 0,33-16 16,-53 20-3,0 1-1,1 0 0,-1 0 1,1 1-1,0 0 0,-1 0 0,1 1 1,13 1-1,6 0 30,-24-2-47,0 0 1,0 0-1,0-1 1,0 1-1,0-1 0,0 0 1,-1 0-1,1-1 1,-1 1-1,0-1 0,4-3 1,-2 2-2,0 0 1,0 1-1,0-1 0,1 1 1,0 0-1,0 0 1,7-3-1,9 1 12,28-5-14,-47 10 3,0-1-1,-1 1 1,1 0 0,-1 1-1,1-1 1,0 0 0,-1 1-1,1 0 1,-1-1 0,1 1-1,-1 0 1,0 0 0,1 0-1,-1 1 1,4 2 0,1-34 26,0 28-31,-6 2 5,-1 0 0,1 0 0,-1 0 0,1 0 0,-1 0-1,1 0 1,-1 0 0,1-1 0,-1 1 0,0 0 0,1 0 0,-1 0-1,1 0 1,-1-1 0,0 1 0,1 0 0,-1 0 0,1-1-1,-1 1 1,0 0 0,1-1 0,-1 1 0,0 0 0,0-1 0,1 1-1,-1-1 1,0 1 0,0 0 0,1-1 0,-1 1 0,0-1 0,0 1-1,0-1 1,0 1 0,0-1 0,0 0 0,0 1 0,0-1 1,0 1-1,0-1 0,0 1 1,0-1-1,0 1 0,0 0 1,1-1-1,-1 1 1,0-1-1,0 1 0,0-1 1,1 1-1,-1-1 0,0 1 1,0 0-1,1-1 1,-1 1-1,0 0 0,1-1 1,-1 1-1,0 0 0,1-1 1,-1 1-1,0 0 1,1 0-1,-1-1 0,1 1 1,-1 0-1,1 0 0,-1 0 1,1-1-1,-1 1 0,1 0 0,-1 0 0,0 0 1,1 0-1,-1 0 0,0 0 0,1 0 0,-1-1 0,0 1 0,0 0 0,1 0 0,-1 0 1,0-1-1,1 1 0,-1 0 0,0 0 0,0-1 0,0 1 0,1 0 0,-1 0 1,0-1-1,0 1 0,0 0 0,0-1 0,1 1 0,-1 0 0,0-1 0,0 1 0,0 0 1,0-1-1,0 1 0,0-2 5,4 4-32,-3-2 27,0 0 0,0 0 0,0 1-1,0-1 1,0 1 0,0-1 0,0 1-1,0-1 1,0 1 0,-1-1 0,1 1 0,0 0-1,0 0 1,-1-1 0,1 1 0,0 0-1,-1 0 1,1 0 0,0 0 0,-1 0-1,1 0 1,-1 0 0,0 0 0,1 0-1,-1 0 1,0 0 0,0 0 0,0 0-1,1 0 1,-1 0 0,0 0 0,-1 2-1,57-1 1,159-2-8,-208-21-24,9 0 44,-13-15 24,-3-275-97,0 309-48,0 6-155,0 17-166,0 2-224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15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1 448,'-2'0'25,"1"0"0,-1 0 0,1-1-1,-1 1 1,1 0 0,-1 0 0,0 1-1,1-1 1,-1 0 0,1 0 0,-1 1-1,1-1 1,-1 1 0,1-1 0,0 1 0,-1 0-1,1 0 1,-1-1 0,1 1 0,0 0-1,0 0 1,0 0 0,0 0 0,-1 1 0,1-1-1,1 0 1,-1 0 0,0 1 0,0-1-1,0 0 1,1 1 0,-1-1 0,0 1-1,1-1 1,0 1 0,-1-1 0,1 1 0,0-1-1,0 1 1,0-1 0,0 3 0,0-2 434,0 25-211,0-20-202,1 0 0,0 0 0,0 0 0,1-1 0,0 1 0,0 0 0,1-1 0,-1 1 0,1-1 0,1 0 0,-1 0 0,6 7 0,3 7 20,-5-11-32,0 1-1,1-1 1,14 14 0,-1 0-1,-10-9-14,0 0-1,1-2 1,1 1 0,0-1-1,1-1 1,24 16 0,54 26 58,-67-41-36,-1 1 1,-1 2-1,0 0 0,0 1 0,-2 2 0,21 20 0,-21-11 116,-1 2-1,-1 0 0,30 62 0,-40-73-74,6 12 149,-2 0-1,19 63 0,-25-71-129,1 0-1,15 29 0,4 9 31,22 107 63,-5-9-113,-33-126-75,0 0 1,8 55-1,-4-14 78,-11-57-27,0 0 0,-1 0 0,1 31 0,-4 65 295,0-110-381,3-4-281,-2 1 184,0 0-1,1-1 1,-1 1-1,0 0 1,0 0-1,0-1 1,0 1-1,0 0 1,0-1-1,-1 1 1,1-1-1,0 1 1,-1-1-1,1 0 1,-1 1-1,1-1 1,-1 0-1,0 1 1,0-1-1,0 0 1,0 1-1,0-1 1,-1-2-1,1-10-1033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15.8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41 128,'0'0'985,"2"0"-868,38-17 206,-18 13-151,0 2 0,0 0 0,36 2 0,-25 0 60,-29-1-243,1 1 1,0-1-1,0 0 0,0-1 1,0 1-1,0-1 0,5-3 1,-6 3-337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16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0 224,'0'15'432,"26"-15"-128,-26 10-79,18 5-81,8-15-16,-8 10 0,35-10-16,-35 0-16,26 0-48,-17 0 16,-10 0-64,10 0 0,-10-25-304,10 0-321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17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91 432,'0'0'1195,"-1"1"-1186,1-1 0,0 0 0,0 0 0,0 1 0,0-1 0,0 0-1,0 0 1,0 1 0,0-1 0,-1 0 0,1 0 0,0 1 0,0-1-1,0 0 1,0 1 0,0-1 0,0 0 0,1 0 0,-1 1 0,0-1-1,0 0 1,0 0 0,0 1 0,0-1 0,0 0 0,0 0-1,0 1 1,1-1 0,-1 0 0,0 0 0,0 1 0,0-1 0,1 0-1,-1 0 1,0 0 0,0 0 0,0 1 0,1-1 0,-1 0 0,0 0-1,0 0 1,1 0 0,-1 0 0,0 0 0,0 0 0,1 0 0,15 1 102,0-2 0,0 0 1,0 0-1,0-2 1,0 0-1,0-1 0,27-10 1,-14 1-31,0 1 0,1 1-1,0 2 1,1 1 0,0 1 0,0 2 0,0 1 0,33 0 0,-61 4-73,-1-1 0,0 1 1,1 0-1,-1 0 0,1 0 0,-1 0 0,0 1 1,1-1-1,-1 0 0,0 1 0,1 0 0,-1 0 1,0 0-1,0 0 0,0 0 0,0 0 0,0 0 1,0 0-1,0 1 0,3 2 0,-4 0 30,1 0 1,-1 0-1,0 0 0,0 1 0,0-1 0,-1 0 1,0 0-1,0 0 0,0 1 0,0 4 0,-1 4 53,1-4-64,-1 0 1,-1 0-1,1 0 1,-2 0-1,1 0 1,-8 17-1,-31 55 59,9-19-71,18-31 1,2 1-1,1 1 1,2 0-1,-9 52 1,16-54 7,1 44 0,1-45-13,0-14 4,1-1 1,1 0-1,0 0 1,1 0-1,8 24 1,2-6 8,19 36 0,-28-62-15,0 0-1,1 0 1,0 0-1,0-1 0,0 1 1,1-1-1,0-1 1,10 8-1,22 23 17,-35-32-21,0-1-1,0 0 1,1 0-1,-1 0 1,1 0-1,0 0 1,-1-1-1,1 1 1,0-1 0,1 0-1,3 1 1,1-1 2,0 0 1,0-1-1,0 0 1,16-1 0,-22 0-13,0-1 0,0 1 0,0-1 0,0 0 0,0 0 1,-1 0-1,1 0 0,0 0 0,-1-1 0,1 1 0,0-1 1,-1 0-1,0 0 0,1 0 0,-1 0 0,0 0 0,0 0 0,0 0 1,3-6-1,3-4-201,-1-1 0,11-25 0,-17 35 163,6-12-249,-2-1 0,0 0 0,-1 0 0,-1 0 0,1-19 0,11-30-719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17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42 141 112,'0'0'23,"0"0"1,0 1-1,0-1 0,0 1 0,0-1 1,0 1-1,0-1 0,0 1 0,-1-1 1,1 1-1,0-1 0,0 0 0,0 1 1,-1-1-1,1 1 0,0-1 0,0 0 1,-1 1-1,1-1 0,0 0 0,-1 1 1,1-1-1,0 0 0,-1 1 0,1-1 1,-1 0-1,1 0 0,0 0 0,-1 1 1,1-1-1,-1 0 0,1 0 0,-1 0 1,1 0-1,-1 0 0,1 0 0,-1 0 1,1 0-1,-1 0 0,1 0 0,-1 0 1,0 0-22,1 0 0,-1 0 1,1 0-1,-1 0 0,1-1 0,0 2 1,-1-1-1,1 0 0,-1 0 1,1 0-1,-1 0 0,1 0 0,-1 0 1,1 0-1,0 1 0,-1-1 1,1 0-1,-1 0 0,1 0 0,0 1 1,-1-1-1,1 0 0,0 1 0,-1-1 1,1 0-1,0 1 0,-1-1 1,1 0-1,0 1 0,0-1 0,-1 1 1,1-1-1,0 1 0,0-1 1,0 0-1,0 1 0,0-1 0,0 1 1,0-1-1,-1 1 0,2 0 1,-10 2 76,3-4 767,47 11-624,-23-9-59,0-1 0,1-1 0,-1 0 0,0-1 0,0-2 0,0 0 0,32-11 0,40-31 208,-72 40-310,-8 3-24,0-1 1,-1 1 0,1-2-1,-1 1 1,0-2 0,0 1 0,-1-1-1,1 0 1,8-9 0,-10 10-21,0 0 0,0 0-1,0 1 1,14-6 0,-17 8-45,0 0 0,1 1 0,-1-1 0,1 1-1,-1 0 1,1 0 0,-1 1 0,1-1 0,-1 1 0,1 0-1,7 1 1,-13-1-54,-1 1 0,0-1-1,1 0 1,-1 1 0,1-1 0,-1 1-1,1-1 1,-1 1 0,1 0 0,-1-1-1,1 1 1,-3 2 0,1-1-108,-16 12-629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7:56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18 282 128,'-3'0'104,"-9"0"-37,10 0 859,2 13-761,3-2 920,13-10-671,-13-1-406,0 0-1,0-1 1,0 1 0,0-1-1,0 0 1,0 0-1,0 0 1,0 0-1,0-1 1,0 1-1,-1-1 1,1 0 0,0 0-1,3-4 1,19-11 25,29-10 62,66-25-1,-107 48-79,0-1 0,0 2 0,0-1 0,0 2 0,1 0-1,0 0 1,-1 2 0,18 0 0,6 0 28,-34 0 202,-6 0-229,2 0-16,1 0 0,-1 0 0,1 0 1,-1 0-1,1 0 0,-1 0 0,0 0 0,1 0 0,-1 0 0,1 0 0,-1 0 1,1 0-1,-1 0 0,1-1 0,-1 1 0,1 0 0,-1 0 0,1-1 1,-1 1-1,1 0 0,0-1 0,-1 1 0,1 0 0,-1-1 0,-1-20 0,2 19 0,0-99-3,0 100 3,0 0 1,0 1-1,0-1 0,0 1 1,-1-1-1,1 1 0,0-1 1,0 1-1,0-1 0,-1 1 0,1-1 1,0 1-1,-1-1 0,1 1 1,0-1-1,-1 1 0,1 0 1,-1-1-1,1 1 0,0 0 1,-1-1-1,1 1 0,-1 0 0,1 0 1,-1-1-1,1 1 0,-1 0 1,0 0-1,1 0 0,-1 0 1,1-1-1,-1 1 0,1 0 1,-1 0-1,1 0 0,-1 0 1,0 1-1,-6-3 4,-4-7-11,-5-2-2,7 9 25,-1 0 1,0 1-1,1 1 0,-1-1 1,0 2-1,-10 0 0,-12 1 14,-54-2 154,83 0-53,-1 0-86,-14 0 17,14 0 68,1 0-60,-34 8 36,37-7-103,-1-1-1,1 0 0,-1 1 1,1-1-1,-1 1 0,1-1 0,0 1 1,-1-1-1,1 1 0,0-1 1,-1 1-1,1-1 0,0 1 1,0-1-1,0 1 0,-1 0 0,1-1 1,0 1-1,0-1 0,0 1 1,0 0-1,0-1 0,0 1 0,0-1 1,0 1-1,1 0 0,-3 12 24,0-11-28,0 0 5,1 0 1,0 0-1,-1 0 0,1 0 0,0 0 0,0 0 0,0 0 0,1 0 1,-1 0-1,0 0 0,1 0 0,0 0 0,-1 1 0,1-1 0,0 3 0,0-4-2,0-1-1,0 1 0,0 0 0,0 0 0,-1 0 0,1 0 0,0 0 0,0-1 0,-1 1 0,1 0 0,0 0 0,-1 0 0,1-1 0,-1 1 0,1 0 0,-1 0 0,1-1 0,-1 1 0,0-1 0,1 1 0,-1 0 1,0-1-1,0 1 0,1-1 0,-1 0 0,-1 1 0,1 0-2,0-1 0,0 1 1,1-1-1,-1 0 1,0 1-1,0-1 0,1 1 1,-1 0-1,0-1 0,1 1 1,-1 0-1,1-1 1,-1 1-1,1 0 0,-1 0 1,1-1-1,-1 1 0,1 0 1,0 0-1,-1 0 1,1 0-1,0-1 0,0 1 1,0 0-1,-1 0 0,1 1 1,0-1 1,1 0 1,-1 0-1,-1 0 1,1 0-1,0 0 1,0-1-1,0 1 1,0 0 0,-1 0-1,1 0 1,0-1-1,-1 1 1,1 0-1,0 0 1,-1-1-1,1 1 1,-1 0-1,1-1 1,-1 1-1,0 0 1,1-1-1,-1 1 1,0 0-1,0-1 1,0 1 0,1-1 0,-1 1-1,0-1 1,1 1 0,-1 0-1,1-1 1,-1 1 0,1 0-1,-1-1 1,1 1 0,-1 0-1,1 0 1,0-1 0,0 1 0,-1 0-1,1 0 1,0 0 0,0 0-1,0-1 1,0 1 0,0 0-1,0 1 1,0 376 165,0-376-161,1 0 0,0-1 0,0 1 0,0 0 0,0-1 0,0 1 0,0-1 0,0 1 0,0-1 0,1 0 1,-1 1-1,0-1 0,1 0 0,-1 0 0,1 0 0,-1 0 0,3 1 0,13 11 16,27 39 48,-39-40-64,-4-12-5,-1 1 0,0-1 0,0 1 0,0-1 0,0 1 0,0-1 1,1 1-1,-1-1 0,0 1 0,0-1 0,1 1 0,-1-1 0,0 1 0,1-1 0,-1 0 0,0 1 0,1-1 1,-1 0-1,1 1 0,-1-1 0,0 0 0,1 0 0,-1 1 0,1-1 0,-1 0 0,1 0 0,-1 0 0,1 0 0,-1 1 1,1-1-1,-1 0 0,1 0 0,-1 0 0,2 0 0,0 0 1,0 0-1,-1 0 1,1 0 0,0 1 0,0-1-1,0 1 1,-1-1 0,1 1-1,0 0 1,-1-1 0,4 3 0,-4-2-1,1 0 0,0 0 1,-1 0-1,1-1 1,0 1-1,0 0 0,-1-1 1,1 1-1,0-1 1,0 0-1,4 1 0,0-2 2,-2 1 2,-1 0-1,1-1 0,-1 1 1,1 1-1,-1-1 0,1 0 1,-1 1-1,1 0 1,-1-1-1,1 1 0,-1 1 1,0-1-1,1 0 1,-1 1-1,3 2 0,0 4-5,7 4-2,19-10-3,-23-2 7,1-1 1,-1-1-1,0 1 1,1-2-1,-1 1 1,0-1-1,0-1 1,0 1-1,-1-1 1,13-8-1,4 1 18,1 1 16,-25 9-34,0 1 1,0-1-1,0 1 1,-1-1 0,1 0-1,0 1 1,-1-1-1,1 0 1,0 0-1,-1 0 1,1 1-1,-1-1 1,1 0-1,-1 0 1,0 0 0,1 0-1,-1 0 1,0 0-1,1 0 1,-1 0-1,0 1 1,0-3-1,0 2 0,0 1-1,0-1 1,0 0-1,0 1 0,1-1 1,-1 0-1,0 1 1,0-1-1,1 0 1,-1 1-1,0-1 0,1 1 1,-1-1-1,0 1 1,1-1-1,-1 1 0,1-1 1,-1 1-1,1-1 1,-1 1-1,1-1 1,-1 1-1,1 0 0,0-1 1,-1 1-1,1 0 1,-1-1-1,2 1 1,-1 0 0,0 0 0,0-1 1,-1 1-1,1 0 1,0-1-1,0 1 1,-1-1-1,1 1 1,0-1-1,-1 1 1,1-1-1,-1 1 1,1-1-1,-1 0 1,1 1-1,-1-1 1,1 0-1,-1 1 0,1-1 1,-1 0-1,0 1 1,1-1-1,-1 0 1,0 0-1,0 0 1,0 1-1,0-1 1,0 0-1,0-1 1,1 0-2,-1 0 1,0 0 0,1 0-1,-1 0 1,1 0-1,0 0 1,-1 0 0,1 0-1,0 0 1,2-3-1,-2 3 2,0 0 0,1 0 0,-1 0 0,-1 0 0,1 0 0,0-1 0,0 1-1,-1 0 1,1-1 0,-1-3 0,0-92-2954,0 96 2555,0 4-658,0 11 722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14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48,'0'0'-16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15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10 80,'0'0'544,"-1"0"-494,1 0-1,0-1 0,0 1 0,0 0 1,0-1-1,0 1 0,0 0 1,0-1-1,0 1 0,0 0 0,0 0 1,0-1-1,0 1 0,0 0 0,0-1 1,0 1-1,0 0 0,0-1 1,0 1-1,0 0 0,0-1 0,1 1 1,-1 0-1,0 0 0,0-1 0,0 1 1,1 0-1,-1 0 0,0-1 1,0 1-1,0 0 0,1 0 0,0-1 1,0 2 12,1-1 0,-1 0 0,1 1 0,-1-1 1,1 1-1,-1-1 0,1 1 0,-1 0 0,1 0 0,-1 0 1,0 0-1,1 0 0,-1 0 0,0 0 0,0 0 0,0 0 1,0 0-1,0 1 0,2 1 0,-2 0-19,1 0 0,0 0 1,-1 0-1,0 0 0,1 1 0,-1-1 0,0 0 0,-1 1 0,1-1 0,-1 0 0,1 5 1,0-2-21,-1-1 1,2 0 0,-1 0 0,1 0 0,0 0 0,0 0-1,0 0 1,0-1 0,1 1 0,0-1 0,5 6 0,7 14 20,1 7 21,-12-21-46,1 0-1,1 0 1,11 16-1,-9-17-9,0-1 5,-1 1 1,1 1-1,-2-1 0,1 1 0,-1 0 0,-1 1 1,7 15-1,9 31 40,-10-31-13,-2-1-1,10 45 1,-18-61-39,1 0 0,0 0 1,1-1-1,0 1 0,0-1 1,8 15-1,-4-6-384,-14-27-1549,-15-22 776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15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98 100 336,'0'25'827,"0"-18"-789,-1 0 0,0 0 0,0 0 0,-1 0 0,0 0 0,0-1 0,-5 10-1,-6 23 127,11-34-132,1-1-1,-1 0 1,0 0 0,0 1-1,-1-1 1,1-1 0,-7 8-1,-5 10 119,-13 29 255,26-48-349,0 1-1,1-1 0,-1 1 0,0 0 0,1 0 0,0-1 0,-1 1 0,1 0 0,1 4 0,-1-1 686,1-10-734,-1 0 1,1 1-1,0-1 1,1 0-1,-1 1 1,1-1-1,0 1 0,0-1 1,0 1-1,4-6 1,30-32 8,-1 3 9,73-72 21,-90 93-44,2 1 0,0 0-1,41-23 1,-45 30-4,0 2 0,1-1 0,-1 2-1,1 0 1,1 1 0,-1 1 0,1 0 0,18-1 0,-33 5 4,1 0-1,-1 0 1,0 1 0,0-1-1,0 1 1,0-1-1,0 1 1,0 0 0,0 0-1,0 0 1,0 1-1,0-1 1,-1 1 0,1-1-1,0 1 1,-1 0-1,1 0 1,-1 0 0,0 1-1,0-1 1,0 0-1,0 1 1,0-1 0,0 1-1,-1 0 1,1 0-1,-1 0 1,0-1 0,0 1-1,0 0 1,0 1-1,1 4 1,-1 3 1,0 0 0,0 0 0,-1 0 0,-1 0 0,1 1 0,-2-1 0,0 0 0,-3 13 0,-9 16-13,-35 71 1,8-22-9,24-39-27,-12 30-385,27-75 313,0 0 0,0-1-1,-1 1 1,0-1 0,0 1 0,0-1 0,-1 0 0,1 0-1,-1-1 1,0 1 0,-8 5 0,-7-5-860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1T23:28:16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155 529 80,'0'2'11,"-1"1"1,0-1-1,1 1 0,-1-1 1,0 1-1,0-1 0,0 0 1,-1 0-1,1 1 0,0-1 0,-1 0 1,0 0-1,1 0 0,-1 0 1,0-1-1,0 1 0,0 0 1,0-1-1,0 1 0,-1-1 1,1 0-1,-4 2 0,-8 4 186,-1-1-1,-22 7 1,25-9-65,-18-2 370,22-2 375,22 0-389,-11 0-438,0 0 0,0 0 0,0-1 0,0 1 0,0-1 0,0 0 0,0 0 0,0 0 0,0 0 0,5-3 0,6-2 67,94-31 429,-22 10-270,105-31 106,-44 15-214,375-149 8,-241 85-187,-147 49-13,-92 39 20,53-18 0,-83 33-19,0 2 1,0-1-1,-1 1 0,1 1 1,13 0-1,-24 1 14,-1 0 0,0 0 0,0 0 1,1 0-1,-1 0 0,0 0 0,0 0 0,1 0 0,-1 0 0,0 0 1,1 0-1,-1 0 0,0 0 0,0 0 0,1 0 0,-1 1 0,0-1 1,0 0-1,1 0 0,-1 0 0,0 0 0,0 0 0,0 1 0,1-1 1,-1 0-1,0 0 0,0 0 0,0 1 0,0-1 0,1 0 0,-1 0 1,0 1-1,0-1 0,0 0 0,0 0 0,0 1 0,0-1 0,0 0 1,0 0-1,0 1 0,0-1 0,0 0 0,0 1 0,0-1 0,0 0 1,0 0-1,0 1 0,0-1 0,0 0 0,0 0 0,0 1 0,0-1 1,0 0-1,0 0 0,-1 1 0,1-1 0,0 0 0,0 0 0,0 0 1,0 1-1,-1-1 0,1 0 0,0 0 0,-1 1 0,1 0-74,-5 8-180,-1 0 0,1-1 1,-2 1-1,1-1 0,-9 8 0,-27 12-785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9302D-A272-4E23-90FC-89FFA96E30A2}" type="datetimeFigureOut">
              <a:rPr lang="pt-BR" smtClean="0"/>
              <a:t>11/12/2023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BFC65-BD4F-4DC1-B0BF-00EECF765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4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E3F-DF1A-4A86-9339-0C1E19B7B5B6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74C-F68F-444C-9218-BC7E08C19B53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5DE-9977-4C8B-856C-848FCBCBA7DA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F739-6AF4-4436-B55E-E484298E7D1A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1073" y="6374044"/>
            <a:ext cx="1530927" cy="365125"/>
          </a:xfrm>
        </p:spPr>
        <p:txBody>
          <a:bodyPr/>
          <a:lstStyle>
            <a:lvl1pPr>
              <a:defRPr sz="36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2715-8CB1-4656-B116-E794F7BDE9F6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C026-C0DA-411F-B99E-97865A84832D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BB6E-C676-4E8D-90E8-17875FD5687C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562F-59F2-411E-B39C-2046FC71929E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BF5-9B0A-454D-A007-ADD9A30EEFEE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2F9-94B1-4B21-BBC4-4EFECCE52F77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11AE-C917-4FB4-A623-3B2A58184187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7A9BAE-2958-4634-B038-83CB100EE31A}" type="datetime1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7.png"/><Relationship Id="rId21" Type="http://schemas.openxmlformats.org/officeDocument/2006/relationships/customXml" Target="../ink/ink28.xml"/><Relationship Id="rId42" Type="http://schemas.openxmlformats.org/officeDocument/2006/relationships/image" Target="../media/image45.png"/><Relationship Id="rId47" Type="http://schemas.openxmlformats.org/officeDocument/2006/relationships/customXml" Target="../ink/ink41.xml"/><Relationship Id="rId63" Type="http://schemas.openxmlformats.org/officeDocument/2006/relationships/customXml" Target="../ink/ink49.xml"/><Relationship Id="rId68" Type="http://schemas.openxmlformats.org/officeDocument/2006/relationships/image" Target="../media/image58.png"/><Relationship Id="rId84" Type="http://schemas.openxmlformats.org/officeDocument/2006/relationships/image" Target="../media/image66.png"/><Relationship Id="rId89" Type="http://schemas.openxmlformats.org/officeDocument/2006/relationships/customXml" Target="../ink/ink62.xml"/><Relationship Id="rId16" Type="http://schemas.openxmlformats.org/officeDocument/2006/relationships/image" Target="../media/image32.png"/><Relationship Id="rId107" Type="http://schemas.openxmlformats.org/officeDocument/2006/relationships/customXml" Target="../ink/ink71.xml"/><Relationship Id="rId11" Type="http://schemas.openxmlformats.org/officeDocument/2006/relationships/customXml" Target="../ink/ink23.xml"/><Relationship Id="rId32" Type="http://schemas.openxmlformats.org/officeDocument/2006/relationships/image" Target="../media/image40.png"/><Relationship Id="rId37" Type="http://schemas.openxmlformats.org/officeDocument/2006/relationships/customXml" Target="../ink/ink36.xml"/><Relationship Id="rId53" Type="http://schemas.openxmlformats.org/officeDocument/2006/relationships/customXml" Target="../ink/ink44.xml"/><Relationship Id="rId58" Type="http://schemas.openxmlformats.org/officeDocument/2006/relationships/image" Target="../media/image53.png"/><Relationship Id="rId74" Type="http://schemas.openxmlformats.org/officeDocument/2006/relationships/image" Target="../media/image61.png"/><Relationship Id="rId79" Type="http://schemas.openxmlformats.org/officeDocument/2006/relationships/customXml" Target="../ink/ink57.xml"/><Relationship Id="rId102" Type="http://schemas.openxmlformats.org/officeDocument/2006/relationships/image" Target="../media/image75.png"/><Relationship Id="rId5" Type="http://schemas.openxmlformats.org/officeDocument/2006/relationships/customXml" Target="../ink/ink20.xml"/><Relationship Id="rId90" Type="http://schemas.openxmlformats.org/officeDocument/2006/relationships/image" Target="../media/image69.png"/><Relationship Id="rId95" Type="http://schemas.openxmlformats.org/officeDocument/2006/relationships/customXml" Target="../ink/ink65.xml"/><Relationship Id="rId22" Type="http://schemas.openxmlformats.org/officeDocument/2006/relationships/image" Target="../media/image35.png"/><Relationship Id="rId27" Type="http://schemas.openxmlformats.org/officeDocument/2006/relationships/customXml" Target="../ink/ink31.xml"/><Relationship Id="rId43" Type="http://schemas.openxmlformats.org/officeDocument/2006/relationships/customXml" Target="../ink/ink39.xml"/><Relationship Id="rId48" Type="http://schemas.openxmlformats.org/officeDocument/2006/relationships/image" Target="../media/image48.png"/><Relationship Id="rId64" Type="http://schemas.openxmlformats.org/officeDocument/2006/relationships/image" Target="../media/image56.png"/><Relationship Id="rId69" Type="http://schemas.openxmlformats.org/officeDocument/2006/relationships/customXml" Target="../ink/ink52.xml"/><Relationship Id="rId80" Type="http://schemas.openxmlformats.org/officeDocument/2006/relationships/image" Target="../media/image64.png"/><Relationship Id="rId85" Type="http://schemas.openxmlformats.org/officeDocument/2006/relationships/customXml" Target="../ink/ink60.xml"/><Relationship Id="rId12" Type="http://schemas.openxmlformats.org/officeDocument/2006/relationships/image" Target="../media/image30.png"/><Relationship Id="rId17" Type="http://schemas.openxmlformats.org/officeDocument/2006/relationships/customXml" Target="../ink/ink26.xml"/><Relationship Id="rId33" Type="http://schemas.openxmlformats.org/officeDocument/2006/relationships/customXml" Target="../ink/ink34.xml"/><Relationship Id="rId38" Type="http://schemas.openxmlformats.org/officeDocument/2006/relationships/image" Target="../media/image43.png"/><Relationship Id="rId59" Type="http://schemas.openxmlformats.org/officeDocument/2006/relationships/customXml" Target="../ink/ink47.xml"/><Relationship Id="rId103" Type="http://schemas.openxmlformats.org/officeDocument/2006/relationships/customXml" Target="../ink/ink69.xml"/><Relationship Id="rId108" Type="http://schemas.openxmlformats.org/officeDocument/2006/relationships/image" Target="../media/image78.png"/><Relationship Id="rId54" Type="http://schemas.openxmlformats.org/officeDocument/2006/relationships/image" Target="../media/image51.png"/><Relationship Id="rId70" Type="http://schemas.openxmlformats.org/officeDocument/2006/relationships/image" Target="../media/image59.png"/><Relationship Id="rId75" Type="http://schemas.openxmlformats.org/officeDocument/2006/relationships/customXml" Target="../ink/ink55.xml"/><Relationship Id="rId91" Type="http://schemas.openxmlformats.org/officeDocument/2006/relationships/customXml" Target="../ink/ink63.xml"/><Relationship Id="rId96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49" Type="http://schemas.openxmlformats.org/officeDocument/2006/relationships/customXml" Target="../ink/ink42.xml"/><Relationship Id="rId57" Type="http://schemas.openxmlformats.org/officeDocument/2006/relationships/customXml" Target="../ink/ink46.xml"/><Relationship Id="rId106" Type="http://schemas.openxmlformats.org/officeDocument/2006/relationships/image" Target="../media/image77.png"/><Relationship Id="rId10" Type="http://schemas.openxmlformats.org/officeDocument/2006/relationships/image" Target="../media/image29.png"/><Relationship Id="rId31" Type="http://schemas.openxmlformats.org/officeDocument/2006/relationships/customXml" Target="../ink/ink33.xml"/><Relationship Id="rId44" Type="http://schemas.openxmlformats.org/officeDocument/2006/relationships/image" Target="../media/image46.png"/><Relationship Id="rId52" Type="http://schemas.openxmlformats.org/officeDocument/2006/relationships/image" Target="../media/image50.png"/><Relationship Id="rId60" Type="http://schemas.openxmlformats.org/officeDocument/2006/relationships/image" Target="../media/image54.png"/><Relationship Id="rId65" Type="http://schemas.openxmlformats.org/officeDocument/2006/relationships/customXml" Target="../ink/ink50.xml"/><Relationship Id="rId73" Type="http://schemas.openxmlformats.org/officeDocument/2006/relationships/customXml" Target="../ink/ink54.xml"/><Relationship Id="rId78" Type="http://schemas.openxmlformats.org/officeDocument/2006/relationships/image" Target="../media/image63.png"/><Relationship Id="rId81" Type="http://schemas.openxmlformats.org/officeDocument/2006/relationships/customXml" Target="../ink/ink58.xml"/><Relationship Id="rId86" Type="http://schemas.openxmlformats.org/officeDocument/2006/relationships/image" Target="../media/image67.png"/><Relationship Id="rId94" Type="http://schemas.openxmlformats.org/officeDocument/2006/relationships/image" Target="../media/image71.png"/><Relationship Id="rId99" Type="http://schemas.openxmlformats.org/officeDocument/2006/relationships/customXml" Target="../ink/ink67.xml"/><Relationship Id="rId101" Type="http://schemas.openxmlformats.org/officeDocument/2006/relationships/customXml" Target="../ink/ink68.xml"/><Relationship Id="rId4" Type="http://schemas.openxmlformats.org/officeDocument/2006/relationships/image" Target="../media/image26.png"/><Relationship Id="rId9" Type="http://schemas.openxmlformats.org/officeDocument/2006/relationships/customXml" Target="../ink/ink22.xml"/><Relationship Id="rId13" Type="http://schemas.openxmlformats.org/officeDocument/2006/relationships/customXml" Target="../ink/ink24.xml"/><Relationship Id="rId18" Type="http://schemas.openxmlformats.org/officeDocument/2006/relationships/image" Target="../media/image33.png"/><Relationship Id="rId39" Type="http://schemas.openxmlformats.org/officeDocument/2006/relationships/customXml" Target="../ink/ink37.xml"/><Relationship Id="rId109" Type="http://schemas.openxmlformats.org/officeDocument/2006/relationships/customXml" Target="../ink/ink72.xml"/><Relationship Id="rId34" Type="http://schemas.openxmlformats.org/officeDocument/2006/relationships/image" Target="../media/image41.png"/><Relationship Id="rId50" Type="http://schemas.openxmlformats.org/officeDocument/2006/relationships/image" Target="../media/image49.png"/><Relationship Id="rId55" Type="http://schemas.openxmlformats.org/officeDocument/2006/relationships/customXml" Target="../ink/ink45.xml"/><Relationship Id="rId76" Type="http://schemas.openxmlformats.org/officeDocument/2006/relationships/image" Target="../media/image62.png"/><Relationship Id="rId97" Type="http://schemas.openxmlformats.org/officeDocument/2006/relationships/customXml" Target="../ink/ink66.xml"/><Relationship Id="rId104" Type="http://schemas.openxmlformats.org/officeDocument/2006/relationships/image" Target="../media/image76.png"/><Relationship Id="rId7" Type="http://schemas.openxmlformats.org/officeDocument/2006/relationships/customXml" Target="../ink/ink21.xml"/><Relationship Id="rId71" Type="http://schemas.openxmlformats.org/officeDocument/2006/relationships/customXml" Target="../ink/ink53.xml"/><Relationship Id="rId92" Type="http://schemas.openxmlformats.org/officeDocument/2006/relationships/image" Target="../media/image70.png"/><Relationship Id="rId2" Type="http://schemas.openxmlformats.org/officeDocument/2006/relationships/image" Target="../media/image25.png"/><Relationship Id="rId29" Type="http://schemas.openxmlformats.org/officeDocument/2006/relationships/customXml" Target="../ink/ink32.xml"/><Relationship Id="rId24" Type="http://schemas.openxmlformats.org/officeDocument/2006/relationships/image" Target="../media/image36.png"/><Relationship Id="rId40" Type="http://schemas.openxmlformats.org/officeDocument/2006/relationships/image" Target="../media/image44.png"/><Relationship Id="rId45" Type="http://schemas.openxmlformats.org/officeDocument/2006/relationships/customXml" Target="../ink/ink40.xml"/><Relationship Id="rId66" Type="http://schemas.openxmlformats.org/officeDocument/2006/relationships/image" Target="../media/image57.png"/><Relationship Id="rId87" Type="http://schemas.openxmlformats.org/officeDocument/2006/relationships/customXml" Target="../ink/ink61.xml"/><Relationship Id="rId110" Type="http://schemas.openxmlformats.org/officeDocument/2006/relationships/image" Target="../media/image79.png"/><Relationship Id="rId61" Type="http://schemas.openxmlformats.org/officeDocument/2006/relationships/customXml" Target="../ink/ink48.xml"/><Relationship Id="rId82" Type="http://schemas.openxmlformats.org/officeDocument/2006/relationships/image" Target="../media/image65.png"/><Relationship Id="rId19" Type="http://schemas.openxmlformats.org/officeDocument/2006/relationships/customXml" Target="../ink/ink27.xml"/><Relationship Id="rId14" Type="http://schemas.openxmlformats.org/officeDocument/2006/relationships/image" Target="../media/image31.png"/><Relationship Id="rId30" Type="http://schemas.openxmlformats.org/officeDocument/2006/relationships/image" Target="../media/image39.png"/><Relationship Id="rId35" Type="http://schemas.openxmlformats.org/officeDocument/2006/relationships/customXml" Target="../ink/ink35.xml"/><Relationship Id="rId56" Type="http://schemas.openxmlformats.org/officeDocument/2006/relationships/image" Target="../media/image52.png"/><Relationship Id="rId77" Type="http://schemas.openxmlformats.org/officeDocument/2006/relationships/customXml" Target="../ink/ink56.xml"/><Relationship Id="rId100" Type="http://schemas.openxmlformats.org/officeDocument/2006/relationships/image" Target="../media/image74.png"/><Relationship Id="rId105" Type="http://schemas.openxmlformats.org/officeDocument/2006/relationships/customXml" Target="../ink/ink70.xml"/><Relationship Id="rId8" Type="http://schemas.openxmlformats.org/officeDocument/2006/relationships/image" Target="../media/image28.png"/><Relationship Id="rId51" Type="http://schemas.openxmlformats.org/officeDocument/2006/relationships/customXml" Target="../ink/ink43.xml"/><Relationship Id="rId72" Type="http://schemas.openxmlformats.org/officeDocument/2006/relationships/image" Target="../media/image60.png"/><Relationship Id="rId93" Type="http://schemas.openxmlformats.org/officeDocument/2006/relationships/customXml" Target="../ink/ink64.xml"/><Relationship Id="rId98" Type="http://schemas.openxmlformats.org/officeDocument/2006/relationships/image" Target="../media/image73.png"/><Relationship Id="rId3" Type="http://schemas.openxmlformats.org/officeDocument/2006/relationships/customXml" Target="../ink/ink19.xml"/><Relationship Id="rId25" Type="http://schemas.openxmlformats.org/officeDocument/2006/relationships/customXml" Target="../ink/ink30.xml"/><Relationship Id="rId46" Type="http://schemas.openxmlformats.org/officeDocument/2006/relationships/image" Target="../media/image47.png"/><Relationship Id="rId67" Type="http://schemas.openxmlformats.org/officeDocument/2006/relationships/customXml" Target="../ink/ink51.xml"/><Relationship Id="rId20" Type="http://schemas.openxmlformats.org/officeDocument/2006/relationships/image" Target="../media/image34.png"/><Relationship Id="rId41" Type="http://schemas.openxmlformats.org/officeDocument/2006/relationships/customXml" Target="../ink/ink38.xml"/><Relationship Id="rId62" Type="http://schemas.openxmlformats.org/officeDocument/2006/relationships/image" Target="../media/image55.png"/><Relationship Id="rId83" Type="http://schemas.openxmlformats.org/officeDocument/2006/relationships/customXml" Target="../ink/ink59.xml"/><Relationship Id="rId88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0.png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5.xml"/><Relationship Id="rId5" Type="http://schemas.openxmlformats.org/officeDocument/2006/relationships/image" Target="../media/image99.png"/><Relationship Id="rId4" Type="http://schemas.openxmlformats.org/officeDocument/2006/relationships/customXml" Target="../ink/ink7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customXml" Target="../ink/ink7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7.xml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5.xml"/><Relationship Id="rId299" Type="http://schemas.openxmlformats.org/officeDocument/2006/relationships/customXml" Target="../ink/ink226.xml"/><Relationship Id="rId21" Type="http://schemas.openxmlformats.org/officeDocument/2006/relationships/customXml" Target="../ink/ink87.xml"/><Relationship Id="rId63" Type="http://schemas.openxmlformats.org/officeDocument/2006/relationships/customXml" Target="../ink/ink108.xml"/><Relationship Id="rId159" Type="http://schemas.openxmlformats.org/officeDocument/2006/relationships/customXml" Target="../ink/ink156.xml"/><Relationship Id="rId324" Type="http://schemas.openxmlformats.org/officeDocument/2006/relationships/image" Target="../media/image281.png"/><Relationship Id="rId366" Type="http://schemas.openxmlformats.org/officeDocument/2006/relationships/image" Target="../media/image302.png"/><Relationship Id="rId170" Type="http://schemas.openxmlformats.org/officeDocument/2006/relationships/image" Target="../media/image204.png"/><Relationship Id="rId226" Type="http://schemas.openxmlformats.org/officeDocument/2006/relationships/image" Target="../media/image232.png"/><Relationship Id="rId268" Type="http://schemas.openxmlformats.org/officeDocument/2006/relationships/image" Target="../media/image253.png"/><Relationship Id="rId32" Type="http://schemas.openxmlformats.org/officeDocument/2006/relationships/image" Target="../media/image135.png"/><Relationship Id="rId74" Type="http://schemas.openxmlformats.org/officeDocument/2006/relationships/image" Target="../media/image156.png"/><Relationship Id="rId128" Type="http://schemas.openxmlformats.org/officeDocument/2006/relationships/image" Target="../media/image183.png"/><Relationship Id="rId335" Type="http://schemas.openxmlformats.org/officeDocument/2006/relationships/customXml" Target="../ink/ink244.xml"/><Relationship Id="rId5" Type="http://schemas.openxmlformats.org/officeDocument/2006/relationships/customXml" Target="../ink/ink79.xml"/><Relationship Id="rId181" Type="http://schemas.openxmlformats.org/officeDocument/2006/relationships/customXml" Target="../ink/ink167.xml"/><Relationship Id="rId237" Type="http://schemas.openxmlformats.org/officeDocument/2006/relationships/customXml" Target="../ink/ink195.xml"/><Relationship Id="rId279" Type="http://schemas.openxmlformats.org/officeDocument/2006/relationships/customXml" Target="../ink/ink216.xml"/><Relationship Id="rId43" Type="http://schemas.openxmlformats.org/officeDocument/2006/relationships/customXml" Target="../ink/ink98.xml"/><Relationship Id="rId139" Type="http://schemas.openxmlformats.org/officeDocument/2006/relationships/customXml" Target="../ink/ink146.xml"/><Relationship Id="rId290" Type="http://schemas.openxmlformats.org/officeDocument/2006/relationships/image" Target="../media/image264.png"/><Relationship Id="rId304" Type="http://schemas.openxmlformats.org/officeDocument/2006/relationships/image" Target="../media/image271.png"/><Relationship Id="rId346" Type="http://schemas.openxmlformats.org/officeDocument/2006/relationships/image" Target="../media/image292.png"/><Relationship Id="rId85" Type="http://schemas.openxmlformats.org/officeDocument/2006/relationships/customXml" Target="../ink/ink119.xml"/><Relationship Id="rId150" Type="http://schemas.openxmlformats.org/officeDocument/2006/relationships/image" Target="../media/image194.png"/><Relationship Id="rId192" Type="http://schemas.openxmlformats.org/officeDocument/2006/relationships/image" Target="../media/image215.png"/><Relationship Id="rId206" Type="http://schemas.openxmlformats.org/officeDocument/2006/relationships/image" Target="../media/image222.png"/><Relationship Id="rId248" Type="http://schemas.openxmlformats.org/officeDocument/2006/relationships/image" Target="../media/image243.png"/><Relationship Id="rId12" Type="http://schemas.openxmlformats.org/officeDocument/2006/relationships/image" Target="../media/image125.png"/><Relationship Id="rId108" Type="http://schemas.openxmlformats.org/officeDocument/2006/relationships/image" Target="../media/image173.png"/><Relationship Id="rId315" Type="http://schemas.openxmlformats.org/officeDocument/2006/relationships/customXml" Target="../ink/ink234.xml"/><Relationship Id="rId357" Type="http://schemas.openxmlformats.org/officeDocument/2006/relationships/customXml" Target="../ink/ink255.xml"/><Relationship Id="rId54" Type="http://schemas.openxmlformats.org/officeDocument/2006/relationships/image" Target="../media/image146.png"/><Relationship Id="rId96" Type="http://schemas.openxmlformats.org/officeDocument/2006/relationships/image" Target="../media/image167.png"/><Relationship Id="rId161" Type="http://schemas.openxmlformats.org/officeDocument/2006/relationships/customXml" Target="../ink/ink157.xml"/><Relationship Id="rId217" Type="http://schemas.openxmlformats.org/officeDocument/2006/relationships/customXml" Target="../ink/ink185.xml"/><Relationship Id="rId259" Type="http://schemas.openxmlformats.org/officeDocument/2006/relationships/customXml" Target="../ink/ink206.xml"/><Relationship Id="rId23" Type="http://schemas.openxmlformats.org/officeDocument/2006/relationships/customXml" Target="../ink/ink88.xml"/><Relationship Id="rId119" Type="http://schemas.openxmlformats.org/officeDocument/2006/relationships/customXml" Target="../ink/ink136.xml"/><Relationship Id="rId270" Type="http://schemas.openxmlformats.org/officeDocument/2006/relationships/image" Target="../media/image254.png"/><Relationship Id="rId326" Type="http://schemas.openxmlformats.org/officeDocument/2006/relationships/image" Target="../media/image282.png"/><Relationship Id="rId65" Type="http://schemas.openxmlformats.org/officeDocument/2006/relationships/customXml" Target="../ink/ink109.xml"/><Relationship Id="rId130" Type="http://schemas.openxmlformats.org/officeDocument/2006/relationships/image" Target="../media/image184.png"/><Relationship Id="rId172" Type="http://schemas.openxmlformats.org/officeDocument/2006/relationships/image" Target="../media/image205.png"/><Relationship Id="rId228" Type="http://schemas.openxmlformats.org/officeDocument/2006/relationships/image" Target="../media/image233.png"/><Relationship Id="rId281" Type="http://schemas.openxmlformats.org/officeDocument/2006/relationships/customXml" Target="../ink/ink217.xml"/><Relationship Id="rId337" Type="http://schemas.openxmlformats.org/officeDocument/2006/relationships/customXml" Target="../ink/ink245.xml"/><Relationship Id="rId34" Type="http://schemas.openxmlformats.org/officeDocument/2006/relationships/image" Target="../media/image136.png"/><Relationship Id="rId76" Type="http://schemas.openxmlformats.org/officeDocument/2006/relationships/image" Target="../media/image157.png"/><Relationship Id="rId141" Type="http://schemas.openxmlformats.org/officeDocument/2006/relationships/customXml" Target="../ink/ink147.xml"/><Relationship Id="rId7" Type="http://schemas.openxmlformats.org/officeDocument/2006/relationships/customXml" Target="../ink/ink80.xml"/><Relationship Id="rId183" Type="http://schemas.openxmlformats.org/officeDocument/2006/relationships/customXml" Target="../ink/ink168.xml"/><Relationship Id="rId239" Type="http://schemas.openxmlformats.org/officeDocument/2006/relationships/customXml" Target="../ink/ink196.xml"/><Relationship Id="rId250" Type="http://schemas.openxmlformats.org/officeDocument/2006/relationships/image" Target="../media/image244.png"/><Relationship Id="rId292" Type="http://schemas.openxmlformats.org/officeDocument/2006/relationships/image" Target="../media/image265.png"/><Relationship Id="rId306" Type="http://schemas.openxmlformats.org/officeDocument/2006/relationships/image" Target="../media/image272.png"/><Relationship Id="rId45" Type="http://schemas.openxmlformats.org/officeDocument/2006/relationships/customXml" Target="../ink/ink99.xml"/><Relationship Id="rId87" Type="http://schemas.openxmlformats.org/officeDocument/2006/relationships/customXml" Target="../ink/ink120.xml"/><Relationship Id="rId110" Type="http://schemas.openxmlformats.org/officeDocument/2006/relationships/image" Target="../media/image174.png"/><Relationship Id="rId348" Type="http://schemas.openxmlformats.org/officeDocument/2006/relationships/image" Target="../media/image293.png"/><Relationship Id="rId152" Type="http://schemas.openxmlformats.org/officeDocument/2006/relationships/image" Target="../media/image195.png"/><Relationship Id="rId194" Type="http://schemas.openxmlformats.org/officeDocument/2006/relationships/image" Target="../media/image216.png"/><Relationship Id="rId208" Type="http://schemas.openxmlformats.org/officeDocument/2006/relationships/image" Target="../media/image223.png"/><Relationship Id="rId261" Type="http://schemas.openxmlformats.org/officeDocument/2006/relationships/customXml" Target="../ink/ink207.xml"/><Relationship Id="rId14" Type="http://schemas.openxmlformats.org/officeDocument/2006/relationships/image" Target="../media/image126.png"/><Relationship Id="rId56" Type="http://schemas.openxmlformats.org/officeDocument/2006/relationships/image" Target="../media/image147.png"/><Relationship Id="rId317" Type="http://schemas.openxmlformats.org/officeDocument/2006/relationships/customXml" Target="../ink/ink235.xml"/><Relationship Id="rId359" Type="http://schemas.openxmlformats.org/officeDocument/2006/relationships/customXml" Target="../ink/ink256.xml"/><Relationship Id="rId98" Type="http://schemas.openxmlformats.org/officeDocument/2006/relationships/image" Target="../media/image168.png"/><Relationship Id="rId121" Type="http://schemas.openxmlformats.org/officeDocument/2006/relationships/customXml" Target="../ink/ink137.xml"/><Relationship Id="rId163" Type="http://schemas.openxmlformats.org/officeDocument/2006/relationships/customXml" Target="../ink/ink158.xml"/><Relationship Id="rId219" Type="http://schemas.openxmlformats.org/officeDocument/2006/relationships/customXml" Target="../ink/ink186.xml"/><Relationship Id="rId230" Type="http://schemas.openxmlformats.org/officeDocument/2006/relationships/image" Target="../media/image234.png"/><Relationship Id="rId25" Type="http://schemas.openxmlformats.org/officeDocument/2006/relationships/customXml" Target="../ink/ink89.xml"/><Relationship Id="rId67" Type="http://schemas.openxmlformats.org/officeDocument/2006/relationships/customXml" Target="../ink/ink110.xml"/><Relationship Id="rId272" Type="http://schemas.openxmlformats.org/officeDocument/2006/relationships/image" Target="../media/image255.png"/><Relationship Id="rId328" Type="http://schemas.openxmlformats.org/officeDocument/2006/relationships/image" Target="../media/image283.png"/><Relationship Id="rId132" Type="http://schemas.openxmlformats.org/officeDocument/2006/relationships/image" Target="../media/image185.png"/><Relationship Id="rId174" Type="http://schemas.openxmlformats.org/officeDocument/2006/relationships/image" Target="../media/image206.png"/><Relationship Id="rId220" Type="http://schemas.openxmlformats.org/officeDocument/2006/relationships/image" Target="../media/image229.png"/><Relationship Id="rId241" Type="http://schemas.openxmlformats.org/officeDocument/2006/relationships/customXml" Target="../ink/ink197.xml"/><Relationship Id="rId15" Type="http://schemas.openxmlformats.org/officeDocument/2006/relationships/customXml" Target="../ink/ink84.xml"/><Relationship Id="rId36" Type="http://schemas.openxmlformats.org/officeDocument/2006/relationships/image" Target="../media/image137.png"/><Relationship Id="rId57" Type="http://schemas.openxmlformats.org/officeDocument/2006/relationships/customXml" Target="../ink/ink105.xml"/><Relationship Id="rId262" Type="http://schemas.openxmlformats.org/officeDocument/2006/relationships/image" Target="../media/image250.png"/><Relationship Id="rId283" Type="http://schemas.openxmlformats.org/officeDocument/2006/relationships/customXml" Target="../ink/ink218.xml"/><Relationship Id="rId318" Type="http://schemas.openxmlformats.org/officeDocument/2006/relationships/image" Target="../media/image278.png"/><Relationship Id="rId339" Type="http://schemas.openxmlformats.org/officeDocument/2006/relationships/customXml" Target="../ink/ink246.xml"/><Relationship Id="rId78" Type="http://schemas.openxmlformats.org/officeDocument/2006/relationships/image" Target="../media/image158.png"/><Relationship Id="rId99" Type="http://schemas.openxmlformats.org/officeDocument/2006/relationships/customXml" Target="../ink/ink126.xml"/><Relationship Id="rId101" Type="http://schemas.openxmlformats.org/officeDocument/2006/relationships/customXml" Target="../ink/ink127.xml"/><Relationship Id="rId122" Type="http://schemas.openxmlformats.org/officeDocument/2006/relationships/image" Target="../media/image180.png"/><Relationship Id="rId143" Type="http://schemas.openxmlformats.org/officeDocument/2006/relationships/customXml" Target="../ink/ink148.xml"/><Relationship Id="rId164" Type="http://schemas.openxmlformats.org/officeDocument/2006/relationships/image" Target="../media/image201.png"/><Relationship Id="rId185" Type="http://schemas.openxmlformats.org/officeDocument/2006/relationships/customXml" Target="../ink/ink169.xml"/><Relationship Id="rId350" Type="http://schemas.openxmlformats.org/officeDocument/2006/relationships/image" Target="../media/image294.png"/><Relationship Id="rId9" Type="http://schemas.openxmlformats.org/officeDocument/2006/relationships/customXml" Target="../ink/ink81.xml"/><Relationship Id="rId210" Type="http://schemas.openxmlformats.org/officeDocument/2006/relationships/image" Target="../media/image224.png"/><Relationship Id="rId26" Type="http://schemas.openxmlformats.org/officeDocument/2006/relationships/image" Target="../media/image132.png"/><Relationship Id="rId231" Type="http://schemas.openxmlformats.org/officeDocument/2006/relationships/customXml" Target="../ink/ink192.xml"/><Relationship Id="rId252" Type="http://schemas.openxmlformats.org/officeDocument/2006/relationships/image" Target="../media/image245.png"/><Relationship Id="rId273" Type="http://schemas.openxmlformats.org/officeDocument/2006/relationships/customXml" Target="../ink/ink213.xml"/><Relationship Id="rId294" Type="http://schemas.openxmlformats.org/officeDocument/2006/relationships/image" Target="../media/image266.png"/><Relationship Id="rId308" Type="http://schemas.openxmlformats.org/officeDocument/2006/relationships/image" Target="../media/image273.png"/><Relationship Id="rId329" Type="http://schemas.openxmlformats.org/officeDocument/2006/relationships/customXml" Target="../ink/ink241.xml"/><Relationship Id="rId47" Type="http://schemas.openxmlformats.org/officeDocument/2006/relationships/customXml" Target="../ink/ink100.xml"/><Relationship Id="rId68" Type="http://schemas.openxmlformats.org/officeDocument/2006/relationships/image" Target="../media/image153.png"/><Relationship Id="rId89" Type="http://schemas.openxmlformats.org/officeDocument/2006/relationships/customXml" Target="../ink/ink121.xml"/><Relationship Id="rId112" Type="http://schemas.openxmlformats.org/officeDocument/2006/relationships/image" Target="../media/image175.png"/><Relationship Id="rId133" Type="http://schemas.openxmlformats.org/officeDocument/2006/relationships/customXml" Target="../ink/ink143.xml"/><Relationship Id="rId154" Type="http://schemas.openxmlformats.org/officeDocument/2006/relationships/image" Target="../media/image196.png"/><Relationship Id="rId175" Type="http://schemas.openxmlformats.org/officeDocument/2006/relationships/customXml" Target="../ink/ink164.xml"/><Relationship Id="rId340" Type="http://schemas.openxmlformats.org/officeDocument/2006/relationships/image" Target="../media/image289.png"/><Relationship Id="rId361" Type="http://schemas.openxmlformats.org/officeDocument/2006/relationships/customXml" Target="../ink/ink257.xml"/><Relationship Id="rId196" Type="http://schemas.openxmlformats.org/officeDocument/2006/relationships/image" Target="../media/image217.png"/><Relationship Id="rId200" Type="http://schemas.openxmlformats.org/officeDocument/2006/relationships/image" Target="../media/image219.png"/><Relationship Id="rId16" Type="http://schemas.openxmlformats.org/officeDocument/2006/relationships/image" Target="../media/image127.png"/><Relationship Id="rId221" Type="http://schemas.openxmlformats.org/officeDocument/2006/relationships/customXml" Target="../ink/ink187.xml"/><Relationship Id="rId242" Type="http://schemas.openxmlformats.org/officeDocument/2006/relationships/image" Target="../media/image240.png"/><Relationship Id="rId263" Type="http://schemas.openxmlformats.org/officeDocument/2006/relationships/customXml" Target="../ink/ink208.xml"/><Relationship Id="rId284" Type="http://schemas.openxmlformats.org/officeDocument/2006/relationships/image" Target="../media/image261.png"/><Relationship Id="rId319" Type="http://schemas.openxmlformats.org/officeDocument/2006/relationships/customXml" Target="../ink/ink236.xml"/><Relationship Id="rId37" Type="http://schemas.openxmlformats.org/officeDocument/2006/relationships/customXml" Target="../ink/ink95.xml"/><Relationship Id="rId58" Type="http://schemas.openxmlformats.org/officeDocument/2006/relationships/image" Target="../media/image148.png"/><Relationship Id="rId79" Type="http://schemas.openxmlformats.org/officeDocument/2006/relationships/customXml" Target="../ink/ink116.xml"/><Relationship Id="rId102" Type="http://schemas.openxmlformats.org/officeDocument/2006/relationships/image" Target="../media/image170.png"/><Relationship Id="rId123" Type="http://schemas.openxmlformats.org/officeDocument/2006/relationships/customXml" Target="../ink/ink138.xml"/><Relationship Id="rId144" Type="http://schemas.openxmlformats.org/officeDocument/2006/relationships/image" Target="../media/image191.png"/><Relationship Id="rId330" Type="http://schemas.openxmlformats.org/officeDocument/2006/relationships/image" Target="../media/image284.png"/><Relationship Id="rId90" Type="http://schemas.openxmlformats.org/officeDocument/2006/relationships/image" Target="../media/image164.png"/><Relationship Id="rId165" Type="http://schemas.openxmlformats.org/officeDocument/2006/relationships/customXml" Target="../ink/ink159.xml"/><Relationship Id="rId186" Type="http://schemas.openxmlformats.org/officeDocument/2006/relationships/image" Target="../media/image212.png"/><Relationship Id="rId351" Type="http://schemas.openxmlformats.org/officeDocument/2006/relationships/customXml" Target="../ink/ink252.xml"/><Relationship Id="rId211" Type="http://schemas.openxmlformats.org/officeDocument/2006/relationships/customXml" Target="../ink/ink182.xml"/><Relationship Id="rId232" Type="http://schemas.openxmlformats.org/officeDocument/2006/relationships/image" Target="../media/image235.png"/><Relationship Id="rId253" Type="http://schemas.openxmlformats.org/officeDocument/2006/relationships/customXml" Target="../ink/ink203.xml"/><Relationship Id="rId274" Type="http://schemas.openxmlformats.org/officeDocument/2006/relationships/image" Target="../media/image256.png"/><Relationship Id="rId295" Type="http://schemas.openxmlformats.org/officeDocument/2006/relationships/customXml" Target="../ink/ink224.xml"/><Relationship Id="rId309" Type="http://schemas.openxmlformats.org/officeDocument/2006/relationships/customXml" Target="../ink/ink231.xml"/><Relationship Id="rId27" Type="http://schemas.openxmlformats.org/officeDocument/2006/relationships/customXml" Target="../ink/ink90.xml"/><Relationship Id="rId48" Type="http://schemas.openxmlformats.org/officeDocument/2006/relationships/image" Target="../media/image143.png"/><Relationship Id="rId69" Type="http://schemas.openxmlformats.org/officeDocument/2006/relationships/customXml" Target="../ink/ink111.xml"/><Relationship Id="rId113" Type="http://schemas.openxmlformats.org/officeDocument/2006/relationships/customXml" Target="../ink/ink133.xml"/><Relationship Id="rId134" Type="http://schemas.openxmlformats.org/officeDocument/2006/relationships/image" Target="../media/image186.png"/><Relationship Id="rId320" Type="http://schemas.openxmlformats.org/officeDocument/2006/relationships/image" Target="../media/image279.png"/><Relationship Id="rId80" Type="http://schemas.openxmlformats.org/officeDocument/2006/relationships/image" Target="../media/image159.png"/><Relationship Id="rId155" Type="http://schemas.openxmlformats.org/officeDocument/2006/relationships/customXml" Target="../ink/ink154.xml"/><Relationship Id="rId176" Type="http://schemas.openxmlformats.org/officeDocument/2006/relationships/image" Target="../media/image207.png"/><Relationship Id="rId197" Type="http://schemas.openxmlformats.org/officeDocument/2006/relationships/customXml" Target="../ink/ink175.xml"/><Relationship Id="rId341" Type="http://schemas.openxmlformats.org/officeDocument/2006/relationships/customXml" Target="../ink/ink247.xml"/><Relationship Id="rId362" Type="http://schemas.openxmlformats.org/officeDocument/2006/relationships/image" Target="../media/image300.png"/><Relationship Id="rId201" Type="http://schemas.openxmlformats.org/officeDocument/2006/relationships/customXml" Target="../ink/ink177.xml"/><Relationship Id="rId222" Type="http://schemas.openxmlformats.org/officeDocument/2006/relationships/image" Target="../media/image230.png"/><Relationship Id="rId243" Type="http://schemas.openxmlformats.org/officeDocument/2006/relationships/customXml" Target="../ink/ink198.xml"/><Relationship Id="rId264" Type="http://schemas.openxmlformats.org/officeDocument/2006/relationships/image" Target="../media/image251.png"/><Relationship Id="rId285" Type="http://schemas.openxmlformats.org/officeDocument/2006/relationships/customXml" Target="../ink/ink219.xml"/><Relationship Id="rId17" Type="http://schemas.openxmlformats.org/officeDocument/2006/relationships/customXml" Target="../ink/ink85.xml"/><Relationship Id="rId38" Type="http://schemas.openxmlformats.org/officeDocument/2006/relationships/image" Target="../media/image138.png"/><Relationship Id="rId59" Type="http://schemas.openxmlformats.org/officeDocument/2006/relationships/customXml" Target="../ink/ink106.xml"/><Relationship Id="rId103" Type="http://schemas.openxmlformats.org/officeDocument/2006/relationships/customXml" Target="../ink/ink128.xml"/><Relationship Id="rId124" Type="http://schemas.openxmlformats.org/officeDocument/2006/relationships/image" Target="../media/image181.png"/><Relationship Id="rId310" Type="http://schemas.openxmlformats.org/officeDocument/2006/relationships/image" Target="../media/image274.png"/><Relationship Id="rId70" Type="http://schemas.openxmlformats.org/officeDocument/2006/relationships/image" Target="../media/image154.png"/><Relationship Id="rId91" Type="http://schemas.openxmlformats.org/officeDocument/2006/relationships/customXml" Target="../ink/ink122.xml"/><Relationship Id="rId145" Type="http://schemas.openxmlformats.org/officeDocument/2006/relationships/customXml" Target="../ink/ink149.xml"/><Relationship Id="rId166" Type="http://schemas.openxmlformats.org/officeDocument/2006/relationships/image" Target="../media/image202.png"/><Relationship Id="rId187" Type="http://schemas.openxmlformats.org/officeDocument/2006/relationships/customXml" Target="../ink/ink170.xml"/><Relationship Id="rId331" Type="http://schemas.openxmlformats.org/officeDocument/2006/relationships/customXml" Target="../ink/ink242.xml"/><Relationship Id="rId352" Type="http://schemas.openxmlformats.org/officeDocument/2006/relationships/image" Target="../media/image295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25.png"/><Relationship Id="rId233" Type="http://schemas.openxmlformats.org/officeDocument/2006/relationships/customXml" Target="../ink/ink193.xml"/><Relationship Id="rId254" Type="http://schemas.openxmlformats.org/officeDocument/2006/relationships/image" Target="../media/image246.png"/><Relationship Id="rId28" Type="http://schemas.openxmlformats.org/officeDocument/2006/relationships/image" Target="../media/image133.png"/><Relationship Id="rId49" Type="http://schemas.openxmlformats.org/officeDocument/2006/relationships/customXml" Target="../ink/ink101.xml"/><Relationship Id="rId114" Type="http://schemas.openxmlformats.org/officeDocument/2006/relationships/image" Target="../media/image176.png"/><Relationship Id="rId275" Type="http://schemas.openxmlformats.org/officeDocument/2006/relationships/customXml" Target="../ink/ink214.xml"/><Relationship Id="rId296" Type="http://schemas.openxmlformats.org/officeDocument/2006/relationships/image" Target="../media/image267.png"/><Relationship Id="rId300" Type="http://schemas.openxmlformats.org/officeDocument/2006/relationships/image" Target="../media/image269.png"/><Relationship Id="rId60" Type="http://schemas.openxmlformats.org/officeDocument/2006/relationships/image" Target="../media/image149.png"/><Relationship Id="rId81" Type="http://schemas.openxmlformats.org/officeDocument/2006/relationships/customXml" Target="../ink/ink117.xml"/><Relationship Id="rId135" Type="http://schemas.openxmlformats.org/officeDocument/2006/relationships/customXml" Target="../ink/ink144.xml"/><Relationship Id="rId156" Type="http://schemas.openxmlformats.org/officeDocument/2006/relationships/image" Target="../media/image197.png"/><Relationship Id="rId177" Type="http://schemas.openxmlformats.org/officeDocument/2006/relationships/customXml" Target="../ink/ink165.xml"/><Relationship Id="rId198" Type="http://schemas.openxmlformats.org/officeDocument/2006/relationships/image" Target="../media/image218.png"/><Relationship Id="rId321" Type="http://schemas.openxmlformats.org/officeDocument/2006/relationships/customXml" Target="../ink/ink237.xml"/><Relationship Id="rId342" Type="http://schemas.openxmlformats.org/officeDocument/2006/relationships/image" Target="../media/image290.png"/><Relationship Id="rId363" Type="http://schemas.openxmlformats.org/officeDocument/2006/relationships/customXml" Target="../ink/ink258.xml"/><Relationship Id="rId202" Type="http://schemas.openxmlformats.org/officeDocument/2006/relationships/image" Target="../media/image220.png"/><Relationship Id="rId223" Type="http://schemas.openxmlformats.org/officeDocument/2006/relationships/customXml" Target="../ink/ink188.xml"/><Relationship Id="rId244" Type="http://schemas.openxmlformats.org/officeDocument/2006/relationships/image" Target="../media/image241.png"/><Relationship Id="rId18" Type="http://schemas.openxmlformats.org/officeDocument/2006/relationships/image" Target="../media/image128.png"/><Relationship Id="rId39" Type="http://schemas.openxmlformats.org/officeDocument/2006/relationships/customXml" Target="../ink/ink96.xml"/><Relationship Id="rId265" Type="http://schemas.openxmlformats.org/officeDocument/2006/relationships/customXml" Target="../ink/ink209.xml"/><Relationship Id="rId286" Type="http://schemas.openxmlformats.org/officeDocument/2006/relationships/image" Target="../media/image262.png"/><Relationship Id="rId50" Type="http://schemas.openxmlformats.org/officeDocument/2006/relationships/image" Target="../media/image144.png"/><Relationship Id="rId104" Type="http://schemas.openxmlformats.org/officeDocument/2006/relationships/image" Target="../media/image171.png"/><Relationship Id="rId125" Type="http://schemas.openxmlformats.org/officeDocument/2006/relationships/customXml" Target="../ink/ink139.xml"/><Relationship Id="rId146" Type="http://schemas.openxmlformats.org/officeDocument/2006/relationships/image" Target="../media/image192.png"/><Relationship Id="rId167" Type="http://schemas.openxmlformats.org/officeDocument/2006/relationships/customXml" Target="../ink/ink160.xml"/><Relationship Id="rId188" Type="http://schemas.openxmlformats.org/officeDocument/2006/relationships/image" Target="../media/image213.png"/><Relationship Id="rId311" Type="http://schemas.openxmlformats.org/officeDocument/2006/relationships/customXml" Target="../ink/ink232.xml"/><Relationship Id="rId332" Type="http://schemas.openxmlformats.org/officeDocument/2006/relationships/image" Target="../media/image285.png"/><Relationship Id="rId353" Type="http://schemas.openxmlformats.org/officeDocument/2006/relationships/customXml" Target="../ink/ink253.xml"/><Relationship Id="rId71" Type="http://schemas.openxmlformats.org/officeDocument/2006/relationships/customXml" Target="../ink/ink112.xml"/><Relationship Id="rId92" Type="http://schemas.openxmlformats.org/officeDocument/2006/relationships/image" Target="../media/image165.png"/><Relationship Id="rId213" Type="http://schemas.openxmlformats.org/officeDocument/2006/relationships/customXml" Target="../ink/ink183.xml"/><Relationship Id="rId234" Type="http://schemas.openxmlformats.org/officeDocument/2006/relationships/image" Target="../media/image236.png"/><Relationship Id="rId2" Type="http://schemas.openxmlformats.org/officeDocument/2006/relationships/image" Target="../media/image1160.png"/><Relationship Id="rId29" Type="http://schemas.openxmlformats.org/officeDocument/2006/relationships/customXml" Target="../ink/ink91.xml"/><Relationship Id="rId255" Type="http://schemas.openxmlformats.org/officeDocument/2006/relationships/customXml" Target="../ink/ink204.xml"/><Relationship Id="rId276" Type="http://schemas.openxmlformats.org/officeDocument/2006/relationships/image" Target="../media/image257.png"/><Relationship Id="rId297" Type="http://schemas.openxmlformats.org/officeDocument/2006/relationships/customXml" Target="../ink/ink225.xml"/><Relationship Id="rId40" Type="http://schemas.openxmlformats.org/officeDocument/2006/relationships/image" Target="../media/image139.png"/><Relationship Id="rId115" Type="http://schemas.openxmlformats.org/officeDocument/2006/relationships/customXml" Target="../ink/ink134.xml"/><Relationship Id="rId136" Type="http://schemas.openxmlformats.org/officeDocument/2006/relationships/image" Target="../media/image187.png"/><Relationship Id="rId157" Type="http://schemas.openxmlformats.org/officeDocument/2006/relationships/customXml" Target="../ink/ink155.xml"/><Relationship Id="rId178" Type="http://schemas.openxmlformats.org/officeDocument/2006/relationships/image" Target="../media/image208.png"/><Relationship Id="rId301" Type="http://schemas.openxmlformats.org/officeDocument/2006/relationships/customXml" Target="../ink/ink227.xml"/><Relationship Id="rId322" Type="http://schemas.openxmlformats.org/officeDocument/2006/relationships/image" Target="../media/image280.png"/><Relationship Id="rId343" Type="http://schemas.openxmlformats.org/officeDocument/2006/relationships/customXml" Target="../ink/ink248.xml"/><Relationship Id="rId364" Type="http://schemas.openxmlformats.org/officeDocument/2006/relationships/image" Target="../media/image301.png"/><Relationship Id="rId61" Type="http://schemas.openxmlformats.org/officeDocument/2006/relationships/customXml" Target="../ink/ink107.xml"/><Relationship Id="rId82" Type="http://schemas.openxmlformats.org/officeDocument/2006/relationships/image" Target="../media/image160.png"/><Relationship Id="rId199" Type="http://schemas.openxmlformats.org/officeDocument/2006/relationships/customXml" Target="../ink/ink176.xml"/><Relationship Id="rId203" Type="http://schemas.openxmlformats.org/officeDocument/2006/relationships/customXml" Target="../ink/ink178.xml"/><Relationship Id="rId19" Type="http://schemas.openxmlformats.org/officeDocument/2006/relationships/customXml" Target="../ink/ink86.xml"/><Relationship Id="rId224" Type="http://schemas.openxmlformats.org/officeDocument/2006/relationships/image" Target="../media/image231.png"/><Relationship Id="rId245" Type="http://schemas.openxmlformats.org/officeDocument/2006/relationships/customXml" Target="../ink/ink199.xml"/><Relationship Id="rId266" Type="http://schemas.openxmlformats.org/officeDocument/2006/relationships/image" Target="../media/image252.png"/><Relationship Id="rId287" Type="http://schemas.openxmlformats.org/officeDocument/2006/relationships/customXml" Target="../ink/ink220.xml"/><Relationship Id="rId30" Type="http://schemas.openxmlformats.org/officeDocument/2006/relationships/image" Target="../media/image134.png"/><Relationship Id="rId105" Type="http://schemas.openxmlformats.org/officeDocument/2006/relationships/customXml" Target="../ink/ink129.xml"/><Relationship Id="rId126" Type="http://schemas.openxmlformats.org/officeDocument/2006/relationships/image" Target="../media/image182.png"/><Relationship Id="rId147" Type="http://schemas.openxmlformats.org/officeDocument/2006/relationships/customXml" Target="../ink/ink150.xml"/><Relationship Id="rId168" Type="http://schemas.openxmlformats.org/officeDocument/2006/relationships/image" Target="../media/image203.png"/><Relationship Id="rId312" Type="http://schemas.openxmlformats.org/officeDocument/2006/relationships/image" Target="../media/image275.png"/><Relationship Id="rId333" Type="http://schemas.openxmlformats.org/officeDocument/2006/relationships/customXml" Target="../ink/ink243.xml"/><Relationship Id="rId354" Type="http://schemas.openxmlformats.org/officeDocument/2006/relationships/image" Target="../media/image296.png"/><Relationship Id="rId51" Type="http://schemas.openxmlformats.org/officeDocument/2006/relationships/customXml" Target="../ink/ink102.xml"/><Relationship Id="rId72" Type="http://schemas.openxmlformats.org/officeDocument/2006/relationships/image" Target="../media/image155.png"/><Relationship Id="rId93" Type="http://schemas.openxmlformats.org/officeDocument/2006/relationships/customXml" Target="../ink/ink123.xml"/><Relationship Id="rId189" Type="http://schemas.openxmlformats.org/officeDocument/2006/relationships/customXml" Target="../ink/ink171.xml"/><Relationship Id="rId3" Type="http://schemas.openxmlformats.org/officeDocument/2006/relationships/customXml" Target="../ink/ink78.xml"/><Relationship Id="rId214" Type="http://schemas.openxmlformats.org/officeDocument/2006/relationships/image" Target="../media/image226.png"/><Relationship Id="rId235" Type="http://schemas.openxmlformats.org/officeDocument/2006/relationships/customXml" Target="../ink/ink194.xml"/><Relationship Id="rId256" Type="http://schemas.openxmlformats.org/officeDocument/2006/relationships/image" Target="../media/image247.png"/><Relationship Id="rId277" Type="http://schemas.openxmlformats.org/officeDocument/2006/relationships/customXml" Target="../ink/ink215.xml"/><Relationship Id="rId298" Type="http://schemas.openxmlformats.org/officeDocument/2006/relationships/image" Target="../media/image268.png"/><Relationship Id="rId116" Type="http://schemas.openxmlformats.org/officeDocument/2006/relationships/image" Target="../media/image177.png"/><Relationship Id="rId137" Type="http://schemas.openxmlformats.org/officeDocument/2006/relationships/customXml" Target="../ink/ink145.xml"/><Relationship Id="rId158" Type="http://schemas.openxmlformats.org/officeDocument/2006/relationships/image" Target="../media/image198.png"/><Relationship Id="rId302" Type="http://schemas.openxmlformats.org/officeDocument/2006/relationships/image" Target="../media/image270.png"/><Relationship Id="rId323" Type="http://schemas.openxmlformats.org/officeDocument/2006/relationships/customXml" Target="../ink/ink238.xml"/><Relationship Id="rId344" Type="http://schemas.openxmlformats.org/officeDocument/2006/relationships/image" Target="../media/image291.png"/><Relationship Id="rId20" Type="http://schemas.openxmlformats.org/officeDocument/2006/relationships/image" Target="../media/image129.png"/><Relationship Id="rId41" Type="http://schemas.openxmlformats.org/officeDocument/2006/relationships/customXml" Target="../ink/ink97.xml"/><Relationship Id="rId62" Type="http://schemas.openxmlformats.org/officeDocument/2006/relationships/image" Target="../media/image150.png"/><Relationship Id="rId83" Type="http://schemas.openxmlformats.org/officeDocument/2006/relationships/customXml" Target="../ink/ink118.xml"/><Relationship Id="rId179" Type="http://schemas.openxmlformats.org/officeDocument/2006/relationships/customXml" Target="../ink/ink166.xml"/><Relationship Id="rId365" Type="http://schemas.openxmlformats.org/officeDocument/2006/relationships/customXml" Target="../ink/ink259.xml"/><Relationship Id="rId190" Type="http://schemas.openxmlformats.org/officeDocument/2006/relationships/image" Target="../media/image214.png"/><Relationship Id="rId204" Type="http://schemas.openxmlformats.org/officeDocument/2006/relationships/image" Target="../media/image221.png"/><Relationship Id="rId225" Type="http://schemas.openxmlformats.org/officeDocument/2006/relationships/customXml" Target="../ink/ink189.xml"/><Relationship Id="rId246" Type="http://schemas.openxmlformats.org/officeDocument/2006/relationships/image" Target="../media/image242.png"/><Relationship Id="rId267" Type="http://schemas.openxmlformats.org/officeDocument/2006/relationships/customXml" Target="../ink/ink210.xml"/><Relationship Id="rId288" Type="http://schemas.openxmlformats.org/officeDocument/2006/relationships/image" Target="../media/image263.png"/><Relationship Id="rId106" Type="http://schemas.openxmlformats.org/officeDocument/2006/relationships/image" Target="../media/image172.png"/><Relationship Id="rId127" Type="http://schemas.openxmlformats.org/officeDocument/2006/relationships/customXml" Target="../ink/ink140.xml"/><Relationship Id="rId313" Type="http://schemas.openxmlformats.org/officeDocument/2006/relationships/customXml" Target="../ink/ink233.xml"/><Relationship Id="rId10" Type="http://schemas.openxmlformats.org/officeDocument/2006/relationships/image" Target="../media/image124.png"/><Relationship Id="rId31" Type="http://schemas.openxmlformats.org/officeDocument/2006/relationships/customXml" Target="../ink/ink92.xml"/><Relationship Id="rId52" Type="http://schemas.openxmlformats.org/officeDocument/2006/relationships/image" Target="../media/image145.png"/><Relationship Id="rId73" Type="http://schemas.openxmlformats.org/officeDocument/2006/relationships/customXml" Target="../ink/ink113.xml"/><Relationship Id="rId94" Type="http://schemas.openxmlformats.org/officeDocument/2006/relationships/image" Target="../media/image166.png"/><Relationship Id="rId148" Type="http://schemas.openxmlformats.org/officeDocument/2006/relationships/image" Target="../media/image193.png"/><Relationship Id="rId169" Type="http://schemas.openxmlformats.org/officeDocument/2006/relationships/customXml" Target="../ink/ink161.xml"/><Relationship Id="rId334" Type="http://schemas.openxmlformats.org/officeDocument/2006/relationships/image" Target="../media/image286.png"/><Relationship Id="rId355" Type="http://schemas.openxmlformats.org/officeDocument/2006/relationships/customXml" Target="../ink/ink254.xml"/><Relationship Id="rId4" Type="http://schemas.openxmlformats.org/officeDocument/2006/relationships/image" Target="../media/image119.png"/><Relationship Id="rId180" Type="http://schemas.openxmlformats.org/officeDocument/2006/relationships/image" Target="../media/image209.png"/><Relationship Id="rId215" Type="http://schemas.openxmlformats.org/officeDocument/2006/relationships/customXml" Target="../ink/ink184.xml"/><Relationship Id="rId236" Type="http://schemas.openxmlformats.org/officeDocument/2006/relationships/image" Target="../media/image237.png"/><Relationship Id="rId257" Type="http://schemas.openxmlformats.org/officeDocument/2006/relationships/customXml" Target="../ink/ink205.xml"/><Relationship Id="rId278" Type="http://schemas.openxmlformats.org/officeDocument/2006/relationships/image" Target="../media/image258.png"/><Relationship Id="rId303" Type="http://schemas.openxmlformats.org/officeDocument/2006/relationships/customXml" Target="../ink/ink228.xml"/><Relationship Id="rId42" Type="http://schemas.openxmlformats.org/officeDocument/2006/relationships/image" Target="../media/image140.png"/><Relationship Id="rId84" Type="http://schemas.openxmlformats.org/officeDocument/2006/relationships/image" Target="../media/image161.png"/><Relationship Id="rId138" Type="http://schemas.openxmlformats.org/officeDocument/2006/relationships/image" Target="../media/image188.png"/><Relationship Id="rId345" Type="http://schemas.openxmlformats.org/officeDocument/2006/relationships/customXml" Target="../ink/ink249.xml"/><Relationship Id="rId191" Type="http://schemas.openxmlformats.org/officeDocument/2006/relationships/customXml" Target="../ink/ink172.xml"/><Relationship Id="rId205" Type="http://schemas.openxmlformats.org/officeDocument/2006/relationships/customXml" Target="../ink/ink179.xml"/><Relationship Id="rId247" Type="http://schemas.openxmlformats.org/officeDocument/2006/relationships/customXml" Target="../ink/ink200.xml"/><Relationship Id="rId107" Type="http://schemas.openxmlformats.org/officeDocument/2006/relationships/customXml" Target="../ink/ink130.xml"/><Relationship Id="rId289" Type="http://schemas.openxmlformats.org/officeDocument/2006/relationships/customXml" Target="../ink/ink221.xml"/><Relationship Id="rId11" Type="http://schemas.openxmlformats.org/officeDocument/2006/relationships/customXml" Target="../ink/ink82.xml"/><Relationship Id="rId53" Type="http://schemas.openxmlformats.org/officeDocument/2006/relationships/customXml" Target="../ink/ink103.xml"/><Relationship Id="rId149" Type="http://schemas.openxmlformats.org/officeDocument/2006/relationships/customXml" Target="../ink/ink151.xml"/><Relationship Id="rId314" Type="http://schemas.openxmlformats.org/officeDocument/2006/relationships/image" Target="../media/image276.png"/><Relationship Id="rId356" Type="http://schemas.openxmlformats.org/officeDocument/2006/relationships/image" Target="../media/image297.png"/><Relationship Id="rId95" Type="http://schemas.openxmlformats.org/officeDocument/2006/relationships/customXml" Target="../ink/ink124.xml"/><Relationship Id="rId160" Type="http://schemas.openxmlformats.org/officeDocument/2006/relationships/image" Target="../media/image199.png"/><Relationship Id="rId216" Type="http://schemas.openxmlformats.org/officeDocument/2006/relationships/image" Target="../media/image227.png"/><Relationship Id="rId258" Type="http://schemas.openxmlformats.org/officeDocument/2006/relationships/image" Target="../media/image248.png"/><Relationship Id="rId22" Type="http://schemas.openxmlformats.org/officeDocument/2006/relationships/image" Target="../media/image130.png"/><Relationship Id="rId64" Type="http://schemas.openxmlformats.org/officeDocument/2006/relationships/image" Target="../media/image151.png"/><Relationship Id="rId118" Type="http://schemas.openxmlformats.org/officeDocument/2006/relationships/image" Target="../media/image178.png"/><Relationship Id="rId325" Type="http://schemas.openxmlformats.org/officeDocument/2006/relationships/customXml" Target="../ink/ink239.xml"/><Relationship Id="rId171" Type="http://schemas.openxmlformats.org/officeDocument/2006/relationships/customXml" Target="../ink/ink162.xml"/><Relationship Id="rId227" Type="http://schemas.openxmlformats.org/officeDocument/2006/relationships/customXml" Target="../ink/ink190.xml"/><Relationship Id="rId269" Type="http://schemas.openxmlformats.org/officeDocument/2006/relationships/customXml" Target="../ink/ink211.xml"/><Relationship Id="rId33" Type="http://schemas.openxmlformats.org/officeDocument/2006/relationships/customXml" Target="../ink/ink93.xml"/><Relationship Id="rId129" Type="http://schemas.openxmlformats.org/officeDocument/2006/relationships/customXml" Target="../ink/ink141.xml"/><Relationship Id="rId280" Type="http://schemas.openxmlformats.org/officeDocument/2006/relationships/image" Target="../media/image259.png"/><Relationship Id="rId336" Type="http://schemas.openxmlformats.org/officeDocument/2006/relationships/image" Target="../media/image287.png"/><Relationship Id="rId75" Type="http://schemas.openxmlformats.org/officeDocument/2006/relationships/customXml" Target="../ink/ink114.xml"/><Relationship Id="rId140" Type="http://schemas.openxmlformats.org/officeDocument/2006/relationships/image" Target="../media/image189.png"/><Relationship Id="rId182" Type="http://schemas.openxmlformats.org/officeDocument/2006/relationships/image" Target="../media/image210.png"/><Relationship Id="rId6" Type="http://schemas.openxmlformats.org/officeDocument/2006/relationships/image" Target="../media/image122.png"/><Relationship Id="rId238" Type="http://schemas.openxmlformats.org/officeDocument/2006/relationships/image" Target="../media/image238.png"/><Relationship Id="rId291" Type="http://schemas.openxmlformats.org/officeDocument/2006/relationships/customXml" Target="../ink/ink222.xml"/><Relationship Id="rId305" Type="http://schemas.openxmlformats.org/officeDocument/2006/relationships/customXml" Target="../ink/ink229.xml"/><Relationship Id="rId347" Type="http://schemas.openxmlformats.org/officeDocument/2006/relationships/customXml" Target="../ink/ink250.xml"/><Relationship Id="rId44" Type="http://schemas.openxmlformats.org/officeDocument/2006/relationships/image" Target="../media/image141.png"/><Relationship Id="rId86" Type="http://schemas.openxmlformats.org/officeDocument/2006/relationships/image" Target="../media/image162.png"/><Relationship Id="rId151" Type="http://schemas.openxmlformats.org/officeDocument/2006/relationships/customXml" Target="../ink/ink152.xml"/><Relationship Id="rId193" Type="http://schemas.openxmlformats.org/officeDocument/2006/relationships/customXml" Target="../ink/ink173.xml"/><Relationship Id="rId207" Type="http://schemas.openxmlformats.org/officeDocument/2006/relationships/customXml" Target="../ink/ink180.xml"/><Relationship Id="rId249" Type="http://schemas.openxmlformats.org/officeDocument/2006/relationships/customXml" Target="../ink/ink201.xml"/><Relationship Id="rId13" Type="http://schemas.openxmlformats.org/officeDocument/2006/relationships/customXml" Target="../ink/ink83.xml"/><Relationship Id="rId109" Type="http://schemas.openxmlformats.org/officeDocument/2006/relationships/customXml" Target="../ink/ink131.xml"/><Relationship Id="rId260" Type="http://schemas.openxmlformats.org/officeDocument/2006/relationships/image" Target="../media/image249.png"/><Relationship Id="rId316" Type="http://schemas.openxmlformats.org/officeDocument/2006/relationships/image" Target="../media/image277.png"/><Relationship Id="rId55" Type="http://schemas.openxmlformats.org/officeDocument/2006/relationships/customXml" Target="../ink/ink104.xml"/><Relationship Id="rId97" Type="http://schemas.openxmlformats.org/officeDocument/2006/relationships/customXml" Target="../ink/ink125.xml"/><Relationship Id="rId120" Type="http://schemas.openxmlformats.org/officeDocument/2006/relationships/image" Target="../media/image179.png"/><Relationship Id="rId358" Type="http://schemas.openxmlformats.org/officeDocument/2006/relationships/image" Target="../media/image298.png"/><Relationship Id="rId162" Type="http://schemas.openxmlformats.org/officeDocument/2006/relationships/image" Target="../media/image200.png"/><Relationship Id="rId218" Type="http://schemas.openxmlformats.org/officeDocument/2006/relationships/image" Target="../media/image228.png"/><Relationship Id="rId271" Type="http://schemas.openxmlformats.org/officeDocument/2006/relationships/customXml" Target="../ink/ink212.xml"/><Relationship Id="rId24" Type="http://schemas.openxmlformats.org/officeDocument/2006/relationships/image" Target="../media/image131.png"/><Relationship Id="rId66" Type="http://schemas.openxmlformats.org/officeDocument/2006/relationships/image" Target="../media/image152.png"/><Relationship Id="rId131" Type="http://schemas.openxmlformats.org/officeDocument/2006/relationships/customXml" Target="../ink/ink142.xml"/><Relationship Id="rId327" Type="http://schemas.openxmlformats.org/officeDocument/2006/relationships/customXml" Target="../ink/ink240.xml"/><Relationship Id="rId173" Type="http://schemas.openxmlformats.org/officeDocument/2006/relationships/customXml" Target="../ink/ink163.xml"/><Relationship Id="rId229" Type="http://schemas.openxmlformats.org/officeDocument/2006/relationships/customXml" Target="../ink/ink191.xml"/><Relationship Id="rId240" Type="http://schemas.openxmlformats.org/officeDocument/2006/relationships/image" Target="../media/image239.png"/><Relationship Id="rId35" Type="http://schemas.openxmlformats.org/officeDocument/2006/relationships/customXml" Target="../ink/ink94.xml"/><Relationship Id="rId77" Type="http://schemas.openxmlformats.org/officeDocument/2006/relationships/customXml" Target="../ink/ink115.xml"/><Relationship Id="rId100" Type="http://schemas.openxmlformats.org/officeDocument/2006/relationships/image" Target="../media/image169.png"/><Relationship Id="rId282" Type="http://schemas.openxmlformats.org/officeDocument/2006/relationships/image" Target="../media/image260.png"/><Relationship Id="rId338" Type="http://schemas.openxmlformats.org/officeDocument/2006/relationships/image" Target="../media/image288.png"/><Relationship Id="rId8" Type="http://schemas.openxmlformats.org/officeDocument/2006/relationships/image" Target="../media/image123.png"/><Relationship Id="rId142" Type="http://schemas.openxmlformats.org/officeDocument/2006/relationships/image" Target="../media/image190.png"/><Relationship Id="rId184" Type="http://schemas.openxmlformats.org/officeDocument/2006/relationships/image" Target="../media/image211.png"/><Relationship Id="rId251" Type="http://schemas.openxmlformats.org/officeDocument/2006/relationships/customXml" Target="../ink/ink202.xml"/><Relationship Id="rId46" Type="http://schemas.openxmlformats.org/officeDocument/2006/relationships/image" Target="../media/image142.png"/><Relationship Id="rId293" Type="http://schemas.openxmlformats.org/officeDocument/2006/relationships/customXml" Target="../ink/ink223.xml"/><Relationship Id="rId307" Type="http://schemas.openxmlformats.org/officeDocument/2006/relationships/customXml" Target="../ink/ink230.xml"/><Relationship Id="rId349" Type="http://schemas.openxmlformats.org/officeDocument/2006/relationships/customXml" Target="../ink/ink251.xml"/><Relationship Id="rId88" Type="http://schemas.openxmlformats.org/officeDocument/2006/relationships/image" Target="../media/image163.png"/><Relationship Id="rId111" Type="http://schemas.openxmlformats.org/officeDocument/2006/relationships/customXml" Target="../ink/ink132.xml"/><Relationship Id="rId153" Type="http://schemas.openxmlformats.org/officeDocument/2006/relationships/customXml" Target="../ink/ink153.xml"/><Relationship Id="rId195" Type="http://schemas.openxmlformats.org/officeDocument/2006/relationships/customXml" Target="../ink/ink174.xml"/><Relationship Id="rId209" Type="http://schemas.openxmlformats.org/officeDocument/2006/relationships/customXml" Target="../ink/ink181.xml"/><Relationship Id="rId360" Type="http://schemas.openxmlformats.org/officeDocument/2006/relationships/image" Target="../media/image29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0.png"/><Relationship Id="rId2" Type="http://schemas.openxmlformats.org/officeDocument/2006/relationships/image" Target="../media/image22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0.png"/><Relationship Id="rId2" Type="http://schemas.openxmlformats.org/officeDocument/2006/relationships/image" Target="../media/image229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0.png"/><Relationship Id="rId2" Type="http://schemas.openxmlformats.org/officeDocument/2006/relationships/image" Target="../media/image231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3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03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21" Type="http://schemas.openxmlformats.org/officeDocument/2006/relationships/customXml" Target="../ink/ink10.xml"/><Relationship Id="rId34" Type="http://schemas.openxmlformats.org/officeDocument/2006/relationships/image" Target="../media/image22.png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4.pn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8" Type="http://schemas.openxmlformats.org/officeDocument/2006/relationships/image" Target="../media/image9.png"/><Relationship Id="rId3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05C363-35B1-A875-05BA-F5A725812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56" y="2971799"/>
            <a:ext cx="7315200" cy="2649071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Modelagem de dados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Modelos supervisionados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Regressão linear pelo Método dos Mínimos Quadrados (MMQ)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0ED2B66-1D25-EE37-89FC-A09BAAD50ADA}"/>
              </a:ext>
            </a:extLst>
          </p:cNvPr>
          <p:cNvSpPr txBox="1">
            <a:spLocks/>
          </p:cNvSpPr>
          <p:nvPr/>
        </p:nvSpPr>
        <p:spPr>
          <a:xfrm>
            <a:off x="505072" y="1379130"/>
            <a:ext cx="7315200" cy="10592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Análise de dados com R</a:t>
            </a:r>
            <a:br>
              <a:rPr lang="pt-BR" dirty="0"/>
            </a:br>
            <a:r>
              <a:rPr lang="pt-BR" sz="2700" dirty="0"/>
              <a:t>Aula 06 – Model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51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271DF84-E960-2302-AEE1-CA4DC14E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A9EB45-932E-0F9B-CD33-C2C811FC3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40" y="906616"/>
            <a:ext cx="8130970" cy="4808638"/>
          </a:xfrm>
          <a:prstGeom prst="rect">
            <a:avLst/>
          </a:prstGeom>
        </p:spPr>
      </p:pic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878E595E-2B34-8B44-7260-83DD3CFB5DE1}"/>
              </a:ext>
            </a:extLst>
          </p:cNvPr>
          <p:cNvCxnSpPr/>
          <p:nvPr/>
        </p:nvCxnSpPr>
        <p:spPr>
          <a:xfrm>
            <a:off x="2552700" y="1222440"/>
            <a:ext cx="7056120" cy="38143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A33EA489-854C-6001-AA94-2EC573EEF4E7}"/>
              </a:ext>
            </a:extLst>
          </p:cNvPr>
          <p:cNvGrpSpPr/>
          <p:nvPr/>
        </p:nvGrpSpPr>
        <p:grpSpPr>
          <a:xfrm>
            <a:off x="2697480" y="420720"/>
            <a:ext cx="8382240" cy="4563000"/>
            <a:chOff x="2697480" y="420720"/>
            <a:chExt cx="8382240" cy="456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155F8C02-6F36-8B2F-56B9-7CC56DCD8F57}"/>
                    </a:ext>
                  </a:extLst>
                </p14:cNvPr>
                <p14:cNvContentPartPr/>
                <p14:nvPr/>
              </p14:nvContentPartPr>
              <p14:xfrm>
                <a:off x="8351280" y="1678560"/>
                <a:ext cx="59400" cy="1864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155F8C02-6F36-8B2F-56B9-7CC56DCD8F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45160" y="1672440"/>
                  <a:ext cx="71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F5287A4C-732C-B265-F390-58A530ACC555}"/>
                    </a:ext>
                  </a:extLst>
                </p14:cNvPr>
                <p14:cNvContentPartPr/>
                <p14:nvPr/>
              </p14:nvContentPartPr>
              <p14:xfrm>
                <a:off x="7259760" y="2257440"/>
                <a:ext cx="51480" cy="2077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F5287A4C-732C-B265-F390-58A530ACC55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53640" y="2251320"/>
                  <a:ext cx="63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8765F374-1237-7DC0-C798-223948F102C9}"/>
                    </a:ext>
                  </a:extLst>
                </p14:cNvPr>
                <p14:cNvContentPartPr/>
                <p14:nvPr/>
              </p14:nvContentPartPr>
              <p14:xfrm>
                <a:off x="7023600" y="2545440"/>
                <a:ext cx="37080" cy="1756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8765F374-1237-7DC0-C798-223948F102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17480" y="2539320"/>
                  <a:ext cx="49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4A6E9A46-0A22-C268-3612-83C1A826591D}"/>
                    </a:ext>
                  </a:extLst>
                </p14:cNvPr>
                <p14:cNvContentPartPr/>
                <p14:nvPr/>
              </p14:nvContentPartPr>
              <p14:xfrm>
                <a:off x="7622640" y="1798800"/>
                <a:ext cx="22680" cy="3348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4A6E9A46-0A22-C268-3612-83C1A82659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16520" y="1792680"/>
                  <a:ext cx="34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DC5B3068-C3C4-E1C1-DB65-595FBD2AC9F8}"/>
                    </a:ext>
                  </a:extLst>
                </p14:cNvPr>
                <p14:cNvContentPartPr/>
                <p14:nvPr/>
              </p14:nvContentPartPr>
              <p14:xfrm>
                <a:off x="7608600" y="1814280"/>
                <a:ext cx="73800" cy="46332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DC5B3068-C3C4-E1C1-DB65-595FBD2AC9F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02480" y="1808160"/>
                  <a:ext cx="860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1F8B044E-F496-8AE6-9399-46FD666A1B70}"/>
                    </a:ext>
                  </a:extLst>
                </p14:cNvPr>
                <p14:cNvContentPartPr/>
                <p14:nvPr/>
              </p14:nvContentPartPr>
              <p14:xfrm>
                <a:off x="7636680" y="2166360"/>
                <a:ext cx="59760" cy="946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1F8B044E-F496-8AE6-9399-46FD666A1B7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30560" y="2160240"/>
                  <a:ext cx="72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7082A89B-07DC-24CC-281C-94DE49AC878F}"/>
                    </a:ext>
                  </a:extLst>
                </p14:cNvPr>
                <p14:cNvContentPartPr/>
                <p14:nvPr/>
              </p14:nvContentPartPr>
              <p14:xfrm>
                <a:off x="7709400" y="1913280"/>
                <a:ext cx="34560" cy="28368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7082A89B-07DC-24CC-281C-94DE49AC878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03280" y="1907160"/>
                  <a:ext cx="468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8C770447-EE84-6E9E-62E5-F845C6107812}"/>
                    </a:ext>
                  </a:extLst>
                </p14:cNvPr>
                <p14:cNvContentPartPr/>
                <p14:nvPr/>
              </p14:nvContentPartPr>
              <p14:xfrm>
                <a:off x="7709760" y="1931640"/>
                <a:ext cx="65160" cy="22068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8C770447-EE84-6E9E-62E5-F845C610781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640" y="1925520"/>
                  <a:ext cx="774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36EEC22-8BA9-DF9B-E998-8598F65EC443}"/>
                    </a:ext>
                  </a:extLst>
                </p14:cNvPr>
                <p14:cNvContentPartPr/>
                <p14:nvPr/>
              </p14:nvContentPartPr>
              <p14:xfrm>
                <a:off x="7552440" y="2293800"/>
                <a:ext cx="6120" cy="36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36EEC22-8BA9-DF9B-E998-8598F65EC44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46320" y="2287680"/>
                  <a:ext cx="183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725F9F34-879B-60F7-1A00-1F34A727B8E9}"/>
                    </a:ext>
                  </a:extLst>
                </p14:cNvPr>
                <p14:cNvContentPartPr/>
                <p14:nvPr/>
              </p14:nvContentPartPr>
              <p14:xfrm>
                <a:off x="7501680" y="2293800"/>
                <a:ext cx="37080" cy="1958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725F9F34-879B-60F7-1A00-1F34A727B8E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95560" y="2287680"/>
                  <a:ext cx="493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8B4EB18E-4061-06BB-F3A0-86CEC6FA955B}"/>
                    </a:ext>
                  </a:extLst>
                </p14:cNvPr>
                <p14:cNvContentPartPr/>
                <p14:nvPr/>
              </p14:nvContentPartPr>
              <p14:xfrm>
                <a:off x="7608600" y="1887360"/>
                <a:ext cx="360" cy="504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8B4EB18E-4061-06BB-F3A0-86CEC6FA955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572960" y="1851360"/>
                  <a:ext cx="720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98993335-09FF-F865-A57A-DFDF5C4EE6C2}"/>
                    </a:ext>
                  </a:extLst>
                </p14:cNvPr>
                <p14:cNvContentPartPr/>
                <p14:nvPr/>
              </p14:nvContentPartPr>
              <p14:xfrm>
                <a:off x="7574040" y="1836600"/>
                <a:ext cx="43200" cy="42840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98993335-09FF-F865-A57A-DFDF5C4EE6C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38400" y="1800600"/>
                  <a:ext cx="1148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7E100071-B0AF-5F47-A484-BE5DCE77EC66}"/>
                    </a:ext>
                  </a:extLst>
                </p14:cNvPr>
                <p14:cNvContentPartPr/>
                <p14:nvPr/>
              </p14:nvContentPartPr>
              <p14:xfrm>
                <a:off x="7701480" y="1931640"/>
                <a:ext cx="14400" cy="2847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7E100071-B0AF-5F47-A484-BE5DCE77EC6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665480" y="1895640"/>
                  <a:ext cx="860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54B34F2E-0A76-419C-7853-3DB717796C9B}"/>
                    </a:ext>
                  </a:extLst>
                </p14:cNvPr>
                <p14:cNvContentPartPr/>
                <p14:nvPr/>
              </p14:nvContentPartPr>
              <p14:xfrm>
                <a:off x="8207640" y="1928400"/>
                <a:ext cx="37080" cy="39672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54B34F2E-0A76-419C-7853-3DB717796C9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72000" y="1892760"/>
                  <a:ext cx="10872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55143F3D-858C-26A5-E502-2090202E5904}"/>
                    </a:ext>
                  </a:extLst>
                </p14:cNvPr>
                <p14:cNvContentPartPr/>
                <p14:nvPr/>
              </p14:nvContentPartPr>
              <p14:xfrm>
                <a:off x="8364960" y="1654440"/>
                <a:ext cx="23040" cy="19368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55143F3D-858C-26A5-E502-2090202E590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28960" y="1618440"/>
                  <a:ext cx="94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4FED6534-0CDD-571B-FD8A-8DE34D6878E5}"/>
                    </a:ext>
                  </a:extLst>
                </p14:cNvPr>
                <p14:cNvContentPartPr/>
                <p14:nvPr/>
              </p14:nvContentPartPr>
              <p14:xfrm>
                <a:off x="8922240" y="1143600"/>
                <a:ext cx="46080" cy="44676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4FED6534-0CDD-571B-FD8A-8DE34D6878E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86240" y="1107600"/>
                  <a:ext cx="1177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55554172-BFAC-3198-DE95-16771C1DA7BF}"/>
                    </a:ext>
                  </a:extLst>
                </p14:cNvPr>
                <p14:cNvContentPartPr/>
                <p14:nvPr/>
              </p14:nvContentPartPr>
              <p14:xfrm>
                <a:off x="9366480" y="1222440"/>
                <a:ext cx="6120" cy="16056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55554172-BFAC-3198-DE95-16771C1DA7B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330480" y="1186800"/>
                  <a:ext cx="777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8AE24DFA-C24A-5946-602E-5BB75BA88AD9}"/>
                    </a:ext>
                  </a:extLst>
                </p14:cNvPr>
                <p14:cNvContentPartPr/>
                <p14:nvPr/>
              </p14:nvContentPartPr>
              <p14:xfrm>
                <a:off x="7051320" y="2537520"/>
                <a:ext cx="9720" cy="15300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8AE24DFA-C24A-5946-602E-5BB75BA88AD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15320" y="2501520"/>
                  <a:ext cx="81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0D427AFE-67FE-AF51-24D3-E8E22C055138}"/>
                    </a:ext>
                  </a:extLst>
                </p14:cNvPr>
                <p14:cNvContentPartPr/>
                <p14:nvPr/>
              </p14:nvContentPartPr>
              <p14:xfrm>
                <a:off x="6888600" y="2634000"/>
                <a:ext cx="6120" cy="255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0D427AFE-67FE-AF51-24D3-E8E22C05513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852960" y="2598000"/>
                  <a:ext cx="777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A7976F25-1BCF-A50B-E495-75CA1EA4551E}"/>
                    </a:ext>
                  </a:extLst>
                </p14:cNvPr>
                <p14:cNvContentPartPr/>
                <p14:nvPr/>
              </p14:nvContentPartPr>
              <p14:xfrm>
                <a:off x="6852240" y="2638680"/>
                <a:ext cx="37080" cy="2638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A7976F25-1BCF-A50B-E495-75CA1EA4551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16240" y="2603040"/>
                  <a:ext cx="1087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3677CE61-37BE-30AA-8CDC-3D6A9EAE1CAA}"/>
                    </a:ext>
                  </a:extLst>
                </p14:cNvPr>
                <p14:cNvContentPartPr/>
                <p14:nvPr/>
              </p14:nvContentPartPr>
              <p14:xfrm>
                <a:off x="6582240" y="2745600"/>
                <a:ext cx="35280" cy="896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3677CE61-37BE-30AA-8CDC-3D6A9EAE1CA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46240" y="2709600"/>
                  <a:ext cx="106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8318AD52-9DBD-7EAF-EDF6-419BF6E19615}"/>
                    </a:ext>
                  </a:extLst>
                </p14:cNvPr>
                <p14:cNvContentPartPr/>
                <p14:nvPr/>
              </p14:nvContentPartPr>
              <p14:xfrm>
                <a:off x="5974560" y="3111720"/>
                <a:ext cx="28440" cy="1893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8318AD52-9DBD-7EAF-EDF6-419BF6E1961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938920" y="3076080"/>
                  <a:ext cx="1000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B6DF1482-444B-58CC-96D5-953B02B22849}"/>
                    </a:ext>
                  </a:extLst>
                </p14:cNvPr>
                <p14:cNvContentPartPr/>
                <p14:nvPr/>
              </p14:nvContentPartPr>
              <p14:xfrm>
                <a:off x="6239160" y="3027840"/>
                <a:ext cx="6120" cy="18540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B6DF1482-444B-58CC-96D5-953B02B2284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03160" y="2992200"/>
                  <a:ext cx="777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1C4FD682-503F-A8FC-EA46-ABB823E147EF}"/>
                    </a:ext>
                  </a:extLst>
                </p14:cNvPr>
                <p14:cNvContentPartPr/>
                <p14:nvPr/>
              </p14:nvContentPartPr>
              <p14:xfrm>
                <a:off x="6303600" y="2910120"/>
                <a:ext cx="34200" cy="55728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1C4FD682-503F-A8FC-EA46-ABB823E147E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67960" y="2874120"/>
                  <a:ext cx="10584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1268E3BB-3D08-773C-32D0-8470A41D1C79}"/>
                    </a:ext>
                  </a:extLst>
                </p14:cNvPr>
                <p14:cNvContentPartPr/>
                <p14:nvPr/>
              </p14:nvContentPartPr>
              <p14:xfrm>
                <a:off x="6267240" y="2702040"/>
                <a:ext cx="38160" cy="2736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1268E3BB-3D08-773C-32D0-8470A41D1C7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231240" y="2666040"/>
                  <a:ext cx="1098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8B365CA6-78FC-A774-15AB-D9CE89D2DAFA}"/>
                    </a:ext>
                  </a:extLst>
                </p14:cNvPr>
                <p14:cNvContentPartPr/>
                <p14:nvPr/>
              </p14:nvContentPartPr>
              <p14:xfrm>
                <a:off x="6179760" y="2749560"/>
                <a:ext cx="37800" cy="2246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8B365CA6-78FC-A774-15AB-D9CE89D2DAF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144120" y="2713920"/>
                  <a:ext cx="1094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6847B6AF-F358-5872-17EF-C8F29FC2CC01}"/>
                    </a:ext>
                  </a:extLst>
                </p14:cNvPr>
                <p14:cNvContentPartPr/>
                <p14:nvPr/>
              </p14:nvContentPartPr>
              <p14:xfrm>
                <a:off x="8916480" y="848400"/>
                <a:ext cx="84600" cy="1191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6847B6AF-F358-5872-17EF-C8F29FC2CC0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80480" y="812760"/>
                  <a:ext cx="1562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617DA8C0-E167-5BEF-A1A0-1C1FFF3B761E}"/>
                    </a:ext>
                  </a:extLst>
                </p14:cNvPr>
                <p14:cNvContentPartPr/>
                <p14:nvPr/>
              </p14:nvContentPartPr>
              <p14:xfrm>
                <a:off x="8934840" y="819600"/>
                <a:ext cx="187200" cy="26460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617DA8C0-E167-5BEF-A1A0-1C1FFF3B761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899200" y="783600"/>
                  <a:ext cx="2588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A3734AD1-DB23-5747-37AE-F7C8A6D55785}"/>
                    </a:ext>
                  </a:extLst>
                </p14:cNvPr>
                <p14:cNvContentPartPr/>
                <p14:nvPr/>
              </p14:nvContentPartPr>
              <p14:xfrm>
                <a:off x="8908200" y="1549680"/>
                <a:ext cx="28800" cy="374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A3734AD1-DB23-5747-37AE-F7C8A6D5578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72200" y="1513680"/>
                  <a:ext cx="1004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A77DA29A-3E23-8544-AD53-BB01B133E729}"/>
                    </a:ext>
                  </a:extLst>
                </p14:cNvPr>
                <p14:cNvContentPartPr/>
                <p14:nvPr/>
              </p14:nvContentPartPr>
              <p14:xfrm>
                <a:off x="8916480" y="1537440"/>
                <a:ext cx="56520" cy="3708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A77DA29A-3E23-8544-AD53-BB01B133E72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880480" y="1501800"/>
                  <a:ext cx="128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5604135A-C3DC-E688-376A-1D61D0C67F5C}"/>
                    </a:ext>
                  </a:extLst>
                </p14:cNvPr>
                <p14:cNvContentPartPr/>
                <p14:nvPr/>
              </p14:nvContentPartPr>
              <p14:xfrm>
                <a:off x="8750520" y="1143600"/>
                <a:ext cx="138240" cy="43560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5604135A-C3DC-E688-376A-1D61D0C67F5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14520" y="1107960"/>
                  <a:ext cx="20988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5F26FB0F-7495-C1AD-18AF-D50D171A7EC3}"/>
                    </a:ext>
                  </a:extLst>
                </p14:cNvPr>
                <p14:cNvContentPartPr/>
                <p14:nvPr/>
              </p14:nvContentPartPr>
              <p14:xfrm>
                <a:off x="8424360" y="1344480"/>
                <a:ext cx="172080" cy="17820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5F26FB0F-7495-C1AD-18AF-D50D171A7EC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88360" y="1308480"/>
                  <a:ext cx="243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FBBED346-DAF9-61D8-0A1E-492015C752BF}"/>
                    </a:ext>
                  </a:extLst>
                </p14:cNvPr>
                <p14:cNvContentPartPr/>
                <p14:nvPr/>
              </p14:nvContentPartPr>
              <p14:xfrm>
                <a:off x="8458200" y="1422240"/>
                <a:ext cx="124200" cy="4788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FBBED346-DAF9-61D8-0A1E-492015C752B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22200" y="1386240"/>
                  <a:ext cx="1958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9F08BD54-D6B1-97C2-DF0C-A79BE3D1B207}"/>
                    </a:ext>
                  </a:extLst>
                </p14:cNvPr>
                <p14:cNvContentPartPr/>
                <p14:nvPr/>
              </p14:nvContentPartPr>
              <p14:xfrm>
                <a:off x="9757440" y="589920"/>
                <a:ext cx="194400" cy="24516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9F08BD54-D6B1-97C2-DF0C-A79BE3D1B20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21440" y="554280"/>
                  <a:ext cx="2660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256DF9F0-D095-48CF-0CA9-8D4B2C33310C}"/>
                    </a:ext>
                  </a:extLst>
                </p14:cNvPr>
                <p14:cNvContentPartPr/>
                <p14:nvPr/>
              </p14:nvContentPartPr>
              <p14:xfrm>
                <a:off x="9743040" y="733920"/>
                <a:ext cx="143280" cy="255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256DF9F0-D095-48CF-0CA9-8D4B2C33310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707040" y="698280"/>
                  <a:ext cx="214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438FF15B-BE50-2D31-49D7-0B08B68C2A3F}"/>
                    </a:ext>
                  </a:extLst>
                </p14:cNvPr>
                <p14:cNvContentPartPr/>
                <p14:nvPr/>
              </p14:nvContentPartPr>
              <p14:xfrm>
                <a:off x="10130040" y="702240"/>
                <a:ext cx="49680" cy="504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438FF15B-BE50-2D31-49D7-0B08B68C2A3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094040" y="666600"/>
                  <a:ext cx="121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05F7FC96-9B08-122B-766F-B585F500317A}"/>
                    </a:ext>
                  </a:extLst>
                </p14:cNvPr>
                <p14:cNvContentPartPr/>
                <p14:nvPr/>
              </p14:nvContentPartPr>
              <p14:xfrm>
                <a:off x="10080720" y="795840"/>
                <a:ext cx="112680" cy="3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05F7FC96-9B08-122B-766F-B585F500317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045080" y="759840"/>
                  <a:ext cx="184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7BDD39ED-7D63-6A7F-3E85-CEFF731BB1E2}"/>
                    </a:ext>
                  </a:extLst>
                </p14:cNvPr>
                <p14:cNvContentPartPr/>
                <p14:nvPr/>
              </p14:nvContentPartPr>
              <p14:xfrm>
                <a:off x="10392840" y="577320"/>
                <a:ext cx="54360" cy="11160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7BDD39ED-7D63-6A7F-3E85-CEFF731BB1E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57200" y="541680"/>
                  <a:ext cx="126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BCE27707-6957-9735-808A-A3F141A54BD7}"/>
                    </a:ext>
                  </a:extLst>
                </p14:cNvPr>
                <p14:cNvContentPartPr/>
                <p14:nvPr/>
              </p14:nvContentPartPr>
              <p14:xfrm>
                <a:off x="10364760" y="569400"/>
                <a:ext cx="152640" cy="2347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BCE27707-6957-9735-808A-A3F141A54BD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29120" y="533760"/>
                  <a:ext cx="2242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02439E33-93D4-DCA7-8E35-D57EBB683132}"/>
                    </a:ext>
                  </a:extLst>
                </p14:cNvPr>
                <p14:cNvContentPartPr/>
                <p14:nvPr/>
              </p14:nvContentPartPr>
              <p14:xfrm>
                <a:off x="10643400" y="730680"/>
                <a:ext cx="101520" cy="2088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02439E33-93D4-DCA7-8E35-D57EBB68313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607400" y="695040"/>
                  <a:ext cx="173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0F12365D-6878-D756-5412-573DF7D9113A}"/>
                    </a:ext>
                  </a:extLst>
                </p14:cNvPr>
                <p14:cNvContentPartPr/>
                <p14:nvPr/>
              </p14:nvContentPartPr>
              <p14:xfrm>
                <a:off x="10871280" y="591000"/>
                <a:ext cx="65160" cy="14292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0F12365D-6878-D756-5412-573DF7D9113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35280" y="555000"/>
                  <a:ext cx="136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4A758952-3722-A14B-8771-43DE64C32073}"/>
                    </a:ext>
                  </a:extLst>
                </p14:cNvPr>
                <p14:cNvContentPartPr/>
                <p14:nvPr/>
              </p14:nvContentPartPr>
              <p14:xfrm>
                <a:off x="10842840" y="594240"/>
                <a:ext cx="231120" cy="25704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4A758952-3722-A14B-8771-43DE64C3207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807200" y="558240"/>
                  <a:ext cx="3027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548EDFB0-8061-3513-EF5F-F2508B281A96}"/>
                    </a:ext>
                  </a:extLst>
                </p14:cNvPr>
                <p14:cNvContentPartPr/>
                <p14:nvPr/>
              </p14:nvContentPartPr>
              <p14:xfrm>
                <a:off x="10902960" y="420720"/>
                <a:ext cx="176760" cy="14580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548EDFB0-8061-3513-EF5F-F2508B281A9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867320" y="385080"/>
                  <a:ext cx="248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D3E7D63B-14E3-487C-88A4-DD13A646AB46}"/>
                    </a:ext>
                  </a:extLst>
                </p14:cNvPr>
                <p14:cNvContentPartPr/>
                <p14:nvPr/>
              </p14:nvContentPartPr>
              <p14:xfrm>
                <a:off x="7466400" y="2567760"/>
                <a:ext cx="40320" cy="119556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D3E7D63B-14E3-487C-88A4-DD13A646AB4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430760" y="2531760"/>
                  <a:ext cx="111960" cy="12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64C2B92C-0025-FBC4-528D-20F40464B7FA}"/>
                    </a:ext>
                  </a:extLst>
                </p14:cNvPr>
                <p14:cNvContentPartPr/>
                <p14:nvPr/>
              </p14:nvContentPartPr>
              <p14:xfrm>
                <a:off x="8190720" y="2362200"/>
                <a:ext cx="61560" cy="173556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64C2B92C-0025-FBC4-528D-20F40464B7F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155080" y="2326200"/>
                  <a:ext cx="133200" cy="180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52F4D8DD-0A28-3431-34F5-72B67FC73043}"/>
                    </a:ext>
                  </a:extLst>
                </p14:cNvPr>
                <p14:cNvContentPartPr/>
                <p14:nvPr/>
              </p14:nvContentPartPr>
              <p14:xfrm>
                <a:off x="8795880" y="2011560"/>
                <a:ext cx="64800" cy="24930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52F4D8DD-0A28-3431-34F5-72B67FC7304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760240" y="1975560"/>
                  <a:ext cx="136440" cy="25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E560C476-ED43-898A-2BFF-49A2D66685D9}"/>
                    </a:ext>
                  </a:extLst>
                </p14:cNvPr>
                <p14:cNvContentPartPr/>
                <p14:nvPr/>
              </p14:nvContentPartPr>
              <p14:xfrm>
                <a:off x="9158040" y="1782960"/>
                <a:ext cx="87840" cy="9684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E560C476-ED43-898A-2BFF-49A2D66685D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122040" y="1746960"/>
                  <a:ext cx="159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924E4FB1-94E3-7996-EEB4-BF056E3F5140}"/>
                    </a:ext>
                  </a:extLst>
                </p14:cNvPr>
                <p14:cNvContentPartPr/>
                <p14:nvPr/>
              </p14:nvContentPartPr>
              <p14:xfrm>
                <a:off x="9144360" y="1730760"/>
                <a:ext cx="194400" cy="29304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924E4FB1-94E3-7996-EEB4-BF056E3F514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108360" y="1694760"/>
                  <a:ext cx="2660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231DB0A9-4EBF-31DC-38C2-223002C40E46}"/>
                    </a:ext>
                  </a:extLst>
                </p14:cNvPr>
                <p14:cNvContentPartPr/>
                <p14:nvPr/>
              </p14:nvContentPartPr>
              <p14:xfrm>
                <a:off x="9186120" y="1574160"/>
                <a:ext cx="152640" cy="10944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231DB0A9-4EBF-31DC-38C2-223002C40E4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150120" y="1538160"/>
                  <a:ext cx="224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930405B7-D5B8-F3F7-49D7-5CDB55F17559}"/>
                    </a:ext>
                  </a:extLst>
                </p14:cNvPr>
                <p14:cNvContentPartPr/>
                <p14:nvPr/>
              </p14:nvContentPartPr>
              <p14:xfrm>
                <a:off x="9293400" y="1409640"/>
                <a:ext cx="170640" cy="308700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930405B7-D5B8-F3F7-49D7-5CDB55F1755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257760" y="1373640"/>
                  <a:ext cx="242280" cy="31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FE88C464-783F-91FA-BF83-EB8A3845D315}"/>
                    </a:ext>
                  </a:extLst>
                </p14:cNvPr>
                <p14:cNvContentPartPr/>
                <p14:nvPr/>
              </p14:nvContentPartPr>
              <p14:xfrm>
                <a:off x="2697480" y="1639680"/>
                <a:ext cx="319680" cy="334404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FE88C464-783F-91FA-BF83-EB8A3845D31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661480" y="1603680"/>
                  <a:ext cx="391320" cy="34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3BEAA108-6662-0846-E2DF-9B1410E4E5C1}"/>
                    </a:ext>
                  </a:extLst>
                </p14:cNvPr>
                <p14:cNvContentPartPr/>
                <p14:nvPr/>
              </p14:nvContentPartPr>
              <p14:xfrm>
                <a:off x="3375720" y="1917960"/>
                <a:ext cx="137880" cy="225000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3BEAA108-6662-0846-E2DF-9B1410E4E5C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339720" y="1882320"/>
                  <a:ext cx="209520" cy="23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16E40248-49D4-F074-E702-F73EFBD75694}"/>
                    </a:ext>
                  </a:extLst>
                </p14:cNvPr>
                <p14:cNvContentPartPr/>
                <p14:nvPr/>
              </p14:nvContentPartPr>
              <p14:xfrm>
                <a:off x="2743200" y="3048000"/>
                <a:ext cx="6782400" cy="27612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16E40248-49D4-F074-E702-F73EFBD7569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707200" y="3012000"/>
                  <a:ext cx="68540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46BC769D-2ACB-13E1-74D8-CF5174193544}"/>
                    </a:ext>
                  </a:extLst>
                </p14:cNvPr>
                <p14:cNvContentPartPr/>
                <p14:nvPr/>
              </p14:nvContentPartPr>
              <p14:xfrm>
                <a:off x="2773800" y="1118400"/>
                <a:ext cx="6114240" cy="264636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46BC769D-2ACB-13E1-74D8-CF517419354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737800" y="1082400"/>
                  <a:ext cx="6185880" cy="27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961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B12D052-9746-558B-11BC-E40553D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3C9FEB7D-4E9E-33B2-87F5-321C0BB4CBC1}"/>
              </a:ext>
            </a:extLst>
          </p:cNvPr>
          <p:cNvGrpSpPr/>
          <p:nvPr/>
        </p:nvGrpSpPr>
        <p:grpSpPr>
          <a:xfrm>
            <a:off x="1761164" y="2194170"/>
            <a:ext cx="8797369" cy="1600438"/>
            <a:chOff x="1761164" y="2194170"/>
            <a:chExt cx="8797369" cy="160043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5A35B7DB-F261-DCFA-E835-537FE61C0B2E}"/>
                </a:ext>
              </a:extLst>
            </p:cNvPr>
            <p:cNvGrpSpPr/>
            <p:nvPr/>
          </p:nvGrpSpPr>
          <p:grpSpPr>
            <a:xfrm>
              <a:off x="1761164" y="2194170"/>
              <a:ext cx="8669672" cy="646331"/>
              <a:chOff x="354806" y="1322902"/>
              <a:chExt cx="8669672" cy="6463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12212176-5F3C-6D0A-E194-A31B8A64AE31}"/>
                      </a:ext>
                    </a:extLst>
                  </p:cNvPr>
                  <p:cNvSpPr txBox="1"/>
                  <p:nvPr/>
                </p:nvSpPr>
                <p:spPr>
                  <a:xfrm>
                    <a:off x="2929916" y="1322902"/>
                    <a:ext cx="6094562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sz="3600" dirty="0">
                        <a:solidFill>
                          <a:srgbClr val="404040"/>
                        </a:solidFill>
                      </a:rPr>
                      <a:t>Y </a:t>
                    </a:r>
                    <a14:m>
                      <m:oMath xmlns:m="http://schemas.openxmlformats.org/officeDocument/2006/math">
                        <m:r>
                          <a:rPr lang="pt-BR" sz="36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pt-BR" sz="3600" dirty="0">
                            <a:solidFill>
                              <a:srgbClr val="404040"/>
                            </a:solidFill>
                            <a:latin typeface="CambriaMath"/>
                          </a:rPr>
                          <m:t>𝜶</m:t>
                        </m:r>
                        <m:r>
                          <m:rPr>
                            <m:nor/>
                          </m:rPr>
                          <a:rPr lang="pt-BR" sz="3600" dirty="0">
                            <a:solidFill>
                              <a:srgbClr val="404040"/>
                            </a:solidFill>
                            <a:latin typeface="CambriaMath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pt-BR" sz="3600" dirty="0">
                            <a:solidFill>
                              <a:srgbClr val="404040"/>
                            </a:solidFill>
                            <a:latin typeface="CambriaMath"/>
                          </a:rPr>
                          <m:t>𝜷</m:t>
                        </m:r>
                        <m:r>
                          <m:rPr>
                            <m:nor/>
                          </m:rPr>
                          <a:rPr lang="pt-BR" sz="3600" dirty="0">
                            <a:solidFill>
                              <a:srgbClr val="404040"/>
                            </a:solidFill>
                            <a:latin typeface="CambriaMath"/>
                          </a:rPr>
                          <m:t>𝑿</m:t>
                        </m:r>
                        <m:r>
                          <m:rPr>
                            <m:nor/>
                          </m:rPr>
                          <a:rPr lang="pt-BR" sz="3600" b="0" i="0" dirty="0" smtClean="0">
                            <a:solidFill>
                              <a:srgbClr val="404040"/>
                            </a:solidFill>
                            <a:latin typeface="CambriaMath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pt-BR" sz="3600" dirty="0">
                            <a:solidFill>
                              <a:srgbClr val="404040"/>
                            </a:solidFill>
                            <a:latin typeface="Cambria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36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oMath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12212176-5F3C-6D0A-E194-A31B8A64AE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9916" y="1322902"/>
                    <a:ext cx="6094562" cy="6463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5094" b="-3490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57FDC5F-208D-1DB9-BD24-B667B2CE9C9B}"/>
                  </a:ext>
                </a:extLst>
              </p:cNvPr>
              <p:cNvSpPr txBox="1"/>
              <p:nvPr/>
            </p:nvSpPr>
            <p:spPr>
              <a:xfrm>
                <a:off x="354806" y="1322902"/>
                <a:ext cx="36996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Para variáveis quantitativas com distribuição normal</a:t>
                </a:r>
              </a:p>
            </p:txBody>
          </p:sp>
          <p:cxnSp>
            <p:nvCxnSpPr>
              <p:cNvPr id="11" name="Conector de Seta Reta 10">
                <a:extLst>
                  <a:ext uri="{FF2B5EF4-FFF2-40B4-BE49-F238E27FC236}">
                    <a16:creationId xmlns:a16="http://schemas.microsoft.com/office/drawing/2014/main" id="{D47C0970-794F-5EA6-581D-EDF51E7EF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6612" y="1646067"/>
                <a:ext cx="44857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Chave Direita 4">
              <a:extLst>
                <a:ext uri="{FF2B5EF4-FFF2-40B4-BE49-F238E27FC236}">
                  <a16:creationId xmlns:a16="http://schemas.microsoft.com/office/drawing/2014/main" id="{2E3FA971-3C59-317C-C734-068A091AD519}"/>
                </a:ext>
              </a:extLst>
            </p:cNvPr>
            <p:cNvSpPr/>
            <p:nvPr/>
          </p:nvSpPr>
          <p:spPr>
            <a:xfrm rot="5400000">
              <a:off x="7133282" y="2289173"/>
              <a:ext cx="489295" cy="1591952"/>
            </a:xfrm>
            <a:prstGeom prst="rightBrac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have Direita 5">
              <a:extLst>
                <a:ext uri="{FF2B5EF4-FFF2-40B4-BE49-F238E27FC236}">
                  <a16:creationId xmlns:a16="http://schemas.microsoft.com/office/drawing/2014/main" id="{C6C13C44-4C62-B1A6-EF21-EF89880B5285}"/>
                </a:ext>
              </a:extLst>
            </p:cNvPr>
            <p:cNvSpPr/>
            <p:nvPr/>
          </p:nvSpPr>
          <p:spPr>
            <a:xfrm rot="5400000">
              <a:off x="8470026" y="2750716"/>
              <a:ext cx="489295" cy="668866"/>
            </a:xfrm>
            <a:prstGeom prst="rightBrac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D410969-9B91-D223-A9F7-0F291977F498}"/>
                </a:ext>
              </a:extLst>
            </p:cNvPr>
            <p:cNvSpPr txBox="1"/>
            <p:nvPr/>
          </p:nvSpPr>
          <p:spPr>
            <a:xfrm>
              <a:off x="6376815" y="3425276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Parte estrutural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276DB07-1177-0C82-790B-641122747442}"/>
                </a:ext>
              </a:extLst>
            </p:cNvPr>
            <p:cNvSpPr txBox="1"/>
            <p:nvPr/>
          </p:nvSpPr>
          <p:spPr>
            <a:xfrm>
              <a:off x="8173906" y="3425276"/>
              <a:ext cx="238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Parte estocástica (erro)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7C8CD55-F762-C285-3086-EB6FE8A1348D}"/>
              </a:ext>
            </a:extLst>
          </p:cNvPr>
          <p:cNvSpPr txBox="1"/>
          <p:nvPr/>
        </p:nvSpPr>
        <p:spPr>
          <a:xfrm>
            <a:off x="942945" y="4411549"/>
            <a:ext cx="10306109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</a:pPr>
            <a:r>
              <a:rPr lang="pt-BR" sz="2400" dirty="0"/>
              <a:t>Observado (Y) = estrutural + estocástico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lang="pt-BR"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2400" dirty="0"/>
              <a:t>Estocástico = fatores estruturais omitidos + erro de mensuração + “ruído”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31ADDFE-3D58-8A74-4A89-CF2B43BCE4CF}"/>
              </a:ext>
            </a:extLst>
          </p:cNvPr>
          <p:cNvSpPr txBox="1"/>
          <p:nvPr/>
        </p:nvSpPr>
        <p:spPr>
          <a:xfrm>
            <a:off x="2186755" y="208530"/>
            <a:ext cx="758088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MODELOS SUPERVISIONADOS</a:t>
            </a:r>
          </a:p>
          <a:p>
            <a:pPr algn="ctr"/>
            <a:r>
              <a:rPr lang="pt-BR" sz="2000" b="1" i="0" dirty="0">
                <a:solidFill>
                  <a:srgbClr val="404040"/>
                </a:solidFill>
                <a:effectLst/>
                <a:latin typeface="Calibri-Light"/>
              </a:rPr>
              <a:t>Modelos Lineares Generalizados</a:t>
            </a:r>
          </a:p>
          <a:p>
            <a:pPr algn="ctr"/>
            <a:r>
              <a:rPr lang="pt-BR" b="0" i="1" dirty="0" err="1">
                <a:solidFill>
                  <a:srgbClr val="404040"/>
                </a:solidFill>
                <a:effectLst/>
                <a:latin typeface="Calibri-Light"/>
              </a:rPr>
              <a:t>Generalized</a:t>
            </a:r>
            <a:r>
              <a:rPr lang="pt-BR" b="0" i="1" dirty="0">
                <a:solidFill>
                  <a:srgbClr val="404040"/>
                </a:solidFill>
                <a:effectLst/>
                <a:latin typeface="Calibri-Light"/>
              </a:rPr>
              <a:t> Linear Models (GLM)</a:t>
            </a:r>
            <a:endParaRPr lang="pt-BR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1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9994CF3-5618-4230-47F4-FE6A7578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159936-5DE1-091B-9F42-FC4CC164D5F5}"/>
              </a:ext>
            </a:extLst>
          </p:cNvPr>
          <p:cNvSpPr txBox="1"/>
          <p:nvPr/>
        </p:nvSpPr>
        <p:spPr>
          <a:xfrm>
            <a:off x="3047281" y="2967335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3" name="Google Shape;97;p15">
            <a:extLst>
              <a:ext uri="{FF2B5EF4-FFF2-40B4-BE49-F238E27FC236}">
                <a16:creationId xmlns:a16="http://schemas.microsoft.com/office/drawing/2014/main" id="{CEB4AEF3-B06F-C281-550D-73B284C2133B}"/>
              </a:ext>
            </a:extLst>
          </p:cNvPr>
          <p:cNvSpPr txBox="1">
            <a:spLocks/>
          </p:cNvSpPr>
          <p:nvPr/>
        </p:nvSpPr>
        <p:spPr>
          <a:xfrm>
            <a:off x="1369443" y="1351973"/>
            <a:ext cx="7772400" cy="41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pt-BR" u="sng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pt-BR" u="sng" dirty="0"/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pt-BR" sz="2800" u="sng" dirty="0"/>
              <a:t>Inferência causal</a:t>
            </a:r>
            <a:endParaRPr lang="pt-BR" sz="2800" dirty="0"/>
          </a:p>
          <a:p>
            <a:pPr lvl="1" indent="-22860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dirty="0"/>
              <a:t>Observado = mecanismo verdadeiro + distúrbio</a:t>
            </a:r>
          </a:p>
          <a:p>
            <a:pPr lvl="1" indent="-22860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lang="pt-BR" sz="2400" dirty="0"/>
          </a:p>
          <a:p>
            <a:pPr marL="0" indent="0"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r>
              <a:rPr lang="pt-BR" sz="2800" u="sng" dirty="0"/>
              <a:t>Predição e simulação</a:t>
            </a:r>
          </a:p>
          <a:p>
            <a:pPr lvl="1" indent="-22860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dirty="0"/>
              <a:t>Observado = predito + erro</a:t>
            </a:r>
          </a:p>
          <a:p>
            <a:pPr lvl="1" indent="-22860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lang="pt-BR" sz="2400" dirty="0"/>
          </a:p>
          <a:p>
            <a:pPr marL="0" indent="0"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r>
              <a:rPr lang="pt-BR" sz="2800" u="sng" dirty="0"/>
              <a:t>Descrição</a:t>
            </a:r>
          </a:p>
          <a:p>
            <a:pPr lvl="1" indent="-22860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pt-BR" sz="2400" dirty="0"/>
              <a:t>Observado= resumo + resíduo</a:t>
            </a:r>
          </a:p>
          <a:p>
            <a:pPr lvl="1" indent="-7620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 2" pitchFamily="18" charset="2"/>
              <a:buNone/>
            </a:pPr>
            <a:endParaRPr lang="pt-BR" dirty="0"/>
          </a:p>
          <a:p>
            <a:pPr lvl="1" indent="-7620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 2" pitchFamily="18" charset="2"/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09395D-9502-9A40-B302-57B1BF2F9B67}"/>
              </a:ext>
            </a:extLst>
          </p:cNvPr>
          <p:cNvSpPr txBox="1"/>
          <p:nvPr/>
        </p:nvSpPr>
        <p:spPr>
          <a:xfrm>
            <a:off x="2419668" y="644314"/>
            <a:ext cx="7580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OBJETIVOS COM A MODELAGEM</a:t>
            </a:r>
          </a:p>
        </p:txBody>
      </p:sp>
    </p:spTree>
    <p:extLst>
      <p:ext uri="{BB962C8B-B14F-4D97-AF65-F5344CB8AC3E}">
        <p14:creationId xmlns:p14="http://schemas.microsoft.com/office/powerpoint/2010/main" val="181144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D9E4539-EFAB-06FD-8667-B6ADE02B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Google Shape;124;p19">
            <a:extLst>
              <a:ext uri="{FF2B5EF4-FFF2-40B4-BE49-F238E27FC236}">
                <a16:creationId xmlns:a16="http://schemas.microsoft.com/office/drawing/2014/main" id="{EE42B052-95D6-F0D3-6B99-3586A5AA137E}"/>
              </a:ext>
            </a:extLst>
          </p:cNvPr>
          <p:cNvSpPr txBox="1">
            <a:spLocks/>
          </p:cNvSpPr>
          <p:nvPr/>
        </p:nvSpPr>
        <p:spPr>
          <a:xfrm>
            <a:off x="573980" y="480679"/>
            <a:ext cx="10515600" cy="51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Método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dos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Mínimos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Quadrados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(MMQ)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17D4FDA-6E1C-4AF5-368E-A223BFC849CD}"/>
                  </a:ext>
                </a:extLst>
              </p:cNvPr>
              <p:cNvSpPr txBox="1"/>
              <p:nvPr/>
            </p:nvSpPr>
            <p:spPr>
              <a:xfrm>
                <a:off x="4736551" y="2043317"/>
                <a:ext cx="2190459" cy="5347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17D4FDA-6E1C-4AF5-368E-A223BFC84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551" y="2043317"/>
                <a:ext cx="2190459" cy="534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CC2BF40A-CE78-3394-25CE-984760A58E74}"/>
              </a:ext>
            </a:extLst>
          </p:cNvPr>
          <p:cNvSpPr txBox="1"/>
          <p:nvPr/>
        </p:nvSpPr>
        <p:spPr>
          <a:xfrm>
            <a:off x="3404699" y="1455135"/>
            <a:ext cx="4592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Resíduo =</a:t>
            </a:r>
            <a:r>
              <a:rPr lang="pt-BR" sz="2000" b="1" dirty="0"/>
              <a:t> valor observado - </a:t>
            </a:r>
            <a:r>
              <a:rPr lang="pt-BR" b="1" dirty="0"/>
              <a:t>valor predito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086366F-FEB5-8DF8-258F-4398A3CFFEDE}"/>
              </a:ext>
            </a:extLst>
          </p:cNvPr>
          <p:cNvSpPr txBox="1"/>
          <p:nvPr/>
        </p:nvSpPr>
        <p:spPr>
          <a:xfrm>
            <a:off x="559200" y="2718389"/>
            <a:ext cx="1163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Nosso objetivo é ter uma função com o menor erro possível. Portanto, o cálculo buscará sempre a menor soma dos erros.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4313A9-6BDA-113E-FA6F-83D169F55387}"/>
              </a:ext>
            </a:extLst>
          </p:cNvPr>
          <p:cNvSpPr txBox="1"/>
          <p:nvPr/>
        </p:nvSpPr>
        <p:spPr>
          <a:xfrm>
            <a:off x="1035170" y="1785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8697AD1-31A4-9439-AFB9-E3441D483897}"/>
              </a:ext>
            </a:extLst>
          </p:cNvPr>
          <p:cNvGrpSpPr/>
          <p:nvPr/>
        </p:nvGrpSpPr>
        <p:grpSpPr>
          <a:xfrm>
            <a:off x="463301" y="4199543"/>
            <a:ext cx="5813994" cy="1303883"/>
            <a:chOff x="1136161" y="3476804"/>
            <a:chExt cx="5813994" cy="13038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82B3E0AC-B63E-D874-BCBD-3C21CAC1240D}"/>
                    </a:ext>
                  </a:extLst>
                </p:cNvPr>
                <p:cNvSpPr txBox="1"/>
                <p:nvPr/>
              </p:nvSpPr>
              <p:spPr>
                <a:xfrm>
                  <a:off x="1136161" y="3563335"/>
                  <a:ext cx="3614468" cy="1130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𝑆𝑄𝐸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82B3E0AC-B63E-D874-BCBD-3C21CAC124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161" y="3563335"/>
                  <a:ext cx="3614468" cy="11308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42B11982-F2B6-50B5-AEC9-16AC721ED59E}"/>
                    </a:ext>
                  </a:extLst>
                </p:cNvPr>
                <p:cNvSpPr txBox="1"/>
                <p:nvPr/>
              </p:nvSpPr>
              <p:spPr>
                <a:xfrm>
                  <a:off x="3335687" y="3476804"/>
                  <a:ext cx="3614468" cy="1303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42B11982-F2B6-50B5-AEC9-16AC721ED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5687" y="3476804"/>
                  <a:ext cx="3614468" cy="13038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B5DAE01-C559-F21C-5FDA-8DC5BD9EED87}"/>
              </a:ext>
            </a:extLst>
          </p:cNvPr>
          <p:cNvSpPr txBox="1"/>
          <p:nvPr/>
        </p:nvSpPr>
        <p:spPr>
          <a:xfrm>
            <a:off x="3985404" y="38618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3DB4861-2EDF-56C5-A127-5655503BB096}"/>
              </a:ext>
            </a:extLst>
          </p:cNvPr>
          <p:cNvSpPr txBox="1"/>
          <p:nvPr/>
        </p:nvSpPr>
        <p:spPr>
          <a:xfrm>
            <a:off x="-74043" y="3661843"/>
            <a:ext cx="60945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a typeface="Cambria Math" panose="02040503050406030204" pitchFamily="18" charset="0"/>
              </a:rPr>
              <a:t>Soma do Quadrado do Erro (SQE)</a:t>
            </a:r>
            <a:endParaRPr lang="pt-BR" sz="2000" b="1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538082E-D0F1-F645-A103-500BAE3786CD}"/>
              </a:ext>
            </a:extLst>
          </p:cNvPr>
          <p:cNvSpPr txBox="1"/>
          <p:nvPr/>
        </p:nvSpPr>
        <p:spPr>
          <a:xfrm>
            <a:off x="5831780" y="3661843"/>
            <a:ext cx="60945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ea typeface="Cambria Math" panose="02040503050406030204" pitchFamily="18" charset="0"/>
              </a:rPr>
              <a:t>Raíz da Soma do Quadrado do Erro (RSQE)</a:t>
            </a:r>
            <a:endParaRPr lang="pt-B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F36F79F-90CD-EC1C-07CD-434E8FFAAA03}"/>
                  </a:ext>
                </a:extLst>
              </p:cNvPr>
              <p:cNvSpPr txBox="1"/>
              <p:nvPr/>
            </p:nvSpPr>
            <p:spPr>
              <a:xfrm>
                <a:off x="5831780" y="4107875"/>
                <a:ext cx="6094562" cy="1529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𝑅𝑆𝑄𝐸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𝑆𝑄𝐸</m:t>
                          </m:r>
                        </m:e>
                      </m:ra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F36F79F-90CD-EC1C-07CD-434E8FFAA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780" y="4107875"/>
                <a:ext cx="6094562" cy="1529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DF8577AA-2394-EBD5-1067-0B52DD1C8B54}"/>
              </a:ext>
            </a:extLst>
          </p:cNvPr>
          <p:cNvSpPr txBox="1"/>
          <p:nvPr/>
        </p:nvSpPr>
        <p:spPr>
          <a:xfrm>
            <a:off x="7075503" y="5892581"/>
            <a:ext cx="476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RSQE representa o erro médio do nosso modelo, e é isso o que buscamos minimizar.</a:t>
            </a:r>
          </a:p>
        </p:txBody>
      </p:sp>
    </p:spTree>
    <p:extLst>
      <p:ext uri="{BB962C8B-B14F-4D97-AF65-F5344CB8AC3E}">
        <p14:creationId xmlns:p14="http://schemas.microsoft.com/office/powerpoint/2010/main" val="124326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5" grpId="0"/>
      <p:bldP spid="16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88334F2-CE13-CD8C-2F13-FCF1017C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Google Shape;132;p20">
            <a:extLst>
              <a:ext uri="{FF2B5EF4-FFF2-40B4-BE49-F238E27FC236}">
                <a16:creationId xmlns:a16="http://schemas.microsoft.com/office/drawing/2014/main" id="{F11CBFF6-0EFC-3774-05C5-7BF6443EAF0C}"/>
              </a:ext>
            </a:extLst>
          </p:cNvPr>
          <p:cNvSpPr txBox="1">
            <a:spLocks/>
          </p:cNvSpPr>
          <p:nvPr/>
        </p:nvSpPr>
        <p:spPr>
          <a:xfrm>
            <a:off x="188250" y="412769"/>
            <a:ext cx="10445885" cy="81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800" b="1" spc="-6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Regressão</a:t>
            </a:r>
            <a:r>
              <a:rPr lang="en-US" dirty="0"/>
              <a:t>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D82E06A-9DD5-F5CC-7856-3F80B6FA99DD}"/>
                  </a:ext>
                </a:extLst>
              </p:cNvPr>
              <p:cNvSpPr txBox="1"/>
              <p:nvPr/>
            </p:nvSpPr>
            <p:spPr>
              <a:xfrm>
                <a:off x="2343693" y="1658305"/>
                <a:ext cx="609456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rgbClr val="404040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pt-BR" sz="4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sz="4000" dirty="0">
                        <a:solidFill>
                          <a:srgbClr val="404040"/>
                        </a:solidFill>
                        <a:latin typeface="CambriaMath"/>
                      </a:rPr>
                      <m:t>𝜶</m:t>
                    </m:r>
                    <m:r>
                      <m:rPr>
                        <m:nor/>
                      </m:rPr>
                      <a:rPr lang="pt-BR" sz="4000" dirty="0">
                        <a:solidFill>
                          <a:srgbClr val="404040"/>
                        </a:solidFill>
                        <a:latin typeface="CambriaMath"/>
                      </a:rPr>
                      <m:t> + </m:t>
                    </m:r>
                    <m:r>
                      <m:rPr>
                        <m:nor/>
                      </m:rPr>
                      <a:rPr lang="pt-BR" sz="4000" dirty="0">
                        <a:solidFill>
                          <a:srgbClr val="404040"/>
                        </a:solidFill>
                        <a:latin typeface="CambriaMath"/>
                      </a:rPr>
                      <m:t>𝜷</m:t>
                    </m:r>
                    <m:r>
                      <m:rPr>
                        <m:nor/>
                      </m:rPr>
                      <a:rPr lang="pt-BR" sz="4000" dirty="0">
                        <a:solidFill>
                          <a:srgbClr val="404040"/>
                        </a:solidFill>
                        <a:latin typeface="CambriaMath"/>
                      </a:rPr>
                      <m:t>𝑿</m:t>
                    </m:r>
                    <m:r>
                      <m:rPr>
                        <m:nor/>
                      </m:rPr>
                      <a:rPr lang="pt-BR" sz="4000" b="0" i="0" dirty="0" smtClean="0">
                        <a:solidFill>
                          <a:srgbClr val="404040"/>
                        </a:solidFill>
                        <a:latin typeface="CambriaMath"/>
                      </a:rPr>
                      <m:t> +</m:t>
                    </m:r>
                    <m:r>
                      <m:rPr>
                        <m:nor/>
                      </m:rPr>
                      <a:rPr lang="pt-BR" sz="4000" dirty="0">
                        <a:solidFill>
                          <a:srgbClr val="404040"/>
                        </a:solidFill>
                        <a:latin typeface="CambriaMath"/>
                      </a:rPr>
                      <m:t> </m:t>
                    </m:r>
                    <m:r>
                      <m:rPr>
                        <m:sty m:val="p"/>
                      </m:rPr>
                      <a:rPr lang="el-GR" sz="4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</m:oMath>
                </a14:m>
                <a:endParaRPr lang="pt-BR" sz="40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D82E06A-9DD5-F5CC-7856-3F80B6FA9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93" y="1658305"/>
                <a:ext cx="6094562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2E419350-5929-2467-F0BA-E2528341AE9F}"/>
              </a:ext>
            </a:extLst>
          </p:cNvPr>
          <p:cNvGrpSpPr/>
          <p:nvPr/>
        </p:nvGrpSpPr>
        <p:grpSpPr>
          <a:xfrm>
            <a:off x="5969702" y="2623589"/>
            <a:ext cx="5429896" cy="1685457"/>
            <a:chOff x="619665" y="2149166"/>
            <a:chExt cx="5429896" cy="1685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012CEC09-56DC-69CA-A78B-334518E414F0}"/>
                    </a:ext>
                  </a:extLst>
                </p:cNvPr>
                <p:cNvSpPr txBox="1"/>
                <p:nvPr/>
              </p:nvSpPr>
              <p:spPr>
                <a:xfrm>
                  <a:off x="951370" y="3023375"/>
                  <a:ext cx="5098191" cy="8112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32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pt-B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r>
                    <a:rPr lang="pt-BR" sz="3200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012CEC09-56DC-69CA-A78B-334518E41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370" y="3023375"/>
                  <a:ext cx="5098191" cy="81124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Google Shape;132;p20">
              <a:extLst>
                <a:ext uri="{FF2B5EF4-FFF2-40B4-BE49-F238E27FC236}">
                  <a16:creationId xmlns:a16="http://schemas.microsoft.com/office/drawing/2014/main" id="{19A26133-5BCB-8235-8EB2-EAC7BAE20F8C}"/>
                </a:ext>
              </a:extLst>
            </p:cNvPr>
            <p:cNvSpPr txBox="1">
              <a:spLocks/>
            </p:cNvSpPr>
            <p:nvPr/>
          </p:nvSpPr>
          <p:spPr>
            <a:xfrm>
              <a:off x="619665" y="2149166"/>
              <a:ext cx="3736676" cy="811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 fontScale="97500"/>
            </a:bodyPr>
            <a:lstStyle>
              <a:defPPr>
                <a:defRPr lang="en-US"/>
              </a:defPPr>
              <a:lvl1pPr algn="ctr" defTabSz="91440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Font typeface="Calibri"/>
                <a:buNone/>
                <a:defRPr sz="2800" b="1" spc="-60" baseline="0">
                  <a:solidFill>
                    <a:schemeClr val="accent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sz="2400" b="0" dirty="0" err="1"/>
                <a:t>Coeficiente</a:t>
              </a:r>
              <a:r>
                <a:rPr lang="en-US" sz="2400" b="0" dirty="0"/>
                <a:t> de </a:t>
              </a:r>
              <a:r>
                <a:rPr lang="en-US" sz="2400" b="0" dirty="0" err="1"/>
                <a:t>inclinação</a:t>
              </a:r>
              <a:endParaRPr lang="en-US" sz="2400" b="0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DBAF0D8-B2CF-7850-AAEE-8E50168846E1}"/>
              </a:ext>
            </a:extLst>
          </p:cNvPr>
          <p:cNvGrpSpPr/>
          <p:nvPr/>
        </p:nvGrpSpPr>
        <p:grpSpPr>
          <a:xfrm>
            <a:off x="1425500" y="2623589"/>
            <a:ext cx="2973972" cy="1474291"/>
            <a:chOff x="619665" y="4047831"/>
            <a:chExt cx="3736676" cy="14742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52416008-F537-3F84-625D-FE3674384F34}"/>
                    </a:ext>
                  </a:extLst>
                </p:cNvPr>
                <p:cNvSpPr txBox="1"/>
                <p:nvPr/>
              </p:nvSpPr>
              <p:spPr>
                <a:xfrm>
                  <a:off x="1168593" y="5029679"/>
                  <a:ext cx="172483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pt-BR" sz="3200" dirty="0"/>
                    <a:t> =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a14:m>
                  <a:r>
                    <a:rPr lang="pt-BR" sz="3200" dirty="0"/>
                    <a:t> -</a:t>
                  </a:r>
                  <a:r>
                    <a:rPr lang="pt-BR" sz="32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pt-B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acc>
                        <m:accPr>
                          <m:chr m:val="̅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endParaRPr lang="pt-BR" sz="32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52416008-F537-3F84-625D-FE3674384F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593" y="5029679"/>
                  <a:ext cx="1724831" cy="492443"/>
                </a:xfrm>
                <a:prstGeom prst="rect">
                  <a:avLst/>
                </a:prstGeom>
                <a:blipFill>
                  <a:blip r:embed="rId4"/>
                  <a:stretch>
                    <a:fillRect t="-23457" r="-24000" b="-506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Google Shape;132;p20">
              <a:extLst>
                <a:ext uri="{FF2B5EF4-FFF2-40B4-BE49-F238E27FC236}">
                  <a16:creationId xmlns:a16="http://schemas.microsoft.com/office/drawing/2014/main" id="{E0B563E7-7DBB-6B6D-600C-92FE910D5B9B}"/>
                </a:ext>
              </a:extLst>
            </p:cNvPr>
            <p:cNvSpPr txBox="1">
              <a:spLocks/>
            </p:cNvSpPr>
            <p:nvPr/>
          </p:nvSpPr>
          <p:spPr>
            <a:xfrm>
              <a:off x="619665" y="4047831"/>
              <a:ext cx="3736676" cy="811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 fontScale="97500"/>
            </a:bodyPr>
            <a:lstStyle>
              <a:defPPr>
                <a:defRPr lang="en-US"/>
              </a:defPPr>
              <a:lvl1pPr algn="ctr" defTabSz="91440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Font typeface="Calibri"/>
                <a:buNone/>
                <a:defRPr sz="2800" b="1" spc="-60" baseline="0">
                  <a:solidFill>
                    <a:schemeClr val="accent1">
                      <a:lumMod val="50000"/>
                    </a:schemeClr>
                  </a:solidFill>
                </a:defRPr>
              </a:lvl1pPr>
            </a:lstStyle>
            <a:p>
              <a:pPr algn="l"/>
              <a:r>
                <a:rPr lang="en-US" sz="2400" b="0" dirty="0" err="1"/>
                <a:t>Intercepto</a:t>
              </a:r>
              <a:r>
                <a:rPr lang="en-US" sz="2400" b="0" dirty="0"/>
                <a:t> (</a:t>
              </a:r>
              <a:r>
                <a:rPr lang="en-US" sz="2400" b="0" dirty="0" err="1"/>
                <a:t>constante</a:t>
              </a:r>
              <a:r>
                <a:rPr lang="en-US" sz="2400" b="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906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88334F2-CE13-CD8C-2F13-FCF1017C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132;p20">
                <a:extLst>
                  <a:ext uri="{FF2B5EF4-FFF2-40B4-BE49-F238E27FC236}">
                    <a16:creationId xmlns:a16="http://schemas.microsoft.com/office/drawing/2014/main" id="{F11CBFF6-0EFC-3774-05C5-7BF6443EAF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8418" y="555994"/>
                <a:ext cx="10445885" cy="432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algn="ctr" defTabSz="91440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Calibri"/>
                  <a:buNone/>
                  <a:defRPr sz="2800" b="1" spc="-60" baseline="0">
                    <a:solidFill>
                      <a:schemeClr val="accent1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en-US" sz="3200" dirty="0" err="1"/>
                  <a:t>Coeficiente</a:t>
                </a:r>
                <a:r>
                  <a:rPr lang="en-US" sz="3200" dirty="0"/>
                  <a:t> de </a:t>
                </a:r>
                <a:r>
                  <a:rPr lang="en-US" sz="3200" dirty="0" err="1"/>
                  <a:t>determinação</a:t>
                </a:r>
                <a:r>
                  <a:rPr lang="en-US" sz="32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sz="3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3" name="Google Shape;132;p20">
                <a:extLst>
                  <a:ext uri="{FF2B5EF4-FFF2-40B4-BE49-F238E27FC236}">
                    <a16:creationId xmlns:a16="http://schemas.microsoft.com/office/drawing/2014/main" id="{F11CBFF6-0EFC-3774-05C5-7BF6443EA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" y="555994"/>
                <a:ext cx="10445885" cy="432542"/>
              </a:xfrm>
              <a:prstGeom prst="rect">
                <a:avLst/>
              </a:prstGeom>
              <a:blipFill>
                <a:blip r:embed="rId2"/>
                <a:stretch>
                  <a:fillRect t="-38028" b="-605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12CEC09-56DC-69CA-A78B-334518E414F0}"/>
                  </a:ext>
                </a:extLst>
              </p:cNvPr>
              <p:cNvSpPr txBox="1"/>
              <p:nvPr/>
            </p:nvSpPr>
            <p:spPr>
              <a:xfrm>
                <a:off x="351157" y="2927274"/>
                <a:ext cx="3703450" cy="389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400" b="1" i="1" dirty="0">
                    <a:ea typeface="Cambria Math" panose="02040503050406030204" pitchFamily="18" charset="0"/>
                  </a:rPr>
                  <a:t>VT</a:t>
                </a:r>
                <a:r>
                  <a:rPr lang="pt-BR" sz="2400" b="0" dirty="0">
                    <a:ea typeface="Cambria Math" panose="02040503050406030204" pitchFamily="18" charset="0"/>
                  </a:rPr>
                  <a:t> = var(Y)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̅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12CEC09-56DC-69CA-A78B-334518E41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57" y="2927274"/>
                <a:ext cx="3703450" cy="389530"/>
              </a:xfrm>
              <a:prstGeom prst="rect">
                <a:avLst/>
              </a:prstGeom>
              <a:blipFill>
                <a:blip r:embed="rId3"/>
                <a:stretch>
                  <a:fillRect l="-5107" t="-18750" b="-468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3FBA81A-226C-56DC-C604-BE4F7DA3E976}"/>
                  </a:ext>
                </a:extLst>
              </p:cNvPr>
              <p:cNvSpPr txBox="1"/>
              <p:nvPr/>
            </p:nvSpPr>
            <p:spPr>
              <a:xfrm>
                <a:off x="5299142" y="1751577"/>
                <a:ext cx="5924112" cy="5908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000" dirty="0"/>
                            <m:t>Vari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â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ncia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Total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 – 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Vari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â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ncia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n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ã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o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explicada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 (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erro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)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000" dirty="0"/>
                            <m:t>Vari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â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ncia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 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Total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3FBA81A-226C-56DC-C604-BE4F7DA3E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142" y="1751577"/>
                <a:ext cx="5924112" cy="5908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0EB182D-EE94-DEAA-467E-6BE71B0269DD}"/>
                  </a:ext>
                </a:extLst>
              </p:cNvPr>
              <p:cNvSpPr txBox="1"/>
              <p:nvPr/>
            </p:nvSpPr>
            <p:spPr>
              <a:xfrm>
                <a:off x="351157" y="3753949"/>
                <a:ext cx="4445130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𝑺𝑸𝑬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0EB182D-EE94-DEAA-467E-6BE71B026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57" y="3753949"/>
                <a:ext cx="4445130" cy="113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0E34091-F5B9-FE7D-F6C5-94763CA0EA2D}"/>
                  </a:ext>
                </a:extLst>
              </p:cNvPr>
              <p:cNvSpPr txBox="1"/>
              <p:nvPr/>
            </p:nvSpPr>
            <p:spPr>
              <a:xfrm>
                <a:off x="5951429" y="3892385"/>
                <a:ext cx="5223295" cy="918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3200" b="0" i="0" dirty="0" smtClean="0"/>
                            <m:t>VT</m:t>
                          </m:r>
                          <m:r>
                            <m:rPr>
                              <m:nor/>
                            </m:rPr>
                            <a:rPr lang="pt-BR" sz="3200" b="0" i="0" dirty="0" smtClean="0"/>
                            <m:t> – </m:t>
                          </m:r>
                          <m:r>
                            <m:rPr>
                              <m:nor/>
                            </m:rPr>
                            <a:rPr lang="pt-BR" sz="3200" b="0" i="0" dirty="0" smtClean="0"/>
                            <m:t>MSQE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3200" b="0" i="0" dirty="0" smtClean="0"/>
                            <m:t>VT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0E34091-F5B9-FE7D-F6C5-94763CA0E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429" y="3892385"/>
                <a:ext cx="5223295" cy="9183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2E6753-DBDA-04A8-477C-C5F3D4BBF658}"/>
              </a:ext>
            </a:extLst>
          </p:cNvPr>
          <p:cNvSpPr txBox="1"/>
          <p:nvPr/>
        </p:nvSpPr>
        <p:spPr>
          <a:xfrm>
            <a:off x="968746" y="1634643"/>
            <a:ext cx="405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Quanto da variação de Y está sendo explicada pelo meu modelo?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B252A6B-AB50-59C5-AECC-7CEC7881D3D8}"/>
                  </a:ext>
                </a:extLst>
              </p:cNvPr>
              <p:cNvSpPr txBox="1"/>
              <p:nvPr/>
            </p:nvSpPr>
            <p:spPr>
              <a:xfrm>
                <a:off x="351157" y="5165369"/>
                <a:ext cx="4445130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𝑴𝑺𝑸𝑬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B252A6B-AB50-59C5-AECC-7CEC7881D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57" y="5165369"/>
                <a:ext cx="4445130" cy="11308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96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7" grpId="0"/>
      <p:bldP spid="9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2E0E3B4-1783-72E1-16BD-6D514EDF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Google Shape;132;p20">
            <a:extLst>
              <a:ext uri="{FF2B5EF4-FFF2-40B4-BE49-F238E27FC236}">
                <a16:creationId xmlns:a16="http://schemas.microsoft.com/office/drawing/2014/main" id="{B3F4AE64-B391-FCF2-0A79-8B3A899BE114}"/>
              </a:ext>
            </a:extLst>
          </p:cNvPr>
          <p:cNvSpPr txBox="1">
            <a:spLocks/>
          </p:cNvSpPr>
          <p:nvPr/>
        </p:nvSpPr>
        <p:spPr>
          <a:xfrm>
            <a:off x="971577" y="437747"/>
            <a:ext cx="10445885" cy="81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800" b="1" spc="-6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categóricas</a:t>
            </a:r>
            <a:r>
              <a:rPr lang="en-US" dirty="0"/>
              <a:t> no </a:t>
            </a:r>
            <a:r>
              <a:rPr lang="en-US" dirty="0" err="1"/>
              <a:t>modelo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1B442401-36F8-9AC3-CC08-FE5AA0E22310}"/>
                  </a:ext>
                </a:extLst>
              </p:cNvPr>
              <p:cNvSpPr txBox="1"/>
              <p:nvPr/>
            </p:nvSpPr>
            <p:spPr>
              <a:xfrm>
                <a:off x="1950779" y="1737343"/>
                <a:ext cx="82904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rgbClr val="404040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pt-BR" sz="4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sz="4000" dirty="0">
                        <a:solidFill>
                          <a:srgbClr val="404040"/>
                        </a:solidFill>
                        <a:latin typeface="CambriaMath"/>
                      </a:rPr>
                      <m:t>𝜶</m:t>
                    </m:r>
                    <m:r>
                      <m:rPr>
                        <m:nor/>
                      </m:rPr>
                      <a:rPr lang="pt-BR" sz="4000" dirty="0">
                        <a:solidFill>
                          <a:srgbClr val="404040"/>
                        </a:solidFill>
                        <a:latin typeface="CambriaMath"/>
                      </a:rPr>
                      <m:t> </m:t>
                    </m:r>
                    <m:r>
                      <m:rPr>
                        <m:nor/>
                      </m:rPr>
                      <a:rPr lang="pt-BR" sz="4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pt-BR" sz="4000" dirty="0" smtClean="0">
                        <a:solidFill>
                          <a:srgbClr val="404040"/>
                        </a:solidFill>
                        <a:latin typeface="CambriaMath"/>
                      </a:rPr>
                      <m:t>𝜷</m:t>
                    </m:r>
                    <m:r>
                      <a:rPr lang="pt-BR" sz="40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𝑠𝑒𝑥𝑜</m:t>
                    </m:r>
                    <m:r>
                      <m:rPr>
                        <m:nor/>
                      </m:rPr>
                      <a:rPr lang="pt-BR" sz="4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4000" b="0" i="0" dirty="0" smtClean="0">
                        <a:solidFill>
                          <a:srgbClr val="404040"/>
                        </a:solidFill>
                        <a:latin typeface="CambriaMath"/>
                      </a:rPr>
                      <m:t>+</m:t>
                    </m:r>
                    <m:r>
                      <m:rPr>
                        <m:nor/>
                      </m:rPr>
                      <a:rPr lang="pt-BR" sz="4000" dirty="0">
                        <a:solidFill>
                          <a:srgbClr val="404040"/>
                        </a:solidFill>
                        <a:latin typeface="CambriaMath"/>
                      </a:rPr>
                      <m:t> </m:t>
                    </m:r>
                    <m:r>
                      <m:rPr>
                        <m:sty m:val="p"/>
                      </m:rPr>
                      <a:rPr lang="el-GR" sz="4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</m:oMath>
                </a14:m>
                <a:endParaRPr lang="pt-BR" sz="40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1B442401-36F8-9AC3-CC08-FE5AA0E22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779" y="1737343"/>
                <a:ext cx="8290442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94C85089-C961-638E-00E8-B637B8C2A756}"/>
              </a:ext>
            </a:extLst>
          </p:cNvPr>
          <p:cNvSpPr txBox="1"/>
          <p:nvPr/>
        </p:nvSpPr>
        <p:spPr>
          <a:xfrm>
            <a:off x="971577" y="3076146"/>
            <a:ext cx="501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Como interpretar o efeito de variáveis categóricas?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B58094-132D-54BE-3CEA-AB3968F4E11E}"/>
              </a:ext>
            </a:extLst>
          </p:cNvPr>
          <p:cNvSpPr txBox="1"/>
          <p:nvPr/>
        </p:nvSpPr>
        <p:spPr>
          <a:xfrm>
            <a:off x="971577" y="3983653"/>
            <a:ext cx="835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Variáveis </a:t>
            </a:r>
            <a:r>
              <a:rPr lang="pt-BR" dirty="0" err="1"/>
              <a:t>dummies</a:t>
            </a:r>
            <a:r>
              <a:rPr lang="pt-BR" dirty="0"/>
              <a:t> (0-1): a mudança em uma unidade tem efeito médio X na variável Y.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95EF8AD-DF22-6D3B-C3DA-56AC00D0DA15}"/>
              </a:ext>
            </a:extLst>
          </p:cNvPr>
          <p:cNvSpPr txBox="1"/>
          <p:nvPr/>
        </p:nvSpPr>
        <p:spPr>
          <a:xfrm>
            <a:off x="971577" y="4891160"/>
            <a:ext cx="1044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Mudar 1 unidade, considerando variáveis </a:t>
            </a:r>
            <a:r>
              <a:rPr lang="pt-BR" dirty="0" err="1"/>
              <a:t>dummies</a:t>
            </a:r>
            <a:r>
              <a:rPr lang="pt-BR" dirty="0"/>
              <a:t>, significa mudar a categoria. Uma categoria é tomada como referência (intercepto; x = 0).</a:t>
            </a:r>
          </a:p>
        </p:txBody>
      </p:sp>
    </p:spTree>
    <p:extLst>
      <p:ext uri="{BB962C8B-B14F-4D97-AF65-F5344CB8AC3E}">
        <p14:creationId xmlns:p14="http://schemas.microsoft.com/office/powerpoint/2010/main" val="299656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6553981-5D9E-3177-1FD5-5CBD7237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Google Shape;132;p20">
            <a:extLst>
              <a:ext uri="{FF2B5EF4-FFF2-40B4-BE49-F238E27FC236}">
                <a16:creationId xmlns:a16="http://schemas.microsoft.com/office/drawing/2014/main" id="{B93F929E-62CB-7B22-1FA2-D869BBEAF67B}"/>
              </a:ext>
            </a:extLst>
          </p:cNvPr>
          <p:cNvSpPr txBox="1">
            <a:spLocks/>
          </p:cNvSpPr>
          <p:nvPr/>
        </p:nvSpPr>
        <p:spPr>
          <a:xfrm>
            <a:off x="648418" y="555993"/>
            <a:ext cx="10445885" cy="884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800" b="1" spc="-6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t-BR" sz="3200" dirty="0"/>
              <a:t>Explorando o objeto com resultados da regressão</a:t>
            </a:r>
          </a:p>
          <a:p>
            <a:r>
              <a:rPr lang="pt-BR" b="0" dirty="0"/>
              <a:t>Funções úteis no R</a:t>
            </a:r>
            <a:endParaRPr lang="en-US" b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6FB7BA-98AB-93E7-2895-F743E341DAE9}"/>
              </a:ext>
            </a:extLst>
          </p:cNvPr>
          <p:cNvSpPr txBox="1"/>
          <p:nvPr/>
        </p:nvSpPr>
        <p:spPr>
          <a:xfrm>
            <a:off x="838917" y="2203157"/>
            <a:ext cx="11125919" cy="388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 = </a:t>
            </a:r>
            <a:r>
              <a:rPr lang="en-US" b="1" dirty="0" err="1"/>
              <a:t>lm</a:t>
            </a:r>
            <a:r>
              <a:rPr lang="en-US" dirty="0"/>
              <a:t>( data = </a:t>
            </a:r>
            <a:r>
              <a:rPr lang="en-US" dirty="0" err="1"/>
              <a:t>mypnadc_sp</a:t>
            </a:r>
            <a:r>
              <a:rPr lang="en-US" dirty="0"/>
              <a:t>, </a:t>
            </a:r>
            <a:r>
              <a:rPr lang="en-US" dirty="0" err="1"/>
              <a:t>rendOcup</a:t>
            </a:r>
            <a:r>
              <a:rPr lang="en-US" dirty="0"/>
              <a:t> ~ </a:t>
            </a:r>
            <a:r>
              <a:rPr lang="en-US" dirty="0" err="1"/>
              <a:t>anosEst</a:t>
            </a:r>
            <a:r>
              <a:rPr lang="en-US" dirty="0"/>
              <a:t> )</a:t>
            </a:r>
          </a:p>
          <a:p>
            <a:endParaRPr lang="en-US" dirty="0"/>
          </a:p>
          <a:p>
            <a:r>
              <a:rPr lang="en-US" dirty="0"/>
              <a:t>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explorar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da </a:t>
            </a:r>
            <a:r>
              <a:rPr lang="en-US" dirty="0" err="1"/>
              <a:t>regressão</a:t>
            </a:r>
            <a:r>
              <a:rPr lang="en-US" dirty="0"/>
              <a:t> </a:t>
            </a:r>
            <a:r>
              <a:rPr lang="en-US" dirty="0" err="1"/>
              <a:t>navegando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objeto</a:t>
            </a:r>
            <a:r>
              <a:rPr lang="en-US" dirty="0"/>
              <a:t>, que </a:t>
            </a:r>
            <a:r>
              <a:rPr lang="en-US" dirty="0" err="1"/>
              <a:t>tem</a:t>
            </a:r>
            <a:r>
              <a:rPr lang="en-US" dirty="0"/>
              <a:t> a </a:t>
            </a:r>
            <a:r>
              <a:rPr lang="en-US" dirty="0" err="1"/>
              <a:t>estrutura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é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usuais</a:t>
            </a:r>
            <a:r>
              <a:rPr lang="en-US" dirty="0"/>
              <a:t> as </a:t>
            </a:r>
            <a:r>
              <a:rPr lang="en-US" dirty="0" err="1"/>
              <a:t>funções</a:t>
            </a:r>
            <a:r>
              <a:rPr lang="en-US" dirty="0"/>
              <a:t>:</a:t>
            </a:r>
          </a:p>
          <a:p>
            <a:pPr defTabSz="914400">
              <a:lnSpc>
                <a:spcPct val="90000"/>
              </a:lnSpc>
              <a:buClr>
                <a:schemeClr val="dk1"/>
              </a:buClr>
              <a:buSzPct val="100000"/>
            </a:pPr>
            <a:br>
              <a:rPr lang="en-US" dirty="0"/>
            </a:br>
            <a:r>
              <a:rPr lang="en-US" b="1" spc="-60" dirty="0" err="1">
                <a:solidFill>
                  <a:schemeClr val="accent1">
                    <a:lumMod val="50000"/>
                  </a:schemeClr>
                </a:solidFill>
              </a:rPr>
              <a:t>Coeficientes</a:t>
            </a:r>
            <a:r>
              <a:rPr lang="en-US" b="1" spc="-60" dirty="0">
                <a:solidFill>
                  <a:schemeClr val="accent1">
                    <a:lumMod val="50000"/>
                  </a:schemeClr>
                </a:solidFill>
              </a:rPr>
              <a:t> da </a:t>
            </a:r>
            <a:r>
              <a:rPr lang="en-US" b="1" spc="-60" dirty="0" err="1">
                <a:solidFill>
                  <a:schemeClr val="accent1">
                    <a:lumMod val="50000"/>
                  </a:schemeClr>
                </a:solidFill>
              </a:rPr>
              <a:t>regressão</a:t>
            </a:r>
            <a:endParaRPr lang="en-US" b="1" spc="-6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/>
              <a:t>coefficients</a:t>
            </a:r>
            <a:r>
              <a:rPr lang="en-US" dirty="0"/>
              <a:t>( reg )</a:t>
            </a:r>
          </a:p>
          <a:p>
            <a:endParaRPr lang="en-US" dirty="0"/>
          </a:p>
          <a:p>
            <a:pPr defTabSz="9144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b="1" spc="-60" dirty="0" err="1">
                <a:solidFill>
                  <a:schemeClr val="accent1">
                    <a:lumMod val="50000"/>
                  </a:schemeClr>
                </a:solidFill>
              </a:rPr>
              <a:t>Resíduos</a:t>
            </a:r>
            <a:endParaRPr lang="en-US" b="1" spc="-6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/>
              <a:t>residuals</a:t>
            </a:r>
            <a:r>
              <a:rPr lang="en-US" dirty="0"/>
              <a:t>( reg )</a:t>
            </a:r>
          </a:p>
          <a:p>
            <a:endParaRPr lang="en-US" dirty="0"/>
          </a:p>
          <a:p>
            <a:pPr defTabSz="9144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b="1" spc="-60" dirty="0" err="1">
                <a:solidFill>
                  <a:schemeClr val="accent1">
                    <a:lumMod val="50000"/>
                  </a:schemeClr>
                </a:solidFill>
              </a:rPr>
              <a:t>Valores</a:t>
            </a:r>
            <a:r>
              <a:rPr lang="en-US" b="1" spc="-6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spc="-60" dirty="0" err="1">
                <a:solidFill>
                  <a:schemeClr val="accent1">
                    <a:lumMod val="50000"/>
                  </a:schemeClr>
                </a:solidFill>
              </a:rPr>
              <a:t>preditos</a:t>
            </a:r>
            <a:r>
              <a:rPr lang="en-US" b="1" spc="-6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spc="-60" dirty="0" err="1">
                <a:solidFill>
                  <a:schemeClr val="accent1">
                    <a:lumMod val="50000"/>
                  </a:schemeClr>
                </a:solidFill>
              </a:rPr>
              <a:t>pelo</a:t>
            </a:r>
            <a:r>
              <a:rPr lang="en-US" b="1" spc="-6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b="1" spc="-60" dirty="0" err="1">
                <a:solidFill>
                  <a:schemeClr val="accent1">
                    <a:lumMod val="50000"/>
                  </a:schemeClr>
                </a:solidFill>
              </a:rPr>
              <a:t>modelo</a:t>
            </a:r>
            <a:endParaRPr lang="en-US" b="1" spc="-6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/>
              <a:t>predict</a:t>
            </a:r>
            <a:r>
              <a:rPr lang="en-US" dirty="0"/>
              <a:t>( reg )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386ECFF-53E7-7247-DCAA-29FD0DC430FB}"/>
              </a:ext>
            </a:extLst>
          </p:cNvPr>
          <p:cNvGrpSpPr/>
          <p:nvPr/>
        </p:nvGrpSpPr>
        <p:grpSpPr>
          <a:xfrm>
            <a:off x="3743864" y="4480060"/>
            <a:ext cx="4412021" cy="1058098"/>
            <a:chOff x="3743864" y="4480060"/>
            <a:chExt cx="4412021" cy="1058098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8450EB02-3615-707C-6BAE-CEC5147320BB}"/>
                </a:ext>
              </a:extLst>
            </p:cNvPr>
            <p:cNvSpPr txBox="1"/>
            <p:nvPr/>
          </p:nvSpPr>
          <p:spPr>
            <a:xfrm>
              <a:off x="4647866" y="4480060"/>
              <a:ext cx="35080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Podemos também usar a função </a:t>
              </a:r>
              <a:r>
                <a:rPr lang="pt-BR" b="1" dirty="0" err="1"/>
                <a:t>predict</a:t>
              </a:r>
              <a:r>
                <a:rPr lang="pt-BR" dirty="0"/>
                <a:t> para fazer predições com o modelo utilizando novos dados.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90CBC169-05B4-09F8-AF5C-4E9F49B047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3864" y="4941725"/>
              <a:ext cx="810883" cy="59643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5585912B-B76D-11FD-C94D-F3111327C466}"/>
              </a:ext>
            </a:extLst>
          </p:cNvPr>
          <p:cNvGrpSpPr/>
          <p:nvPr/>
        </p:nvGrpSpPr>
        <p:grpSpPr>
          <a:xfrm>
            <a:off x="8092830" y="4941725"/>
            <a:ext cx="4211620" cy="1277377"/>
            <a:chOff x="8092830" y="4941725"/>
            <a:chExt cx="4211620" cy="1277377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0CB6404-2980-F75F-D267-B9D5CFFD14A6}"/>
                </a:ext>
              </a:extLst>
            </p:cNvPr>
            <p:cNvSpPr txBox="1"/>
            <p:nvPr/>
          </p:nvSpPr>
          <p:spPr>
            <a:xfrm>
              <a:off x="8092830" y="5849770"/>
              <a:ext cx="4211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predict</a:t>
              </a:r>
              <a:r>
                <a:rPr lang="en-US" dirty="0"/>
                <a:t>( reg , </a:t>
              </a:r>
              <a:r>
                <a:rPr lang="en-US" dirty="0" err="1"/>
                <a:t>newdata</a:t>
              </a:r>
              <a:r>
                <a:rPr lang="en-US" dirty="0"/>
                <a:t> = </a:t>
              </a:r>
              <a:r>
                <a:rPr lang="en-US" dirty="0" err="1"/>
                <a:t>novos_dados</a:t>
              </a:r>
              <a:r>
                <a:rPr lang="en-US" dirty="0"/>
                <a:t>)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7B0C20DE-CF59-F0DE-FC6D-8283FB172579}"/>
                </a:ext>
              </a:extLst>
            </p:cNvPr>
            <p:cNvCxnSpPr>
              <a:cxnSpLocks/>
            </p:cNvCxnSpPr>
            <p:nvPr/>
          </p:nvCxnSpPr>
          <p:spPr>
            <a:xfrm>
              <a:off x="8155885" y="4941725"/>
              <a:ext cx="461904" cy="69132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72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88334F2-CE13-CD8C-2F13-FCF1017C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Google Shape;132;p20">
            <a:extLst>
              <a:ext uri="{FF2B5EF4-FFF2-40B4-BE49-F238E27FC236}">
                <a16:creationId xmlns:a16="http://schemas.microsoft.com/office/drawing/2014/main" id="{F11CBFF6-0EFC-3774-05C5-7BF6443EAF0C}"/>
              </a:ext>
            </a:extLst>
          </p:cNvPr>
          <p:cNvSpPr txBox="1">
            <a:spLocks/>
          </p:cNvSpPr>
          <p:nvPr/>
        </p:nvSpPr>
        <p:spPr>
          <a:xfrm>
            <a:off x="971577" y="437747"/>
            <a:ext cx="10445885" cy="81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800" b="1" spc="-6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Regressão</a:t>
            </a:r>
            <a:r>
              <a:rPr lang="en-US" dirty="0"/>
              <a:t> linear </a:t>
            </a:r>
            <a:r>
              <a:rPr lang="en-US" dirty="0" err="1"/>
              <a:t>múltipla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D82E06A-9DD5-F5CC-7856-3F80B6FA99DD}"/>
                  </a:ext>
                </a:extLst>
              </p:cNvPr>
              <p:cNvSpPr txBox="1"/>
              <p:nvPr/>
            </p:nvSpPr>
            <p:spPr>
              <a:xfrm>
                <a:off x="2049298" y="1668332"/>
                <a:ext cx="82904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rgbClr val="404040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pt-BR" sz="4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sz="4000" dirty="0">
                        <a:solidFill>
                          <a:srgbClr val="404040"/>
                        </a:solidFill>
                        <a:latin typeface="CambriaMath"/>
                      </a:rPr>
                      <m:t>𝜶</m:t>
                    </m:r>
                    <m:r>
                      <m:rPr>
                        <m:nor/>
                      </m:rPr>
                      <a:rPr lang="pt-BR" sz="4000" dirty="0">
                        <a:solidFill>
                          <a:srgbClr val="404040"/>
                        </a:solidFill>
                        <a:latin typeface="CambriaMath"/>
                      </a:rPr>
                      <m:t> + </m:t>
                    </m:r>
                    <m:sSub>
                      <m:sSubPr>
                        <m:ctrlPr>
                          <a:rPr lang="pt-BR" sz="40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4000" dirty="0">
                            <a:solidFill>
                              <a:srgbClr val="404040"/>
                            </a:solidFill>
                            <a:latin typeface="CambriaMath"/>
                          </a:rPr>
                          <m:t>𝜷</m:t>
                        </m:r>
                      </m:e>
                      <m:sub>
                        <m:r>
                          <a:rPr lang="pt-BR" sz="4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40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4000" dirty="0">
                            <a:solidFill>
                              <a:srgbClr val="404040"/>
                            </a:solidFill>
                            <a:latin typeface="CambriaMath"/>
                          </a:rPr>
                          <m:t>𝑿</m:t>
                        </m:r>
                      </m:e>
                      <m:sub>
                        <m:r>
                          <a:rPr lang="pt-BR" sz="4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pt-BR" sz="4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4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4000" dirty="0">
                            <a:solidFill>
                              <a:srgbClr val="404040"/>
                            </a:solidFill>
                            <a:latin typeface="CambriaMath"/>
                          </a:rPr>
                          <m:t>𝜷</m:t>
                        </m:r>
                      </m:e>
                      <m:sub>
                        <m:r>
                          <a:rPr lang="pt-BR" sz="4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4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4000" dirty="0">
                            <a:solidFill>
                              <a:srgbClr val="404040"/>
                            </a:solidFill>
                            <a:latin typeface="CambriaMath"/>
                          </a:rPr>
                          <m:t>𝑿</m:t>
                        </m:r>
                      </m:e>
                      <m:sub>
                        <m:r>
                          <a:rPr lang="pt-BR" sz="4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4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BR" sz="4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4000" dirty="0">
                            <a:solidFill>
                              <a:srgbClr val="404040"/>
                            </a:solidFill>
                            <a:latin typeface="CambriaMath"/>
                          </a:rPr>
                          <m:t>𝜷</m:t>
                        </m:r>
                      </m:e>
                      <m:sub>
                        <m:r>
                          <a:rPr lang="pt-BR" sz="4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pt-BR" sz="4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4000" dirty="0">
                            <a:solidFill>
                              <a:srgbClr val="404040"/>
                            </a:solidFill>
                            <a:latin typeface="CambriaMath"/>
                          </a:rPr>
                          <m:t>𝑿</m:t>
                        </m:r>
                      </m:e>
                      <m:sub>
                        <m:r>
                          <a:rPr lang="pt-BR" sz="4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pt-BR" sz="4000" b="0" i="0" dirty="0" smtClean="0">
                        <a:solidFill>
                          <a:srgbClr val="404040"/>
                        </a:solidFill>
                        <a:latin typeface="CambriaMath"/>
                      </a:rPr>
                      <m:t>+</m:t>
                    </m:r>
                    <m:r>
                      <m:rPr>
                        <m:nor/>
                      </m:rPr>
                      <a:rPr lang="pt-BR" sz="4000" dirty="0">
                        <a:solidFill>
                          <a:srgbClr val="404040"/>
                        </a:solidFill>
                        <a:latin typeface="CambriaMath"/>
                      </a:rPr>
                      <m:t> </m:t>
                    </m:r>
                    <m:r>
                      <m:rPr>
                        <m:sty m:val="p"/>
                      </m:rPr>
                      <a:rPr lang="el-GR" sz="4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</m:oMath>
                </a14:m>
                <a:endParaRPr lang="pt-BR" sz="40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D82E06A-9DD5-F5CC-7856-3F80B6FA9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98" y="1668332"/>
                <a:ext cx="8290442" cy="707886"/>
              </a:xfrm>
              <a:prstGeom prst="rect">
                <a:avLst/>
              </a:prstGeom>
              <a:blipFill>
                <a:blip r:embed="rId2"/>
                <a:stretch>
                  <a:fillRect l="-1250" t="-15517" b="-36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C004AF0-A0E9-F5FD-6A37-384B158D91F6}"/>
                  </a:ext>
                </a:extLst>
              </p:cNvPr>
              <p:cNvSpPr txBox="1"/>
              <p:nvPr/>
            </p:nvSpPr>
            <p:spPr>
              <a:xfrm>
                <a:off x="433477" y="3755912"/>
                <a:ext cx="661430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000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A interpretação de cada coeficiente</a:t>
                </a:r>
                <a:r>
                  <a:rPr lang="pt-BR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2000" b="0" i="0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2000" dirty="0">
                            <a:solidFill>
                              <a:srgbClr val="404040"/>
                            </a:solidFill>
                            <a:latin typeface="CambriaMath"/>
                          </a:rPr>
                          <m:t>𝜷</m:t>
                        </m:r>
                      </m:e>
                      <m:sub>
                        <m:r>
                          <a:rPr lang="pt-BR" sz="2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 é a quantidade de mudança </a:t>
                </a:r>
                <a:r>
                  <a:rPr lang="pt-BR" sz="2000" b="0" i="1" dirty="0">
                    <a:solidFill>
                      <a:srgbClr val="000000"/>
                    </a:solidFill>
                    <a:effectLst/>
                    <a:latin typeface="MinionPro-Regular"/>
                  </a:rPr>
                  <a:t>em média</a:t>
                </a:r>
                <a:r>
                  <a:rPr lang="pt-BR" sz="2000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 na variável de resultado (Y) associada a um aumento de uma unidade na variável explicativa</a:t>
                </a:r>
                <a14:m>
                  <m:oMath xmlns:m="http://schemas.openxmlformats.org/officeDocument/2006/math">
                    <m:r>
                      <a:rPr lang="pt-BR" sz="2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2000" dirty="0">
                            <a:solidFill>
                              <a:srgbClr val="404040"/>
                            </a:solidFill>
                            <a:latin typeface="CambriaMath"/>
                          </a:rPr>
                          <m:t>𝑿</m:t>
                        </m:r>
                      </m:e>
                      <m:sub>
                        <m:r>
                          <a:rPr lang="pt-BR" sz="2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sz="2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 quando todas as demais variáveis do modelo são mantidas constantes ou o chamado </a:t>
                </a:r>
                <a:r>
                  <a:rPr lang="pt-BR" sz="2000" b="1" i="1" dirty="0" err="1">
                    <a:solidFill>
                      <a:srgbClr val="000000"/>
                    </a:solidFill>
                    <a:effectLst/>
                    <a:latin typeface="MinionPro-Regular"/>
                  </a:rPr>
                  <a:t>ceteris</a:t>
                </a:r>
                <a:r>
                  <a:rPr lang="pt-BR" sz="2000" b="1" i="1" dirty="0">
                    <a:solidFill>
                      <a:srgbClr val="000000"/>
                    </a:solidFill>
                    <a:effectLst/>
                    <a:latin typeface="MinionPro-Regular"/>
                  </a:rPr>
                  <a:t> </a:t>
                </a:r>
                <a:r>
                  <a:rPr lang="pt-BR" sz="2000" b="1" i="1" dirty="0" err="1">
                    <a:solidFill>
                      <a:srgbClr val="000000"/>
                    </a:solidFill>
                    <a:effectLst/>
                    <a:latin typeface="MinionPro-Regular"/>
                  </a:rPr>
                  <a:t>paribus</a:t>
                </a:r>
                <a:r>
                  <a:rPr lang="pt-BR" sz="2000" b="0" i="0" dirty="0">
                    <a:solidFill>
                      <a:srgbClr val="000000"/>
                    </a:solidFill>
                    <a:effectLst/>
                    <a:latin typeface="MinionPro-Regular"/>
                  </a:rPr>
                  <a:t>.</a:t>
                </a:r>
                <a:br>
                  <a:rPr lang="en-US" sz="2000" dirty="0"/>
                </a:br>
                <a:endParaRPr lang="pt-BR" sz="20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C004AF0-A0E9-F5FD-6A37-384B158D9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77" y="3755912"/>
                <a:ext cx="6614304" cy="1938992"/>
              </a:xfrm>
              <a:prstGeom prst="rect">
                <a:avLst/>
              </a:prstGeom>
              <a:blipFill>
                <a:blip r:embed="rId3"/>
                <a:stretch>
                  <a:fillRect l="-922" t="-15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20FD6D7F-D7D2-B1D0-329F-EAE34A53B669}"/>
              </a:ext>
            </a:extLst>
          </p:cNvPr>
          <p:cNvGrpSpPr/>
          <p:nvPr/>
        </p:nvGrpSpPr>
        <p:grpSpPr>
          <a:xfrm>
            <a:off x="7126138" y="3755912"/>
            <a:ext cx="4632385" cy="1423100"/>
            <a:chOff x="7010894" y="3321947"/>
            <a:chExt cx="4632385" cy="1423100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6B9430E-A3F2-CD90-5339-8190ECA31DD6}"/>
                </a:ext>
              </a:extLst>
            </p:cNvPr>
            <p:cNvSpPr txBox="1"/>
            <p:nvPr/>
          </p:nvSpPr>
          <p:spPr>
            <a:xfrm>
              <a:off x="7614743" y="3914050"/>
              <a:ext cx="402853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400" b="0" i="0" dirty="0">
                  <a:solidFill>
                    <a:srgbClr val="000000"/>
                  </a:solidFill>
                  <a:effectLst/>
                  <a:latin typeface="Courier"/>
                </a:rPr>
                <a:t>lm(y ~ x1 + x2 + x3)</a:t>
              </a:r>
              <a:r>
                <a:rPr lang="es-ES" sz="2400" dirty="0"/>
                <a:t> </a:t>
              </a:r>
              <a:br>
                <a:rPr lang="es-ES" sz="2400" dirty="0"/>
              </a:br>
              <a:endParaRPr lang="pt-BR" sz="2400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28B2F05-8A32-6D77-DD7E-AA873F4853BF}"/>
                </a:ext>
              </a:extLst>
            </p:cNvPr>
            <p:cNvSpPr txBox="1"/>
            <p:nvPr/>
          </p:nvSpPr>
          <p:spPr>
            <a:xfrm>
              <a:off x="7010894" y="3321947"/>
              <a:ext cx="3260291" cy="867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 fontScale="97500"/>
            </a:bodyPr>
            <a:lstStyle>
              <a:defPPr>
                <a:defRPr lang="en-US"/>
              </a:defPPr>
              <a:lvl1pPr algn="ctr" defTabSz="91440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Font typeface="Calibri"/>
                <a:buNone/>
                <a:defRPr sz="2800" b="1" spc="-60" baseline="0">
                  <a:solidFill>
                    <a:schemeClr val="accent1">
                      <a:lumMod val="50000"/>
                    </a:schemeClr>
                  </a:solidFill>
                </a:defRPr>
              </a:lvl1pPr>
            </a:lstStyle>
            <a:p>
              <a:r>
                <a:rPr lang="pt-BR" dirty="0"/>
                <a:t>Sintaxe no </a:t>
              </a:r>
              <a:r>
                <a:rPr lang="pt-BR"/>
                <a:t>R:</a:t>
              </a:r>
              <a:br>
                <a:rPr lang="en-US" dirty="0"/>
              </a:b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2134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88334F2-CE13-CD8C-2F13-FCF1017C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132;p20">
                <a:extLst>
                  <a:ext uri="{FF2B5EF4-FFF2-40B4-BE49-F238E27FC236}">
                    <a16:creationId xmlns:a16="http://schemas.microsoft.com/office/drawing/2014/main" id="{F11CBFF6-0EFC-3774-05C5-7BF6443EAF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8418" y="555994"/>
                <a:ext cx="10445885" cy="432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>
                <a:defPPr>
                  <a:defRPr lang="en-US"/>
                </a:defPPr>
                <a:lvl1pPr algn="ctr" defTabSz="914400">
                  <a:lnSpc>
                    <a:spcPct val="90000"/>
                  </a:lnSpc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Calibri"/>
                  <a:buNone/>
                  <a:defRPr sz="2800" b="1" spc="-60" baseline="0">
                    <a:solidFill>
                      <a:schemeClr val="accent1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en-US" sz="3200" dirty="0" err="1"/>
                  <a:t>Coeficiente</a:t>
                </a:r>
                <a:r>
                  <a:rPr lang="en-US" sz="3200" dirty="0"/>
                  <a:t> de </a:t>
                </a:r>
                <a:r>
                  <a:rPr lang="en-US" sz="3200" dirty="0" err="1"/>
                  <a:t>determinação</a:t>
                </a:r>
                <a:r>
                  <a:rPr lang="en-US" sz="32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sz="3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) </a:t>
                </a:r>
                <a:r>
                  <a:rPr lang="en-US" sz="3200" dirty="0" err="1"/>
                  <a:t>ajutado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Google Shape;132;p20">
                <a:extLst>
                  <a:ext uri="{FF2B5EF4-FFF2-40B4-BE49-F238E27FC236}">
                    <a16:creationId xmlns:a16="http://schemas.microsoft.com/office/drawing/2014/main" id="{F11CBFF6-0EFC-3774-05C5-7BF6443EA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18" y="555994"/>
                <a:ext cx="10445885" cy="432542"/>
              </a:xfrm>
              <a:prstGeom prst="rect">
                <a:avLst/>
              </a:prstGeom>
              <a:blipFill>
                <a:blip r:embed="rId2"/>
                <a:stretch>
                  <a:fillRect t="-39437" b="-59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0E34091-F5B9-FE7D-F6C5-94763CA0EA2D}"/>
                  </a:ext>
                </a:extLst>
              </p:cNvPr>
              <p:cNvSpPr txBox="1"/>
              <p:nvPr/>
            </p:nvSpPr>
            <p:spPr>
              <a:xfrm>
                <a:off x="3074996" y="3661019"/>
                <a:ext cx="6042007" cy="1025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𝑎𝑗𝑢𝑠𝑡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3200" b="0" i="0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3200" b="0" i="0" dirty="0" smtClean="0"/>
                            <m:t>MSQE</m:t>
                          </m:r>
                          <m:r>
                            <a:rPr lang="pt-BR" sz="3200" b="0" i="1" dirty="0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pt-BR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3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3200" b="0" i="1" dirty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3200" b="0" i="0" dirty="0" smtClean="0"/>
                            <m:t>VT</m:t>
                          </m:r>
                          <m:r>
                            <m:rPr>
                              <m:nor/>
                            </m:rPr>
                            <a:rPr lang="pt-BR" sz="3200" b="0" i="0" dirty="0" smtClean="0"/>
                            <m:t>/(</m:t>
                          </m:r>
                          <m:r>
                            <m:rPr>
                              <m:nor/>
                            </m:rPr>
                            <a:rPr lang="pt-BR" sz="3200" b="0" i="0" dirty="0" smtClean="0"/>
                            <m:t>n</m:t>
                          </m:r>
                          <m:r>
                            <m:rPr>
                              <m:nor/>
                            </m:rPr>
                            <a:rPr lang="pt-BR" sz="3200" b="0" i="0" dirty="0" smtClean="0"/>
                            <m:t>−1</m:t>
                          </m:r>
                          <m:r>
                            <a:rPr lang="pt-BR" sz="32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0E34091-F5B9-FE7D-F6C5-94763CA0E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996" y="3661019"/>
                <a:ext cx="6042007" cy="10253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762E6753-DBDA-04A8-477C-C5F3D4BBF658}"/>
              </a:ext>
            </a:extLst>
          </p:cNvPr>
          <p:cNvSpPr txBox="1"/>
          <p:nvPr/>
        </p:nvSpPr>
        <p:spPr>
          <a:xfrm>
            <a:off x="977371" y="1970834"/>
            <a:ext cx="9322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Quanto da variação de Y está sendo explicada pelo meu modelo, </a:t>
            </a:r>
            <a:r>
              <a:rPr lang="pt-BR" sz="2000" b="1" dirty="0"/>
              <a:t>levando em conta o conjunto de variáveis explicativas</a:t>
            </a:r>
            <a:r>
              <a:rPr lang="pt-B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40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F672E1-7599-D5CC-5E5B-72D6C865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BDD9955-EF8C-5E16-103C-EAA136D272F2}"/>
              </a:ext>
            </a:extLst>
          </p:cNvPr>
          <p:cNvSpPr txBox="1">
            <a:spLocks/>
          </p:cNvSpPr>
          <p:nvPr/>
        </p:nvSpPr>
        <p:spPr>
          <a:xfrm>
            <a:off x="0" y="2872598"/>
            <a:ext cx="3433482" cy="150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</a:rPr>
              <a:t>Modelagem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FA69E9-F558-7856-95D2-C84BDDF492DD}"/>
              </a:ext>
            </a:extLst>
          </p:cNvPr>
          <p:cNvSpPr txBox="1"/>
          <p:nvPr/>
        </p:nvSpPr>
        <p:spPr>
          <a:xfrm>
            <a:off x="3818714" y="1022383"/>
            <a:ext cx="7580884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</a:rPr>
              <a:t>Modelos são representações de algo que observamos. No contexto dos dados, os modelos representam uma síntese e buscam identificar e reproduzir padrões.</a:t>
            </a:r>
          </a:p>
          <a:p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OBJETIVOS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Reconhecimento de padrão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Descrição de variabilidades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Predição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Simulação e construção de cenários contrafactuais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9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2E0E3B4-1783-72E1-16BD-6D514EDF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Google Shape;132;p20">
            <a:extLst>
              <a:ext uri="{FF2B5EF4-FFF2-40B4-BE49-F238E27FC236}">
                <a16:creationId xmlns:a16="http://schemas.microsoft.com/office/drawing/2014/main" id="{B3F4AE64-B391-FCF2-0A79-8B3A899BE114}"/>
              </a:ext>
            </a:extLst>
          </p:cNvPr>
          <p:cNvSpPr txBox="1">
            <a:spLocks/>
          </p:cNvSpPr>
          <p:nvPr/>
        </p:nvSpPr>
        <p:spPr>
          <a:xfrm>
            <a:off x="971577" y="437747"/>
            <a:ext cx="10445885" cy="81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800" b="1" spc="-6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associado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modelos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C85089-C961-638E-00E8-B637B8C2A756}"/>
              </a:ext>
            </a:extLst>
          </p:cNvPr>
          <p:cNvSpPr txBox="1"/>
          <p:nvPr/>
        </p:nvSpPr>
        <p:spPr>
          <a:xfrm>
            <a:off x="971577" y="1828246"/>
            <a:ext cx="736154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spc="-60" dirty="0">
                <a:solidFill>
                  <a:schemeClr val="accent1">
                    <a:lumMod val="50000"/>
                  </a:schemeClr>
                </a:solidFill>
              </a:rPr>
              <a:t>Viés da variável omitida e endogeneidade</a:t>
            </a:r>
          </a:p>
          <a:p>
            <a:r>
              <a:rPr lang="pt-BR" dirty="0"/>
              <a:t>Efeito de variáveis omitidas do modelo que alteram os coeficientes.</a:t>
            </a:r>
          </a:p>
          <a:p>
            <a:r>
              <a:rPr lang="pt-BR" dirty="0"/>
              <a:t>Ex.: o pé grande das crianças.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2200" spc="-60" dirty="0" err="1">
                <a:solidFill>
                  <a:schemeClr val="accent1">
                    <a:lumMod val="50000"/>
                  </a:schemeClr>
                </a:solidFill>
              </a:rPr>
              <a:t>Multicolinearidade</a:t>
            </a:r>
            <a:endParaRPr lang="pt-BR" sz="2200" spc="-6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dirty="0"/>
              <a:t>Alta correlação entre as variáveis do modelo que alteram os coeficientes.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647500D-2FA3-C4B2-DFA8-0856C7473676}"/>
              </a:ext>
            </a:extLst>
          </p:cNvPr>
          <p:cNvSpPr txBox="1"/>
          <p:nvPr/>
        </p:nvSpPr>
        <p:spPr>
          <a:xfrm>
            <a:off x="1061049" y="4459857"/>
            <a:ext cx="3063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Como resolvê-los?</a:t>
            </a:r>
          </a:p>
          <a:p>
            <a:endParaRPr lang="pt-BR" dirty="0"/>
          </a:p>
          <a:p>
            <a:r>
              <a:rPr lang="pt-BR" dirty="0"/>
              <a:t>Mais teoria e testes empíricos.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462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9AA1DB0-1C4A-CE72-8654-888C81AF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E194AE33-2666-F7D9-E8D0-FB40BF5E4ADD}"/>
                  </a:ext>
                </a:extLst>
              </p14:cNvPr>
              <p14:cNvContentPartPr/>
              <p14:nvPr/>
            </p14:nvContentPartPr>
            <p14:xfrm>
              <a:off x="905040" y="2106360"/>
              <a:ext cx="5852160" cy="26222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E194AE33-2666-F7D9-E8D0-FB40BF5E4A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5680" y="2097000"/>
                <a:ext cx="5870880" cy="26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B0F4652-0B95-99F8-A03F-C37A2A5FCC0A}"/>
                  </a:ext>
                </a:extLst>
              </p14:cNvPr>
              <p14:cNvContentPartPr/>
              <p14:nvPr/>
            </p14:nvContentPartPr>
            <p14:xfrm>
              <a:off x="922680" y="2223360"/>
              <a:ext cx="4745160" cy="25891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B0F4652-0B95-99F8-A03F-C37A2A5FCC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3320" y="2214000"/>
                <a:ext cx="4763880" cy="26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D0B1916C-72A0-1553-6DF2-CF1CBC2BEC11}"/>
                  </a:ext>
                </a:extLst>
              </p14:cNvPr>
              <p14:cNvContentPartPr/>
              <p14:nvPr/>
            </p14:nvContentPartPr>
            <p14:xfrm>
              <a:off x="2250360" y="2122920"/>
              <a:ext cx="4143600" cy="23310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D0B1916C-72A0-1553-6DF2-CF1CBC2BEC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1000" y="2113560"/>
                <a:ext cx="4162320" cy="23497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6801A523-92DF-AC32-D733-1C0C134BA82D}"/>
              </a:ext>
            </a:extLst>
          </p:cNvPr>
          <p:cNvSpPr txBox="1"/>
          <p:nvPr/>
        </p:nvSpPr>
        <p:spPr>
          <a:xfrm>
            <a:off x="1664898" y="905774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Desenho viés de variável omitida</a:t>
            </a:r>
          </a:p>
        </p:txBody>
      </p:sp>
    </p:spTree>
    <p:extLst>
      <p:ext uri="{BB962C8B-B14F-4D97-AF65-F5344CB8AC3E}">
        <p14:creationId xmlns:p14="http://schemas.microsoft.com/office/powerpoint/2010/main" val="22523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9AA1DB0-1C4A-CE72-8654-888C81AF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01A523-92DF-AC32-D733-1C0C134BA82D}"/>
              </a:ext>
            </a:extLst>
          </p:cNvPr>
          <p:cNvSpPr txBox="1"/>
          <p:nvPr/>
        </p:nvSpPr>
        <p:spPr>
          <a:xfrm>
            <a:off x="1664898" y="905774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Desenho de </a:t>
            </a:r>
            <a:r>
              <a:rPr lang="pt-BR" dirty="0" err="1"/>
              <a:t>multicolinearidade</a:t>
            </a: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1C7228E7-1395-44D5-B4B7-03C5CCD3BC04}"/>
                  </a:ext>
                </a:extLst>
              </p14:cNvPr>
              <p14:cNvContentPartPr/>
              <p14:nvPr/>
            </p14:nvContentPartPr>
            <p14:xfrm>
              <a:off x="3345480" y="1111680"/>
              <a:ext cx="3441600" cy="39650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1C7228E7-1395-44D5-B4B7-03C5CCD3BC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6120" y="1102320"/>
                <a:ext cx="3460320" cy="39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128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88334F2-CE13-CD8C-2F13-FCF1017C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Google Shape;132;p20">
            <a:extLst>
              <a:ext uri="{FF2B5EF4-FFF2-40B4-BE49-F238E27FC236}">
                <a16:creationId xmlns:a16="http://schemas.microsoft.com/office/drawing/2014/main" id="{F11CBFF6-0EFC-3774-05C5-7BF6443EAF0C}"/>
              </a:ext>
            </a:extLst>
          </p:cNvPr>
          <p:cNvSpPr txBox="1">
            <a:spLocks/>
          </p:cNvSpPr>
          <p:nvPr/>
        </p:nvSpPr>
        <p:spPr>
          <a:xfrm>
            <a:off x="971577" y="437747"/>
            <a:ext cx="10445885" cy="81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800" b="1" spc="-6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Efeitos</a:t>
            </a:r>
            <a:r>
              <a:rPr lang="en-US" dirty="0"/>
              <a:t> </a:t>
            </a:r>
            <a:r>
              <a:rPr lang="en-US" dirty="0" err="1"/>
              <a:t>interativos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D82E06A-9DD5-F5CC-7856-3F80B6FA99DD}"/>
                  </a:ext>
                </a:extLst>
              </p:cNvPr>
              <p:cNvSpPr txBox="1"/>
              <p:nvPr/>
            </p:nvSpPr>
            <p:spPr>
              <a:xfrm>
                <a:off x="2049298" y="1668332"/>
                <a:ext cx="829044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rgbClr val="404040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pt-BR" sz="4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sz="4000" dirty="0">
                        <a:solidFill>
                          <a:srgbClr val="404040"/>
                        </a:solidFill>
                        <a:latin typeface="CambriaMath"/>
                      </a:rPr>
                      <m:t>𝜶</m:t>
                    </m:r>
                    <m:r>
                      <m:rPr>
                        <m:nor/>
                      </m:rPr>
                      <a:rPr lang="pt-BR" sz="4000" dirty="0">
                        <a:solidFill>
                          <a:srgbClr val="404040"/>
                        </a:solidFill>
                        <a:latin typeface="CambriaMath"/>
                      </a:rPr>
                      <m:t> + </m:t>
                    </m:r>
                    <m:sSub>
                      <m:sSubPr>
                        <m:ctrlPr>
                          <a:rPr lang="pt-BR" sz="40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4000" b="0" i="0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4000" dirty="0">
                            <a:solidFill>
                              <a:srgbClr val="404040"/>
                            </a:solidFill>
                            <a:latin typeface="CambriaMath"/>
                          </a:rPr>
                          <m:t>𝜷</m:t>
                        </m:r>
                      </m:e>
                      <m:sub>
                        <m:r>
                          <a:rPr lang="pt-BR" sz="4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400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4000" dirty="0">
                            <a:solidFill>
                              <a:srgbClr val="404040"/>
                            </a:solidFill>
                            <a:latin typeface="CambriaMath"/>
                          </a:rPr>
                          <m:t>𝑿</m:t>
                        </m:r>
                      </m:e>
                      <m:sub>
                        <m:r>
                          <a:rPr lang="pt-BR" sz="4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pt-BR" sz="4000" b="0" i="0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sz="4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4000" dirty="0">
                            <a:solidFill>
                              <a:srgbClr val="404040"/>
                            </a:solidFill>
                            <a:latin typeface="CambriaMath"/>
                          </a:rPr>
                          <m:t>𝜷</m:t>
                        </m:r>
                      </m:e>
                      <m:sub>
                        <m:r>
                          <a:rPr lang="pt-BR" sz="4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4000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4000" dirty="0">
                            <a:solidFill>
                              <a:srgbClr val="404040"/>
                            </a:solidFill>
                            <a:latin typeface="CambriaMath"/>
                          </a:rPr>
                          <m:t>𝑿</m:t>
                        </m:r>
                      </m:e>
                      <m:sub>
                        <m:r>
                          <a:rPr lang="pt-BR" sz="40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4000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pt-BR" sz="4000" b="0" i="0" dirty="0" smtClean="0">
                        <a:solidFill>
                          <a:srgbClr val="404040"/>
                        </a:solidFill>
                        <a:latin typeface="CambriaMath"/>
                      </a:rPr>
                      <m:t>+</m:t>
                    </m:r>
                    <m:r>
                      <m:rPr>
                        <m:nor/>
                      </m:rPr>
                      <a:rPr lang="pt-BR" sz="4000" dirty="0">
                        <a:solidFill>
                          <a:srgbClr val="404040"/>
                        </a:solidFill>
                        <a:latin typeface="CambriaMath"/>
                      </a:rPr>
                      <m:t> </m:t>
                    </m:r>
                    <m:r>
                      <m:rPr>
                        <m:sty m:val="p"/>
                      </m:rPr>
                      <a:rPr lang="el-GR" sz="400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</m:oMath>
                </a14:m>
                <a:endParaRPr lang="pt-BR" sz="40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D82E06A-9DD5-F5CC-7856-3F80B6FA9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98" y="1668332"/>
                <a:ext cx="8290442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8C004AF0-A0E9-F5FD-6A37-384B158D91F6}"/>
              </a:ext>
            </a:extLst>
          </p:cNvPr>
          <p:cNvSpPr txBox="1"/>
          <p:nvPr/>
        </p:nvSpPr>
        <p:spPr>
          <a:xfrm>
            <a:off x="649138" y="3755912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solidFill>
                  <a:srgbClr val="000000"/>
                </a:solidFill>
                <a:effectLst/>
                <a:latin typeface="MinionPro-Regular"/>
              </a:rPr>
              <a:t>O efeito interativo representa o efeito das duas variáveis juntas.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Vamos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exemplos</a:t>
            </a:r>
            <a:r>
              <a:rPr lang="en-US" dirty="0"/>
              <a:t>!</a:t>
            </a:r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0FD6D7F-D7D2-B1D0-329F-EAE34A53B669}"/>
              </a:ext>
            </a:extLst>
          </p:cNvPr>
          <p:cNvGrpSpPr/>
          <p:nvPr/>
        </p:nvGrpSpPr>
        <p:grpSpPr>
          <a:xfrm>
            <a:off x="7126138" y="3755912"/>
            <a:ext cx="4632385" cy="1546210"/>
            <a:chOff x="7010894" y="3321947"/>
            <a:chExt cx="4632385" cy="1546210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6B9430E-A3F2-CD90-5339-8190ECA31DD6}"/>
                </a:ext>
              </a:extLst>
            </p:cNvPr>
            <p:cNvSpPr txBox="1"/>
            <p:nvPr/>
          </p:nvSpPr>
          <p:spPr>
            <a:xfrm>
              <a:off x="7614743" y="3914050"/>
              <a:ext cx="402853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800" b="0" i="0" dirty="0">
                  <a:solidFill>
                    <a:srgbClr val="000000"/>
                  </a:solidFill>
                  <a:effectLst/>
                  <a:latin typeface="Courier"/>
                </a:rPr>
                <a:t>lm(y ~ x1:x2)</a:t>
              </a:r>
              <a:r>
                <a:rPr lang="es-ES" sz="2800" dirty="0"/>
                <a:t> </a:t>
              </a:r>
              <a:br>
                <a:rPr lang="es-ES" sz="2800" dirty="0"/>
              </a:br>
              <a:endParaRPr lang="pt-BR" sz="2800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28B2F05-8A32-6D77-DD7E-AA873F4853BF}"/>
                </a:ext>
              </a:extLst>
            </p:cNvPr>
            <p:cNvSpPr txBox="1"/>
            <p:nvPr/>
          </p:nvSpPr>
          <p:spPr>
            <a:xfrm>
              <a:off x="7010894" y="3321947"/>
              <a:ext cx="3260291" cy="867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 fontScale="97500"/>
            </a:bodyPr>
            <a:lstStyle>
              <a:defPPr>
                <a:defRPr lang="en-US"/>
              </a:defPPr>
              <a:lvl1pPr algn="ctr" defTabSz="91440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Font typeface="Calibri"/>
                <a:buNone/>
                <a:defRPr sz="2800" b="1" spc="-60" baseline="0">
                  <a:solidFill>
                    <a:schemeClr val="accent1">
                      <a:lumMod val="50000"/>
                    </a:schemeClr>
                  </a:solidFill>
                </a:defRPr>
              </a:lvl1pPr>
            </a:lstStyle>
            <a:p>
              <a:r>
                <a:rPr lang="pt-BR" dirty="0"/>
                <a:t>Sintaxe no R:</a:t>
              </a:r>
              <a:br>
                <a:rPr lang="en-US" dirty="0"/>
              </a:br>
              <a:endParaRPr lang="pt-BR" dirty="0"/>
            </a:p>
          </p:txBody>
        </p: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7C2A29BE-D9BA-A233-0260-8906528B46FB}"/>
                  </a:ext>
                </a:extLst>
              </p14:cNvPr>
              <p14:cNvContentPartPr/>
              <p14:nvPr/>
            </p14:nvContentPartPr>
            <p14:xfrm>
              <a:off x="-155282" y="4269804"/>
              <a:ext cx="360" cy="3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7C2A29BE-D9BA-A233-0260-8906528B46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73282" y="4252164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551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F672E1-7599-D5CC-5E5B-72D6C865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FA69E9-F558-7856-95D2-C84BDDF492DD}"/>
              </a:ext>
            </a:extLst>
          </p:cNvPr>
          <p:cNvSpPr txBox="1"/>
          <p:nvPr/>
        </p:nvSpPr>
        <p:spPr>
          <a:xfrm>
            <a:off x="3818714" y="1022383"/>
            <a:ext cx="7580884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TÓPICOS DA AULA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Variáveis ordinais com </a:t>
            </a:r>
            <a:r>
              <a:rPr lang="pt-BR" sz="2400" b="1" dirty="0" err="1">
                <a:solidFill>
                  <a:schemeClr val="accent1">
                    <a:lumMod val="50000"/>
                  </a:schemeClr>
                </a:solidFill>
              </a:rPr>
              <a:t>factor</a:t>
            </a: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Intercepto com coeficientes com interação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chemeClr val="accent1">
                    <a:lumMod val="50000"/>
                  </a:schemeClr>
                </a:solidFill>
              </a:rPr>
              <a:t>Multicolinearidade</a:t>
            </a: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Estatísticas de teste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pt-B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20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D852D37-602F-4436-A080-145C4E6D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Google Shape;132;p20">
            <a:extLst>
              <a:ext uri="{FF2B5EF4-FFF2-40B4-BE49-F238E27FC236}">
                <a16:creationId xmlns:a16="http://schemas.microsoft.com/office/drawing/2014/main" id="{5BCE52C1-D53B-6DDA-0A7E-39F94D0C2EAE}"/>
              </a:ext>
            </a:extLst>
          </p:cNvPr>
          <p:cNvSpPr txBox="1">
            <a:spLocks/>
          </p:cNvSpPr>
          <p:nvPr/>
        </p:nvSpPr>
        <p:spPr>
          <a:xfrm>
            <a:off x="971577" y="437747"/>
            <a:ext cx="10445885" cy="81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800" b="1" spc="-6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Inferência</a:t>
            </a:r>
            <a:r>
              <a:rPr lang="en-US" dirty="0"/>
              <a:t> com base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amostras</a:t>
            </a:r>
            <a:r>
              <a:rPr lang="en-US" dirty="0"/>
              <a:t> </a:t>
            </a:r>
            <a:r>
              <a:rPr lang="en-US" dirty="0" err="1"/>
              <a:t>probabilísticas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5371A8-C2A3-7AEA-6976-21C08015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90" y="1471173"/>
            <a:ext cx="8283658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46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9745C4D-A2A3-DB5A-E8F8-0EDDF66E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E0E80E-9DF8-0F57-65EF-162B473B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721" y="2079662"/>
            <a:ext cx="1638442" cy="678239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BC2168F-9FEA-FCF1-0A74-74670E7BBF7B}"/>
              </a:ext>
            </a:extLst>
          </p:cNvPr>
          <p:cNvGrpSpPr/>
          <p:nvPr/>
        </p:nvGrpSpPr>
        <p:grpSpPr>
          <a:xfrm>
            <a:off x="1699404" y="3447405"/>
            <a:ext cx="4171172" cy="2367295"/>
            <a:chOff x="1757471" y="3673847"/>
            <a:chExt cx="3673158" cy="2031871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DD0AAC13-25E2-2434-C28B-6C4DA0AC5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7471" y="4196827"/>
              <a:ext cx="3673158" cy="15088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6268C0A2-7158-0B66-2027-48F3A2ADEBC1}"/>
                    </a:ext>
                  </a:extLst>
                </p:cNvPr>
                <p:cNvSpPr txBox="1"/>
                <p:nvPr/>
              </p:nvSpPr>
              <p:spPr>
                <a:xfrm>
                  <a:off x="2032958" y="3673847"/>
                  <a:ext cx="196720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000" dirty="0"/>
                    <a:t>Erro padrão do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pt-BR" sz="2000" dirty="0" smtClean="0">
                          <a:solidFill>
                            <a:srgbClr val="404040"/>
                          </a:solidFill>
                          <a:latin typeface="CambriaMath"/>
                        </a:rPr>
                        <m:t>𝜷</m:t>
                      </m:r>
                    </m:oMath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6268C0A2-7158-0B66-2027-48F3A2ADE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2958" y="3673847"/>
                  <a:ext cx="1967205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2725" t="-7895"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A9FB3D9-0C27-3374-E939-EDDDA8B7A223}"/>
              </a:ext>
            </a:extLst>
          </p:cNvPr>
          <p:cNvGrpSpPr/>
          <p:nvPr/>
        </p:nvGrpSpPr>
        <p:grpSpPr>
          <a:xfrm>
            <a:off x="6932023" y="3350166"/>
            <a:ext cx="4256437" cy="2540404"/>
            <a:chOff x="7268454" y="3607160"/>
            <a:chExt cx="3779848" cy="2159523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3848CCE8-9A89-8944-B828-E0ED4DBF4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8454" y="4196827"/>
              <a:ext cx="3779848" cy="15698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B66B3361-3F2D-EC29-09F6-BA832689D469}"/>
                    </a:ext>
                  </a:extLst>
                </p:cNvPr>
                <p:cNvSpPr txBox="1"/>
                <p:nvPr/>
              </p:nvSpPr>
              <p:spPr>
                <a:xfrm>
                  <a:off x="8101423" y="3607160"/>
                  <a:ext cx="196560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sz="2000" dirty="0"/>
                    <a:t>Erro padrão do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pt-BR" sz="2000" dirty="0" smtClean="0">
                          <a:solidFill>
                            <a:srgbClr val="404040"/>
                          </a:solidFill>
                          <a:latin typeface="CambriaMath"/>
                        </a:rPr>
                        <m:t>𝜶</m:t>
                      </m:r>
                    </m:oMath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B66B3361-3F2D-EC29-09F6-BA832689D4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423" y="3607160"/>
                  <a:ext cx="1965603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2755" t="-7792" b="-77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199AF57-5AAA-2499-6563-6AB5B9ADCD78}"/>
              </a:ext>
            </a:extLst>
          </p:cNvPr>
          <p:cNvSpPr txBox="1"/>
          <p:nvPr/>
        </p:nvSpPr>
        <p:spPr>
          <a:xfrm>
            <a:off x="4774160" y="1591302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Variância dos resíduos</a:t>
            </a:r>
          </a:p>
        </p:txBody>
      </p:sp>
      <p:sp>
        <p:nvSpPr>
          <p:cNvPr id="15" name="Google Shape;132;p20">
            <a:extLst>
              <a:ext uri="{FF2B5EF4-FFF2-40B4-BE49-F238E27FC236}">
                <a16:creationId xmlns:a16="http://schemas.microsoft.com/office/drawing/2014/main" id="{6AE55456-867C-0C3A-9E5A-49E18F1AE99E}"/>
              </a:ext>
            </a:extLst>
          </p:cNvPr>
          <p:cNvSpPr txBox="1">
            <a:spLocks/>
          </p:cNvSpPr>
          <p:nvPr/>
        </p:nvSpPr>
        <p:spPr>
          <a:xfrm>
            <a:off x="971577" y="437747"/>
            <a:ext cx="10445885" cy="81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800" b="1" spc="-6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Cálculo</a:t>
            </a:r>
            <a:r>
              <a:rPr lang="en-US" dirty="0"/>
              <a:t> do </a:t>
            </a:r>
            <a:r>
              <a:rPr lang="en-US" dirty="0" err="1"/>
              <a:t>erro</a:t>
            </a:r>
            <a:r>
              <a:rPr lang="en-US" dirty="0"/>
              <a:t> </a:t>
            </a:r>
            <a:r>
              <a:rPr lang="en-US" dirty="0" err="1"/>
              <a:t>padrão</a:t>
            </a:r>
            <a:endParaRPr lang="en-US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79C0E90-0A2B-30D9-FEDF-F0330FC28680}"/>
              </a:ext>
            </a:extLst>
          </p:cNvPr>
          <p:cNvGrpSpPr/>
          <p:nvPr/>
        </p:nvGrpSpPr>
        <p:grpSpPr>
          <a:xfrm>
            <a:off x="7312034" y="1591302"/>
            <a:ext cx="4428517" cy="748133"/>
            <a:chOff x="7312034" y="1591302"/>
            <a:chExt cx="4428517" cy="748133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B135314-8526-1F32-A396-31ABDEFAC28F}"/>
                </a:ext>
              </a:extLst>
            </p:cNvPr>
            <p:cNvSpPr txBox="1"/>
            <p:nvPr/>
          </p:nvSpPr>
          <p:spPr>
            <a:xfrm>
              <a:off x="8393502" y="1591302"/>
              <a:ext cx="33470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Quanto maior a amostra (n), menor a variância</a:t>
              </a:r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49894DD6-D70D-F769-805E-07946D3C68B8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7312034" y="1914468"/>
              <a:ext cx="1081468" cy="424967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032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DE555FB-C6CC-D576-FDCB-A2E858E0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Google Shape;132;p20">
            <a:extLst>
              <a:ext uri="{FF2B5EF4-FFF2-40B4-BE49-F238E27FC236}">
                <a16:creationId xmlns:a16="http://schemas.microsoft.com/office/drawing/2014/main" id="{D851A646-1A02-617F-0EA2-80A3DD07C173}"/>
              </a:ext>
            </a:extLst>
          </p:cNvPr>
          <p:cNvSpPr txBox="1">
            <a:spLocks/>
          </p:cNvSpPr>
          <p:nvPr/>
        </p:nvSpPr>
        <p:spPr>
          <a:xfrm>
            <a:off x="971577" y="437747"/>
            <a:ext cx="10445885" cy="81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800" b="1" spc="-6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Cálculo</a:t>
            </a:r>
            <a:r>
              <a:rPr lang="en-US" dirty="0"/>
              <a:t> do interval de </a:t>
            </a:r>
            <a:r>
              <a:rPr lang="en-US" dirty="0" err="1"/>
              <a:t>confiança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BA6FDE-9F7C-1506-4B1B-FD1A89B74B4E}"/>
                  </a:ext>
                </a:extLst>
              </p:cNvPr>
              <p:cNvSpPr txBox="1"/>
              <p:nvPr/>
            </p:nvSpPr>
            <p:spPr>
              <a:xfrm>
                <a:off x="4496042" y="2087919"/>
                <a:ext cx="31999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sz="3200" dirty="0" smtClean="0">
                        <a:solidFill>
                          <a:srgbClr val="404040"/>
                        </a:solidFill>
                        <a:latin typeface="CambriaMath"/>
                      </a:rPr>
                      <m:t>𝜷</m:t>
                    </m:r>
                    <m:r>
                      <m:rPr>
                        <m:nor/>
                      </m:rPr>
                      <a:rPr lang="pt-BR" sz="3200" b="0" i="0" dirty="0" smtClean="0">
                        <a:solidFill>
                          <a:srgbClr val="404040"/>
                        </a:solidFill>
                        <a:latin typeface="CambriaMath"/>
                      </a:rPr>
                      <m:t> +/− </m:t>
                    </m:r>
                    <m:r>
                      <m:rPr>
                        <m:nor/>
                      </m:rPr>
                      <a:rPr lang="pt-BR" sz="3200" b="0" i="0" dirty="0" smtClean="0">
                        <a:solidFill>
                          <a:srgbClr val="404040"/>
                        </a:solidFill>
                        <a:latin typeface="CambriaMath"/>
                      </a:rPr>
                      <m:t>Erro</m:t>
                    </m:r>
                    <m:r>
                      <m:rPr>
                        <m:nor/>
                      </m:rPr>
                      <a:rPr lang="pt-BR" sz="3200" b="0" i="0" dirty="0" smtClean="0">
                        <a:solidFill>
                          <a:srgbClr val="404040"/>
                        </a:solidFill>
                        <a:latin typeface="CambriaMath"/>
                      </a:rPr>
                      <m:t> </m:t>
                    </m:r>
                    <m:r>
                      <m:rPr>
                        <m:nor/>
                      </m:rPr>
                      <a:rPr lang="pt-BR" sz="3200" b="0" i="0" dirty="0" smtClean="0">
                        <a:solidFill>
                          <a:srgbClr val="404040"/>
                        </a:solidFill>
                        <a:latin typeface="CambriaMath"/>
                      </a:rPr>
                      <m:t>padr</m:t>
                    </m:r>
                    <m:r>
                      <m:rPr>
                        <m:nor/>
                      </m:rPr>
                      <a:rPr lang="pt-BR" sz="3200" b="0" i="0" dirty="0" smtClean="0">
                        <a:solidFill>
                          <a:srgbClr val="404040"/>
                        </a:solidFill>
                        <a:latin typeface="CambriaMath"/>
                      </a:rPr>
                      <m:t>ã</m:t>
                    </m:r>
                    <m:r>
                      <m:rPr>
                        <m:nor/>
                      </m:rPr>
                      <a:rPr lang="pt-BR" sz="3200" b="0" i="0" dirty="0" smtClean="0">
                        <a:solidFill>
                          <a:srgbClr val="404040"/>
                        </a:solidFill>
                        <a:latin typeface="CambriaMath"/>
                      </a:rPr>
                      <m:t>o</m:t>
                    </m:r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BA6FDE-9F7C-1506-4B1B-FD1A89B74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042" y="2087919"/>
                <a:ext cx="319991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85075CA5-5CC1-06AC-E50C-067EBB7FC3B3}"/>
              </a:ext>
            </a:extLst>
          </p:cNvPr>
          <p:cNvSpPr txBox="1"/>
          <p:nvPr/>
        </p:nvSpPr>
        <p:spPr>
          <a:xfrm>
            <a:off x="3979810" y="4197447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O intervalo de confiança contém o zero?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6E428E-FEC8-32E5-159C-724E957B6E69}"/>
              </a:ext>
            </a:extLst>
          </p:cNvPr>
          <p:cNvSpPr txBox="1"/>
          <p:nvPr/>
        </p:nvSpPr>
        <p:spPr>
          <a:xfrm>
            <a:off x="3147238" y="3511620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3D3737"/>
                </a:solidFill>
                <a:effectLst/>
                <a:latin typeface="Calibri" panose="020F0502020204030204" pitchFamily="34" charset="0"/>
              </a:rPr>
              <a:t>H</a:t>
            </a:r>
            <a:r>
              <a:rPr lang="pt-BR" sz="2000" b="0" i="0" dirty="0">
                <a:solidFill>
                  <a:srgbClr val="3D3737"/>
                </a:solidFill>
                <a:effectLst/>
                <a:latin typeface="Calibri" panose="020F0502020204030204" pitchFamily="34" charset="0"/>
              </a:rPr>
              <a:t>0</a:t>
            </a:r>
            <a:r>
              <a:rPr lang="pt-BR" sz="3200" b="0" i="0" dirty="0">
                <a:solidFill>
                  <a:srgbClr val="3D3737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pt-BR" sz="3200" b="0" i="0" dirty="0">
                <a:solidFill>
                  <a:srgbClr val="3D3737"/>
                </a:solidFill>
                <a:effectLst/>
                <a:latin typeface="CambriaMath"/>
              </a:rPr>
              <a:t>𝛽 = 0 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60706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015E2BC-940A-A82A-5E91-CD9C9C93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7A14C1-328C-DC73-FF56-C956FB0E1422}"/>
              </a:ext>
            </a:extLst>
          </p:cNvPr>
          <p:cNvSpPr txBox="1"/>
          <p:nvPr/>
        </p:nvSpPr>
        <p:spPr>
          <a:xfrm>
            <a:off x="750499" y="1648447"/>
            <a:ext cx="96615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dirty="0">
                <a:solidFill>
                  <a:srgbClr val="404040"/>
                </a:solidFill>
                <a:effectLst/>
                <a:latin typeface="Calibri-Bold"/>
              </a:rPr>
              <a:t>Teste </a:t>
            </a:r>
            <a:r>
              <a:rPr lang="pt-BR" sz="2400" b="1" i="1" dirty="0">
                <a:solidFill>
                  <a:srgbClr val="404040"/>
                </a:solidFill>
                <a:effectLst/>
                <a:latin typeface="Calibri-BoldItalic"/>
              </a:rPr>
              <a:t>t</a:t>
            </a:r>
            <a:r>
              <a:rPr lang="pt-BR" sz="2400" b="1" i="0" dirty="0">
                <a:solidFill>
                  <a:srgbClr val="404040"/>
                </a:solidFill>
                <a:effectLst/>
                <a:latin typeface="Calibri-Bold"/>
              </a:rPr>
              <a:t>: </a:t>
            </a:r>
            <a:r>
              <a:rPr lang="pt-BR" sz="2400" b="0" i="0" dirty="0">
                <a:solidFill>
                  <a:srgbClr val="3D3737"/>
                </a:solidFill>
                <a:effectLst/>
                <a:latin typeface="Calibri" panose="020F0502020204030204" pitchFamily="34" charset="0"/>
              </a:rPr>
              <a:t>Permite analisar se cada um dos parâmetros, individualmente, é estatisticamente diferente de zero (no caso de regressão simples, apresenta a mesma significância da estatística </a:t>
            </a:r>
            <a:r>
              <a:rPr lang="pt-BR" sz="2400" b="0" i="1" dirty="0">
                <a:solidFill>
                  <a:srgbClr val="3D3737"/>
                </a:solidFill>
                <a:effectLst/>
                <a:latin typeface="Calibri-Italic"/>
              </a:rPr>
              <a:t>F</a:t>
            </a:r>
            <a:r>
              <a:rPr lang="pt-BR" sz="2400" b="0" i="0" dirty="0">
                <a:solidFill>
                  <a:srgbClr val="3D3737"/>
                </a:solidFill>
                <a:effectLst/>
                <a:latin typeface="Calibri" panose="020F0502020204030204" pitchFamily="34" charset="0"/>
              </a:rPr>
              <a:t>)</a:t>
            </a:r>
            <a:r>
              <a:rPr lang="pt-BR" sz="2400" dirty="0"/>
              <a:t> </a:t>
            </a:r>
            <a:br>
              <a:rPr lang="pt-BR" sz="2400" dirty="0"/>
            </a:br>
            <a:endParaRPr lang="pt-BR" sz="24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A1C5F8C-5150-563A-909A-C3ED35E31796}"/>
              </a:ext>
            </a:extLst>
          </p:cNvPr>
          <p:cNvSpPr txBox="1"/>
          <p:nvPr/>
        </p:nvSpPr>
        <p:spPr>
          <a:xfrm>
            <a:off x="828136" y="3623418"/>
            <a:ext cx="6094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dirty="0">
                <a:solidFill>
                  <a:srgbClr val="404040"/>
                </a:solidFill>
                <a:effectLst/>
                <a:latin typeface="Calibri-Bold"/>
              </a:rPr>
              <a:t>Hipóteses: </a:t>
            </a:r>
            <a:r>
              <a:rPr lang="pt-BR" sz="2400" b="0" i="0" dirty="0">
                <a:solidFill>
                  <a:srgbClr val="3D3737"/>
                </a:solidFill>
                <a:effectLst/>
                <a:latin typeface="Calibri" panose="020F0502020204030204" pitchFamily="34" charset="0"/>
              </a:rPr>
              <a:t>H</a:t>
            </a:r>
            <a:r>
              <a:rPr lang="pt-BR" sz="1600" b="0" i="0" dirty="0">
                <a:solidFill>
                  <a:srgbClr val="3D3737"/>
                </a:solidFill>
                <a:effectLst/>
                <a:latin typeface="Calibri" panose="020F0502020204030204" pitchFamily="34" charset="0"/>
              </a:rPr>
              <a:t>0</a:t>
            </a:r>
            <a:r>
              <a:rPr lang="pt-BR" sz="2400" b="0" i="0" dirty="0">
                <a:solidFill>
                  <a:srgbClr val="3D3737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pt-BR" sz="2400" b="0" i="0" dirty="0">
                <a:solidFill>
                  <a:srgbClr val="3D3737"/>
                </a:solidFill>
                <a:effectLst/>
                <a:latin typeface="CambriaMath"/>
              </a:rPr>
              <a:t>𝛽 = 0 </a:t>
            </a:r>
            <a:r>
              <a:rPr lang="pt-BR" sz="2400" b="0" i="0" dirty="0">
                <a:solidFill>
                  <a:srgbClr val="3D3737"/>
                </a:solidFill>
                <a:effectLst/>
                <a:latin typeface="Calibri" panose="020F0502020204030204" pitchFamily="34" charset="0"/>
              </a:rPr>
              <a:t>H</a:t>
            </a:r>
            <a:r>
              <a:rPr lang="pt-BR" sz="1600" b="0" i="0" dirty="0">
                <a:solidFill>
                  <a:srgbClr val="3D3737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pt-BR" sz="2400" b="0" i="0" dirty="0">
                <a:solidFill>
                  <a:srgbClr val="3D3737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pt-BR" sz="2400" b="0" i="0" dirty="0">
                <a:solidFill>
                  <a:srgbClr val="3D3737"/>
                </a:solidFill>
                <a:effectLst/>
                <a:latin typeface="CambriaMath"/>
              </a:rPr>
              <a:t>𝛽 ≠ 0</a:t>
            </a:r>
            <a:r>
              <a:rPr lang="pt-BR" sz="2400" dirty="0"/>
              <a:t> </a:t>
            </a:r>
            <a:br>
              <a:rPr lang="pt-BR" sz="2400" dirty="0"/>
            </a:br>
            <a:endParaRPr lang="pt-BR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DD8C677-18BF-8BC4-BD84-20237BD54375}"/>
              </a:ext>
            </a:extLst>
          </p:cNvPr>
          <p:cNvSpPr txBox="1"/>
          <p:nvPr/>
        </p:nvSpPr>
        <p:spPr>
          <a:xfrm>
            <a:off x="828136" y="4424723"/>
            <a:ext cx="91795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1" dirty="0">
                <a:solidFill>
                  <a:srgbClr val="404040"/>
                </a:solidFill>
                <a:effectLst/>
                <a:latin typeface="Calibri-BoldItalic"/>
              </a:rPr>
              <a:t>Avalia-se a significância estatística de cada parâmetro do modelo, para determinado nível de significância (0,05, usualmente).</a:t>
            </a:r>
            <a:r>
              <a:rPr lang="pt-BR" sz="2400" dirty="0"/>
              <a:t> </a:t>
            </a:r>
            <a:br>
              <a:rPr lang="pt-BR" sz="2400" dirty="0"/>
            </a:br>
            <a:endParaRPr lang="pt-BR" sz="2400" dirty="0"/>
          </a:p>
        </p:txBody>
      </p:sp>
      <p:sp>
        <p:nvSpPr>
          <p:cNvPr id="9" name="Google Shape;132;p20">
            <a:extLst>
              <a:ext uri="{FF2B5EF4-FFF2-40B4-BE49-F238E27FC236}">
                <a16:creationId xmlns:a16="http://schemas.microsoft.com/office/drawing/2014/main" id="{690D1594-017E-64F8-EA59-6FEB706D132D}"/>
              </a:ext>
            </a:extLst>
          </p:cNvPr>
          <p:cNvSpPr txBox="1">
            <a:spLocks/>
          </p:cNvSpPr>
          <p:nvPr/>
        </p:nvSpPr>
        <p:spPr>
          <a:xfrm>
            <a:off x="971577" y="437747"/>
            <a:ext cx="10445885" cy="81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800" b="1" spc="-6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Teste T</a:t>
            </a:r>
          </a:p>
        </p:txBody>
      </p:sp>
    </p:spTree>
    <p:extLst>
      <p:ext uri="{BB962C8B-B14F-4D97-AF65-F5344CB8AC3E}">
        <p14:creationId xmlns:p14="http://schemas.microsoft.com/office/powerpoint/2010/main" val="9775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6867175-19CF-7A52-51BF-D33005BD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69C9859-AA25-A13C-3A6C-C42F9FDA2171}"/>
              </a:ext>
            </a:extLst>
          </p:cNvPr>
          <p:cNvSpPr txBox="1"/>
          <p:nvPr/>
        </p:nvSpPr>
        <p:spPr>
          <a:xfrm>
            <a:off x="942435" y="1738943"/>
            <a:ext cx="90383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0" dirty="0">
                <a:solidFill>
                  <a:srgbClr val="404040"/>
                </a:solidFill>
                <a:effectLst/>
                <a:latin typeface="Calibri-Bold"/>
              </a:rPr>
              <a:t>Teste </a:t>
            </a:r>
            <a:r>
              <a:rPr lang="pt-BR" sz="2000" b="1" i="1" dirty="0">
                <a:solidFill>
                  <a:srgbClr val="404040"/>
                </a:solidFill>
                <a:effectLst/>
                <a:latin typeface="Calibri-BoldItalic"/>
              </a:rPr>
              <a:t>F</a:t>
            </a:r>
            <a:r>
              <a:rPr lang="pt-BR" sz="2000" b="1" i="0" dirty="0">
                <a:solidFill>
                  <a:srgbClr val="404040"/>
                </a:solidFill>
                <a:effectLst/>
                <a:latin typeface="Calibri-Bold"/>
              </a:rPr>
              <a:t>: </a:t>
            </a:r>
            <a:r>
              <a:rPr lang="pt-BR" sz="2000" b="0" i="0" dirty="0">
                <a:solidFill>
                  <a:srgbClr val="3D3737"/>
                </a:solidFill>
                <a:effectLst/>
                <a:latin typeface="Calibri" panose="020F0502020204030204" pitchFamily="34" charset="0"/>
              </a:rPr>
              <a:t>Permite analisar se pelo menos um dos </a:t>
            </a:r>
            <a:r>
              <a:rPr lang="pt-BR" sz="2000" b="0" i="0" dirty="0" err="1">
                <a:solidFill>
                  <a:srgbClr val="3D3737"/>
                </a:solidFill>
                <a:effectLst/>
                <a:latin typeface="SymbolMT"/>
              </a:rPr>
              <a:t>b</a:t>
            </a:r>
            <a:r>
              <a:rPr lang="pt-BR" sz="2000" b="0" i="0" dirty="0" err="1">
                <a:solidFill>
                  <a:srgbClr val="3D3737"/>
                </a:solidFill>
                <a:effectLst/>
                <a:latin typeface="Calibri" panose="020F0502020204030204" pitchFamily="34" charset="0"/>
              </a:rPr>
              <a:t>’s</a:t>
            </a:r>
            <a:r>
              <a:rPr lang="pt-BR" sz="2000" b="0" i="0" dirty="0">
                <a:solidFill>
                  <a:srgbClr val="3D3737"/>
                </a:solidFill>
                <a:effectLst/>
                <a:latin typeface="Calibri" panose="020F0502020204030204" pitchFamily="34" charset="0"/>
              </a:rPr>
              <a:t> é estatisticamente</a:t>
            </a:r>
          </a:p>
          <a:p>
            <a:r>
              <a:rPr lang="pt-BR" sz="2000" b="0" i="0" dirty="0">
                <a:solidFill>
                  <a:srgbClr val="3D3737"/>
                </a:solidFill>
                <a:effectLst/>
                <a:latin typeface="Calibri" panose="020F0502020204030204" pitchFamily="34" charset="0"/>
              </a:rPr>
              <a:t>significante para a explicação do comportamento de </a:t>
            </a:r>
            <a:r>
              <a:rPr lang="pt-BR" sz="2000" b="0" i="1" dirty="0">
                <a:solidFill>
                  <a:srgbClr val="3D3737"/>
                </a:solidFill>
                <a:effectLst/>
                <a:latin typeface="Calibri-Italic"/>
              </a:rPr>
              <a:t>Y</a:t>
            </a:r>
            <a:r>
              <a:rPr lang="pt-BR" sz="2000" b="0" i="0" dirty="0">
                <a:solidFill>
                  <a:srgbClr val="3D3737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pt-BR" sz="2000" dirty="0"/>
              <a:t> 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D5B06F0-19DE-AA5B-2887-AC1A69A3EAA3}"/>
              </a:ext>
            </a:extLst>
          </p:cNvPr>
          <p:cNvSpPr txBox="1"/>
          <p:nvPr/>
        </p:nvSpPr>
        <p:spPr>
          <a:xfrm>
            <a:off x="942435" y="3356816"/>
            <a:ext cx="68989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0" dirty="0">
                <a:solidFill>
                  <a:srgbClr val="404040"/>
                </a:solidFill>
                <a:effectLst/>
                <a:latin typeface="Calibri-Bold"/>
              </a:rPr>
              <a:t>Hipóteses: </a:t>
            </a:r>
            <a:r>
              <a:rPr lang="pt-BR" sz="2000" b="0" i="0" dirty="0">
                <a:solidFill>
                  <a:srgbClr val="3D3737"/>
                </a:solidFill>
                <a:effectLst/>
                <a:latin typeface="Calibri" panose="020F0502020204030204" pitchFamily="34" charset="0"/>
              </a:rPr>
              <a:t>H</a:t>
            </a:r>
            <a:r>
              <a:rPr lang="pt-BR" sz="1400" b="0" i="0" dirty="0">
                <a:solidFill>
                  <a:srgbClr val="3D3737"/>
                </a:solidFill>
                <a:effectLst/>
                <a:latin typeface="Calibri" panose="020F0502020204030204" pitchFamily="34" charset="0"/>
              </a:rPr>
              <a:t>0</a:t>
            </a:r>
            <a:r>
              <a:rPr lang="pt-BR" sz="2000" b="0" i="0" dirty="0">
                <a:solidFill>
                  <a:srgbClr val="3D3737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pt-BR" sz="2000" b="0" i="0" dirty="0">
                <a:solidFill>
                  <a:srgbClr val="3D3737"/>
                </a:solidFill>
                <a:effectLst/>
                <a:latin typeface="CambriaMath"/>
              </a:rPr>
              <a:t>𝛽</a:t>
            </a:r>
            <a:r>
              <a:rPr lang="pt-BR" sz="1400" b="0" i="0" dirty="0">
                <a:solidFill>
                  <a:srgbClr val="3D3737"/>
                </a:solidFill>
                <a:effectLst/>
                <a:latin typeface="CambriaMath"/>
              </a:rPr>
              <a:t>1 </a:t>
            </a:r>
            <a:r>
              <a:rPr lang="pt-BR" sz="2000" b="0" i="0" dirty="0">
                <a:solidFill>
                  <a:srgbClr val="3D3737"/>
                </a:solidFill>
                <a:effectLst/>
                <a:latin typeface="CambriaMath"/>
              </a:rPr>
              <a:t>= 𝛽</a:t>
            </a:r>
            <a:r>
              <a:rPr lang="pt-BR" sz="1400" b="0" i="0" dirty="0">
                <a:solidFill>
                  <a:srgbClr val="3D3737"/>
                </a:solidFill>
                <a:effectLst/>
                <a:latin typeface="CambriaMath"/>
              </a:rPr>
              <a:t>2 </a:t>
            </a:r>
            <a:r>
              <a:rPr lang="pt-BR" sz="2000" b="0" i="0" dirty="0">
                <a:solidFill>
                  <a:srgbClr val="3D3737"/>
                </a:solidFill>
                <a:effectLst/>
                <a:latin typeface="CambriaMath"/>
              </a:rPr>
              <a:t>= 𝛽</a:t>
            </a:r>
            <a:r>
              <a:rPr lang="pt-BR" sz="1400" b="0" i="0" dirty="0">
                <a:solidFill>
                  <a:srgbClr val="3D3737"/>
                </a:solidFill>
                <a:effectLst/>
                <a:latin typeface="CambriaMath"/>
              </a:rPr>
              <a:t>3 </a:t>
            </a:r>
            <a:r>
              <a:rPr lang="pt-BR" sz="2000" b="0" i="0" dirty="0">
                <a:solidFill>
                  <a:srgbClr val="3D3737"/>
                </a:solidFill>
                <a:effectLst/>
                <a:latin typeface="CambriaMath"/>
              </a:rPr>
              <a:t>= ⋯ = 𝛽</a:t>
            </a:r>
            <a:r>
              <a:rPr lang="pt-BR" sz="1400" b="0" i="0" dirty="0">
                <a:solidFill>
                  <a:srgbClr val="3D3737"/>
                </a:solidFill>
                <a:effectLst/>
                <a:latin typeface="CambriaMath"/>
              </a:rPr>
              <a:t>𝑘 </a:t>
            </a:r>
            <a:r>
              <a:rPr lang="pt-BR" sz="2000" b="0" i="0" dirty="0">
                <a:solidFill>
                  <a:srgbClr val="3D3737"/>
                </a:solidFill>
                <a:effectLst/>
                <a:latin typeface="CambriaMath"/>
              </a:rPr>
              <a:t>= 0 </a:t>
            </a:r>
            <a:r>
              <a:rPr lang="pt-BR" sz="2000" b="0" i="0" dirty="0">
                <a:solidFill>
                  <a:srgbClr val="3D3737"/>
                </a:solidFill>
                <a:effectLst/>
                <a:latin typeface="Calibri" panose="020F0502020204030204" pitchFamily="34" charset="0"/>
              </a:rPr>
              <a:t>H</a:t>
            </a:r>
            <a:r>
              <a:rPr lang="pt-BR" sz="1400" b="0" i="0" dirty="0">
                <a:solidFill>
                  <a:srgbClr val="3D3737"/>
                </a:solidFill>
                <a:effectLst/>
                <a:latin typeface="Calibri" panose="020F0502020204030204" pitchFamily="34" charset="0"/>
              </a:rPr>
              <a:t>1</a:t>
            </a:r>
            <a:r>
              <a:rPr lang="pt-BR" sz="2000" b="0" i="0" dirty="0">
                <a:solidFill>
                  <a:srgbClr val="3D3737"/>
                </a:solidFill>
                <a:effectLst/>
                <a:latin typeface="Calibri" panose="020F0502020204030204" pitchFamily="34" charset="0"/>
              </a:rPr>
              <a:t>: pelo menos um </a:t>
            </a:r>
            <a:r>
              <a:rPr lang="pt-BR" sz="2000" b="0" i="0" dirty="0">
                <a:solidFill>
                  <a:srgbClr val="3D3737"/>
                </a:solidFill>
                <a:effectLst/>
                <a:latin typeface="CambriaMath"/>
              </a:rPr>
              <a:t>𝛽 ≠ 0</a:t>
            </a:r>
            <a:r>
              <a:rPr lang="pt-BR" sz="2000" dirty="0"/>
              <a:t> 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941074-0C27-E2D0-9FD5-2CB82C42DC7A}"/>
              </a:ext>
            </a:extLst>
          </p:cNvPr>
          <p:cNvSpPr txBox="1"/>
          <p:nvPr/>
        </p:nvSpPr>
        <p:spPr>
          <a:xfrm>
            <a:off x="942435" y="4268846"/>
            <a:ext cx="77702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i="1" dirty="0">
                <a:solidFill>
                  <a:srgbClr val="404040"/>
                </a:solidFill>
                <a:effectLst/>
                <a:latin typeface="Calibri-BoldItalic"/>
              </a:rPr>
              <a:t>Na rejeição da hipótese nula, pelo menos um dos </a:t>
            </a:r>
            <a:r>
              <a:rPr lang="pt-BR" sz="2000" b="0" i="0" dirty="0" err="1">
                <a:solidFill>
                  <a:srgbClr val="404040"/>
                </a:solidFill>
                <a:effectLst/>
                <a:latin typeface="SymbolMT"/>
              </a:rPr>
              <a:t>b</a:t>
            </a:r>
            <a:r>
              <a:rPr lang="pt-BR" sz="2000" b="1" i="1" dirty="0" err="1">
                <a:solidFill>
                  <a:srgbClr val="404040"/>
                </a:solidFill>
                <a:effectLst/>
                <a:latin typeface="Calibri-BoldItalic"/>
              </a:rPr>
              <a:t>’s</a:t>
            </a:r>
            <a:r>
              <a:rPr lang="pt-BR" sz="2000" b="1" i="1" dirty="0">
                <a:solidFill>
                  <a:srgbClr val="404040"/>
                </a:solidFill>
                <a:effectLst/>
                <a:latin typeface="Calibri-BoldItalic"/>
              </a:rPr>
              <a:t> será estatisticamente diferente de zero para explicar o comportamento de Y -&gt; p-valor abaixo do nível crítico (0,05, usualmente).</a:t>
            </a:r>
            <a:r>
              <a:rPr lang="pt-BR" sz="2000" dirty="0"/>
              <a:t> 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9" name="Google Shape;132;p20">
            <a:extLst>
              <a:ext uri="{FF2B5EF4-FFF2-40B4-BE49-F238E27FC236}">
                <a16:creationId xmlns:a16="http://schemas.microsoft.com/office/drawing/2014/main" id="{B52E6019-4B67-5C55-C531-75DE2D4CA309}"/>
              </a:ext>
            </a:extLst>
          </p:cNvPr>
          <p:cNvSpPr txBox="1">
            <a:spLocks/>
          </p:cNvSpPr>
          <p:nvPr/>
        </p:nvSpPr>
        <p:spPr>
          <a:xfrm>
            <a:off x="942435" y="429121"/>
            <a:ext cx="10445885" cy="81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800" b="1" spc="-6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Teste F</a:t>
            </a:r>
          </a:p>
        </p:txBody>
      </p:sp>
    </p:spTree>
    <p:extLst>
      <p:ext uri="{BB962C8B-B14F-4D97-AF65-F5344CB8AC3E}">
        <p14:creationId xmlns:p14="http://schemas.microsoft.com/office/powerpoint/2010/main" val="211246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AA1EB85-8EF7-FB42-F7D6-1C33A674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Imagem 2" descr="Desenho de rosto de pessoa&#10;&#10;Descrição gerada automaticamente com confiança média">
            <a:extLst>
              <a:ext uri="{FF2B5EF4-FFF2-40B4-BE49-F238E27FC236}">
                <a16:creationId xmlns:a16="http://schemas.microsoft.com/office/drawing/2014/main" id="{84675EAF-8147-4B17-EA62-3155B6F9D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790" y="2791492"/>
            <a:ext cx="1959475" cy="1827823"/>
          </a:xfrm>
          <a:prstGeom prst="rect">
            <a:avLst/>
          </a:prstGeom>
        </p:spPr>
      </p:pic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583A3AB-38ED-6477-302D-F173537324DF}"/>
              </a:ext>
            </a:extLst>
          </p:cNvPr>
          <p:cNvGrpSpPr/>
          <p:nvPr/>
        </p:nvGrpSpPr>
        <p:grpSpPr>
          <a:xfrm>
            <a:off x="5101086" y="3436672"/>
            <a:ext cx="643459" cy="461665"/>
            <a:chOff x="5101086" y="3436672"/>
            <a:chExt cx="643459" cy="461665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DF9A19B-011A-726C-D6D0-127ACE2FF0D8}"/>
                </a:ext>
              </a:extLst>
            </p:cNvPr>
            <p:cNvSpPr txBox="1"/>
            <p:nvPr/>
          </p:nvSpPr>
          <p:spPr>
            <a:xfrm>
              <a:off x="5377132" y="3436672"/>
              <a:ext cx="3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/>
                <a:t>Y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1A0ED790-D5F4-B9FD-6E54-54DBF1EEA2D8}"/>
                </a:ext>
              </a:extLst>
            </p:cNvPr>
            <p:cNvCxnSpPr/>
            <p:nvPr/>
          </p:nvCxnSpPr>
          <p:spPr>
            <a:xfrm flipV="1">
              <a:off x="5101086" y="3705403"/>
              <a:ext cx="27604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4F9F4F87-1C31-D065-43D1-653C7EC941DA}"/>
              </a:ext>
            </a:extLst>
          </p:cNvPr>
          <p:cNvSpPr txBox="1"/>
          <p:nvPr/>
        </p:nvSpPr>
        <p:spPr>
          <a:xfrm>
            <a:off x="3893121" y="1003136"/>
            <a:ext cx="4405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Processo Gerador de Dados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8E419BE1-3CAD-ACE8-79B5-1AF602A2D49C}"/>
              </a:ext>
            </a:extLst>
          </p:cNvPr>
          <p:cNvGrpSpPr/>
          <p:nvPr/>
        </p:nvGrpSpPr>
        <p:grpSpPr>
          <a:xfrm>
            <a:off x="7264887" y="2881135"/>
            <a:ext cx="2399567" cy="1733735"/>
            <a:chOff x="7264887" y="2881135"/>
            <a:chExt cx="2399567" cy="1733735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62CB347-AE1F-9B28-1583-381642ED05A3}"/>
                </a:ext>
              </a:extLst>
            </p:cNvPr>
            <p:cNvSpPr txBox="1"/>
            <p:nvPr/>
          </p:nvSpPr>
          <p:spPr>
            <a:xfrm>
              <a:off x="7264887" y="3466928"/>
              <a:ext cx="3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/>
                <a:t>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8BBC60AF-44F4-37C6-9207-40A6833223F3}"/>
                </a:ext>
              </a:extLst>
            </p:cNvPr>
            <p:cNvSpPr txBox="1"/>
            <p:nvPr/>
          </p:nvSpPr>
          <p:spPr>
            <a:xfrm>
              <a:off x="9297041" y="3473767"/>
              <a:ext cx="3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/>
                <a:t>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8B58B7DA-9173-878D-A203-60E435923BB7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7632300" y="3697759"/>
              <a:ext cx="27604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0908E804-0491-9905-BECD-AD538F9AE2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20995" y="3742498"/>
              <a:ext cx="27604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D3FC4BA-615A-82BD-FC98-5545F61A1116}"/>
                </a:ext>
              </a:extLst>
            </p:cNvPr>
            <p:cNvSpPr/>
            <p:nvPr/>
          </p:nvSpPr>
          <p:spPr>
            <a:xfrm>
              <a:off x="8043659" y="3436672"/>
              <a:ext cx="841548" cy="6090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função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D776EA6-24DC-9EB5-3EA4-530A02343989}"/>
                </a:ext>
              </a:extLst>
            </p:cNvPr>
            <p:cNvSpPr txBox="1"/>
            <p:nvPr/>
          </p:nvSpPr>
          <p:spPr>
            <a:xfrm>
              <a:off x="8212988" y="4153205"/>
              <a:ext cx="8080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/>
                <a:t>F(x)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CA0C2CF-35B4-97C6-C683-D852313502B9}"/>
                </a:ext>
              </a:extLst>
            </p:cNvPr>
            <p:cNvSpPr txBox="1"/>
            <p:nvPr/>
          </p:nvSpPr>
          <p:spPr>
            <a:xfrm>
              <a:off x="7844759" y="2881135"/>
              <a:ext cx="14139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/>
                <a:t>modelos</a:t>
              </a:r>
            </a:p>
          </p:txBody>
        </p:sp>
      </p:grp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B17939ED-7C19-7E47-E6BD-62216C56960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H="1">
            <a:off x="4911278" y="1391278"/>
            <a:ext cx="30255" cy="5044377"/>
          </a:xfrm>
          <a:prstGeom prst="curvedConnector3">
            <a:avLst>
              <a:gd name="adj1" fmla="val -5830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Curvo 18">
            <a:extLst>
              <a:ext uri="{FF2B5EF4-FFF2-40B4-BE49-F238E27FC236}">
                <a16:creationId xmlns:a16="http://schemas.microsoft.com/office/drawing/2014/main" id="{54F0AA8F-E22E-33F5-E5FE-04FC8E5F77CA}"/>
              </a:ext>
            </a:extLst>
          </p:cNvPr>
          <p:cNvCxnSpPr>
            <a:cxnSpLocks/>
            <a:stCxn id="10" idx="0"/>
            <a:endCxn id="5" idx="0"/>
          </p:cNvCxnSpPr>
          <p:nvPr/>
        </p:nvCxnSpPr>
        <p:spPr>
          <a:xfrm rot="16200000" flipV="1">
            <a:off x="7502247" y="1495265"/>
            <a:ext cx="37095" cy="3919909"/>
          </a:xfrm>
          <a:prstGeom prst="curvedConnector3">
            <a:avLst>
              <a:gd name="adj1" fmla="val 4530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3EF45B2-253A-713C-DD3C-6DABF7A7DC92}"/>
              </a:ext>
            </a:extLst>
          </p:cNvPr>
          <p:cNvSpPr txBox="1"/>
          <p:nvPr/>
        </p:nvSpPr>
        <p:spPr>
          <a:xfrm>
            <a:off x="7552424" y="4894027"/>
            <a:ext cx="3082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Como definimos x ?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7711F0D-B045-A5D4-AC3C-F44E926411E4}"/>
              </a:ext>
            </a:extLst>
          </p:cNvPr>
          <p:cNvSpPr txBox="1"/>
          <p:nvPr/>
        </p:nvSpPr>
        <p:spPr>
          <a:xfrm>
            <a:off x="9233132" y="5625188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Com teoria!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A976A97D-BB9D-90DD-1EFF-EBFC504DEE96}"/>
              </a:ext>
            </a:extLst>
          </p:cNvPr>
          <p:cNvGrpSpPr/>
          <p:nvPr/>
        </p:nvGrpSpPr>
        <p:grpSpPr>
          <a:xfrm>
            <a:off x="2220510" y="3436673"/>
            <a:ext cx="643459" cy="461665"/>
            <a:chOff x="2220510" y="3436673"/>
            <a:chExt cx="643459" cy="461665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9940A3C-4DF3-8CB3-D4C2-5DA239D313B3}"/>
                </a:ext>
              </a:extLst>
            </p:cNvPr>
            <p:cNvSpPr txBox="1"/>
            <p:nvPr/>
          </p:nvSpPr>
          <p:spPr>
            <a:xfrm>
              <a:off x="2220510" y="3436673"/>
              <a:ext cx="36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/>
                <a:t>X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7B6D228C-22B5-A82A-43CB-E8AA0A7BC177}"/>
                </a:ext>
              </a:extLst>
            </p:cNvPr>
            <p:cNvCxnSpPr>
              <a:stCxn id="25" idx="3"/>
            </p:cNvCxnSpPr>
            <p:nvPr/>
          </p:nvCxnSpPr>
          <p:spPr>
            <a:xfrm flipV="1">
              <a:off x="2587923" y="3667504"/>
              <a:ext cx="276046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96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90085AA-59CE-877F-E2D6-941D2E74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3E22E2-2473-4C2E-8C97-01A47A266B42}"/>
              </a:ext>
            </a:extLst>
          </p:cNvPr>
          <p:cNvSpPr txBox="1"/>
          <p:nvPr/>
        </p:nvSpPr>
        <p:spPr>
          <a:xfrm>
            <a:off x="774538" y="1400558"/>
            <a:ext cx="110935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0" dirty="0">
                <a:solidFill>
                  <a:srgbClr val="404040"/>
                </a:solidFill>
                <a:effectLst/>
                <a:latin typeface="Calibri-Bold"/>
              </a:rPr>
              <a:t>Definiç</a:t>
            </a:r>
            <a:r>
              <a:rPr lang="pt-BR" sz="1600" dirty="0">
                <a:solidFill>
                  <a:srgbClr val="404040"/>
                </a:solidFill>
                <a:latin typeface="Calibri-Bold"/>
              </a:rPr>
              <a:t>ão</a:t>
            </a:r>
            <a:r>
              <a:rPr lang="pt-BR" sz="1600" i="0" dirty="0">
                <a:solidFill>
                  <a:srgbClr val="404040"/>
                </a:solidFill>
                <a:effectLst/>
                <a:latin typeface="Calibri-Bold"/>
              </a:rPr>
              <a:t>: consequência da existência de alta correlação entre duas ou mais</a:t>
            </a:r>
          </a:p>
          <a:p>
            <a:r>
              <a:rPr lang="pt-BR" sz="1600" i="0" dirty="0">
                <a:solidFill>
                  <a:srgbClr val="404040"/>
                </a:solidFill>
                <a:effectLst/>
                <a:latin typeface="Calibri-Bold"/>
              </a:rPr>
              <a:t>variáveis explicativas (preditoras).</a:t>
            </a:r>
          </a:p>
          <a:p>
            <a:endParaRPr lang="pt-BR" sz="1600" dirty="0">
              <a:solidFill>
                <a:srgbClr val="404040"/>
              </a:solidFill>
              <a:latin typeface="Calibri-Bold"/>
            </a:endParaRPr>
          </a:p>
          <a:p>
            <a:r>
              <a:rPr lang="pt-BR" sz="1600" i="0" dirty="0">
                <a:solidFill>
                  <a:srgbClr val="404040"/>
                </a:solidFill>
                <a:effectLst/>
                <a:latin typeface="Calibri-Bold"/>
              </a:rPr>
              <a:t>Possibilidade de interpretações erradas pela eventual distorção dos sinais dos</a:t>
            </a:r>
          </a:p>
          <a:p>
            <a:r>
              <a:rPr lang="pt-BR" sz="1600" i="0" dirty="0">
                <a:solidFill>
                  <a:srgbClr val="404040"/>
                </a:solidFill>
                <a:effectLst/>
                <a:latin typeface="Calibri-Bold"/>
              </a:rPr>
              <a:t>parâmetros</a:t>
            </a:r>
            <a:r>
              <a:rPr lang="pt-BR" sz="1600" dirty="0"/>
              <a:t> </a:t>
            </a:r>
            <a:endParaRPr lang="pt-BR" sz="1600" dirty="0">
              <a:solidFill>
                <a:srgbClr val="404040"/>
              </a:solidFill>
              <a:latin typeface="Calibri-Bold"/>
            </a:endParaRPr>
          </a:p>
          <a:p>
            <a:endParaRPr lang="pt-BR" sz="1600" dirty="0">
              <a:solidFill>
                <a:srgbClr val="404040"/>
              </a:solidFill>
              <a:latin typeface="Calibri-Bold"/>
            </a:endParaRPr>
          </a:p>
          <a:p>
            <a:r>
              <a:rPr lang="pt-BR" sz="1600" i="0" dirty="0">
                <a:solidFill>
                  <a:srgbClr val="404040"/>
                </a:solidFill>
                <a:effectLst/>
                <a:latin typeface="Calibri-Bold"/>
              </a:rPr>
              <a:t>Erros nas predições.</a:t>
            </a:r>
            <a:r>
              <a:rPr lang="pt-BR" sz="1600" dirty="0"/>
              <a:t> </a:t>
            </a:r>
          </a:p>
          <a:p>
            <a:endParaRPr lang="pt-BR" sz="1600" dirty="0"/>
          </a:p>
          <a:p>
            <a:r>
              <a:rPr lang="pt-BR" sz="1600" i="0" dirty="0">
                <a:solidFill>
                  <a:srgbClr val="404040"/>
                </a:solidFill>
                <a:effectLst/>
                <a:latin typeface="Calibri-Bold"/>
              </a:rPr>
              <a:t>1 – As significâncias estatísticas dos parâmetros </a:t>
            </a:r>
            <a:r>
              <a:rPr lang="pt-BR" sz="1600" i="0" dirty="0">
                <a:solidFill>
                  <a:srgbClr val="404040"/>
                </a:solidFill>
                <a:effectLst/>
                <a:latin typeface="SymbolMT"/>
              </a:rPr>
              <a:t>b </a:t>
            </a:r>
            <a:r>
              <a:rPr lang="pt-BR" sz="1600" i="0" dirty="0">
                <a:solidFill>
                  <a:srgbClr val="404040"/>
                </a:solidFill>
                <a:effectLst/>
                <a:latin typeface="Calibri-Bold"/>
              </a:rPr>
              <a:t>= (X’X)-1X’Y são sensíveis às correlações entre as variáveis explicativas.</a:t>
            </a:r>
            <a:r>
              <a:rPr lang="pt-BR" sz="1600" dirty="0"/>
              <a:t> </a:t>
            </a:r>
            <a:br>
              <a:rPr lang="pt-BR" sz="1600" dirty="0"/>
            </a:br>
            <a:endParaRPr lang="pt-BR" sz="1600" dirty="0"/>
          </a:p>
          <a:p>
            <a:r>
              <a:rPr lang="pt-BR" sz="1600" i="0" dirty="0">
                <a:solidFill>
                  <a:srgbClr val="404040"/>
                </a:solidFill>
                <a:effectLst/>
                <a:latin typeface="Calibri-Bold"/>
              </a:rPr>
              <a:t>2 – Os elementos da diagonal principal da matriz (X’X)-1 aparecem no denominador da estatística </a:t>
            </a:r>
            <a:r>
              <a:rPr lang="pt-BR" sz="1600" i="1" dirty="0">
                <a:solidFill>
                  <a:srgbClr val="404040"/>
                </a:solidFill>
                <a:effectLst/>
                <a:latin typeface="Calibri-BoldItalic"/>
              </a:rPr>
              <a:t>t</a:t>
            </a:r>
            <a:r>
              <a:rPr lang="pt-BR" sz="1600" i="0" dirty="0">
                <a:solidFill>
                  <a:srgbClr val="404040"/>
                </a:solidFill>
                <a:effectLst/>
                <a:latin typeface="Calibri-Bold"/>
              </a:rPr>
              <a:t>. Como a presença da </a:t>
            </a:r>
            <a:r>
              <a:rPr lang="pt-BR" sz="1600" i="0" dirty="0" err="1">
                <a:solidFill>
                  <a:srgbClr val="404040"/>
                </a:solidFill>
                <a:effectLst/>
                <a:latin typeface="Calibri-Bold"/>
              </a:rPr>
              <a:t>multicolinearidade</a:t>
            </a:r>
            <a:r>
              <a:rPr lang="pt-BR" sz="1600" i="0" dirty="0">
                <a:solidFill>
                  <a:srgbClr val="404040"/>
                </a:solidFill>
                <a:effectLst/>
                <a:latin typeface="Calibri-Bold"/>
              </a:rPr>
              <a:t> gera valores muito altos na diagonal da referida matriz, como vimos, ocorre a redução no valor da estatística </a:t>
            </a:r>
            <a:r>
              <a:rPr lang="pt-BR" sz="1600" i="1" dirty="0">
                <a:solidFill>
                  <a:srgbClr val="404040"/>
                </a:solidFill>
                <a:effectLst/>
                <a:latin typeface="Calibri-BoldItalic"/>
              </a:rPr>
              <a:t>t</a:t>
            </a:r>
            <a:r>
              <a:rPr lang="pt-BR" sz="1600" i="0" dirty="0">
                <a:solidFill>
                  <a:srgbClr val="404040"/>
                </a:solidFill>
                <a:effectLst/>
                <a:latin typeface="Calibri-Bold"/>
              </a:rPr>
              <a:t>, sem alteração no cálculo da estatística </a:t>
            </a:r>
            <a:r>
              <a:rPr lang="pt-BR" sz="1600" i="1" dirty="0">
                <a:solidFill>
                  <a:srgbClr val="404040"/>
                </a:solidFill>
                <a:effectLst/>
                <a:latin typeface="Calibri-BoldItalic"/>
              </a:rPr>
              <a:t>F</a:t>
            </a:r>
            <a:r>
              <a:rPr lang="pt-BR" sz="1600" dirty="0"/>
              <a:t> </a:t>
            </a:r>
            <a:br>
              <a:rPr lang="pt-BR" sz="1600" dirty="0"/>
            </a:br>
            <a:br>
              <a:rPr lang="pt-BR" sz="1600" dirty="0"/>
            </a:br>
            <a:endParaRPr lang="pt-BR" sz="1600" dirty="0">
              <a:solidFill>
                <a:srgbClr val="404040"/>
              </a:solidFill>
              <a:latin typeface="Calibri-Bold"/>
            </a:endParaRPr>
          </a:p>
          <a:p>
            <a:r>
              <a:rPr lang="pt-BR" sz="1600" i="0" dirty="0">
                <a:solidFill>
                  <a:srgbClr val="404040"/>
                </a:solidFill>
                <a:effectLst/>
                <a:latin typeface="Calibri-Bold"/>
              </a:rPr>
              <a:t>Como detectar a </a:t>
            </a:r>
            <a:r>
              <a:rPr lang="pt-BR" sz="1600" i="0" dirty="0" err="1">
                <a:solidFill>
                  <a:srgbClr val="404040"/>
                </a:solidFill>
                <a:effectLst/>
                <a:latin typeface="Calibri-Bold"/>
              </a:rPr>
              <a:t>multicolinearidade</a:t>
            </a:r>
            <a:r>
              <a:rPr lang="pt-BR" sz="1600" i="0" dirty="0">
                <a:solidFill>
                  <a:srgbClr val="404040"/>
                </a:solidFill>
                <a:effectLst/>
                <a:latin typeface="Calibri-Bold"/>
              </a:rPr>
              <a:t>?</a:t>
            </a:r>
          </a:p>
          <a:p>
            <a:endParaRPr lang="pt-BR" sz="1600" i="0" dirty="0">
              <a:solidFill>
                <a:srgbClr val="404040"/>
              </a:solidFill>
              <a:effectLst/>
              <a:latin typeface="Calibri-Bold"/>
            </a:endParaRPr>
          </a:p>
          <a:p>
            <a:r>
              <a:rPr lang="pt-BR" sz="1600" i="0" dirty="0">
                <a:solidFill>
                  <a:srgbClr val="9DBFBE"/>
                </a:solidFill>
                <a:effectLst/>
                <a:latin typeface="Calibri" panose="020F0502020204030204" pitchFamily="34" charset="0"/>
              </a:rPr>
              <a:t>◦ </a:t>
            </a:r>
            <a:r>
              <a:rPr lang="pt-BR" sz="160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Sinais inesperados dos coeficientes.</a:t>
            </a:r>
          </a:p>
          <a:p>
            <a:r>
              <a:rPr lang="pt-BR" sz="1600" i="0" dirty="0">
                <a:solidFill>
                  <a:srgbClr val="9DBFBE"/>
                </a:solidFill>
                <a:effectLst/>
                <a:latin typeface="Calibri" panose="020F0502020204030204" pitchFamily="34" charset="0"/>
              </a:rPr>
              <a:t>◦ </a:t>
            </a:r>
            <a:r>
              <a:rPr lang="pt-BR" sz="160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Testes </a:t>
            </a:r>
            <a:r>
              <a:rPr lang="pt-BR" sz="1600" i="1" dirty="0">
                <a:solidFill>
                  <a:srgbClr val="404040"/>
                </a:solidFill>
                <a:effectLst/>
                <a:latin typeface="Calibri-Italic"/>
              </a:rPr>
              <a:t>t </a:t>
            </a:r>
            <a:r>
              <a:rPr lang="pt-BR" sz="160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não significantes e teste </a:t>
            </a:r>
            <a:r>
              <a:rPr lang="pt-BR" sz="1600" i="1" dirty="0">
                <a:solidFill>
                  <a:srgbClr val="404040"/>
                </a:solidFill>
                <a:effectLst/>
                <a:latin typeface="Calibri-Italic"/>
              </a:rPr>
              <a:t>F </a:t>
            </a:r>
            <a:r>
              <a:rPr lang="pt-BR" sz="160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significante.</a:t>
            </a:r>
            <a:r>
              <a:rPr lang="pt-BR" sz="1600" dirty="0"/>
              <a:t> </a:t>
            </a:r>
          </a:p>
          <a:p>
            <a:r>
              <a:rPr lang="pt-BR" sz="1600" i="0" dirty="0">
                <a:solidFill>
                  <a:srgbClr val="9DBFBE"/>
                </a:solidFill>
                <a:effectLst/>
                <a:latin typeface="Calibri" panose="020F0502020204030204" pitchFamily="34" charset="0"/>
              </a:rPr>
              <a:t>◦ </a:t>
            </a:r>
            <a:r>
              <a:rPr lang="pt-BR" sz="1600" i="0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Cálculo do VIF (</a:t>
            </a:r>
            <a:r>
              <a:rPr lang="pt-BR" sz="1600" i="1" dirty="0" err="1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Variance</a:t>
            </a:r>
            <a:r>
              <a:rPr lang="pt-BR" sz="1600" i="1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pt-BR" sz="1600" i="1" dirty="0" err="1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Inflation</a:t>
            </a:r>
            <a:r>
              <a:rPr lang="pt-BR" sz="1600" i="1" dirty="0">
                <a:solidFill>
                  <a:srgbClr val="404040"/>
                </a:solidFill>
                <a:effectLst/>
                <a:latin typeface="Calibri" panose="020F0502020204030204" pitchFamily="34" charset="0"/>
              </a:rPr>
              <a:t> Factor</a:t>
            </a:r>
            <a:r>
              <a:rPr lang="pt-BR" sz="1600" dirty="0">
                <a:solidFill>
                  <a:srgbClr val="404040"/>
                </a:solidFill>
                <a:latin typeface="Calibri" panose="020F0502020204030204" pitchFamily="34" charset="0"/>
              </a:rPr>
              <a:t>)</a:t>
            </a:r>
            <a:br>
              <a:rPr lang="pt-BR" sz="1600" dirty="0"/>
            </a:br>
            <a:br>
              <a:rPr lang="pt-BR" sz="1600" dirty="0"/>
            </a:br>
            <a:endParaRPr lang="pt-BR" sz="1600" dirty="0"/>
          </a:p>
        </p:txBody>
      </p:sp>
      <p:sp>
        <p:nvSpPr>
          <p:cNvPr id="9" name="Google Shape;132;p20">
            <a:extLst>
              <a:ext uri="{FF2B5EF4-FFF2-40B4-BE49-F238E27FC236}">
                <a16:creationId xmlns:a16="http://schemas.microsoft.com/office/drawing/2014/main" id="{AB291649-F4E4-5AC4-4B1B-B4C0561FA276}"/>
              </a:ext>
            </a:extLst>
          </p:cNvPr>
          <p:cNvSpPr txBox="1">
            <a:spLocks/>
          </p:cNvSpPr>
          <p:nvPr/>
        </p:nvSpPr>
        <p:spPr>
          <a:xfrm>
            <a:off x="953713" y="342857"/>
            <a:ext cx="10445885" cy="81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800" b="1" spc="-6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Multicolinearidade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17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A2328FC-80F6-232A-07CA-D049B652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96610A0-7123-6DD7-C897-0F953AC879F2}"/>
                  </a:ext>
                </a:extLst>
              </p:cNvPr>
              <p:cNvSpPr txBox="1"/>
              <p:nvPr/>
            </p:nvSpPr>
            <p:spPr>
              <a:xfrm>
                <a:off x="1856115" y="1535494"/>
                <a:ext cx="8479767" cy="2985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8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Regressões auxiliares entre cada uma das explicativas e as demais explicativas:</a:t>
                </a:r>
              </a:p>
              <a:p>
                <a:pPr algn="ctr"/>
                <a:r>
                  <a:rPr lang="pt-BR" sz="1800" b="1" i="1" dirty="0">
                    <a:solidFill>
                      <a:srgbClr val="404040"/>
                    </a:solidFill>
                    <a:effectLst/>
                    <a:latin typeface="Calibri-BoldItalic"/>
                  </a:rPr>
                  <a:t>X</a:t>
                </a:r>
                <a:r>
                  <a:rPr lang="pt-BR" sz="12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2 </a:t>
                </a:r>
                <a:r>
                  <a:rPr lang="pt-BR" sz="18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= </a:t>
                </a:r>
                <a:r>
                  <a:rPr lang="pt-BR" sz="2000" b="0" i="0" dirty="0">
                    <a:solidFill>
                      <a:srgbClr val="404040"/>
                    </a:solidFill>
                    <a:effectLst/>
                    <a:latin typeface="SymbolMT"/>
                  </a:rPr>
                  <a:t>b</a:t>
                </a:r>
                <a:r>
                  <a:rPr lang="pt-BR" sz="12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1 </a:t>
                </a:r>
                <a:r>
                  <a:rPr lang="pt-BR" sz="18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+ </a:t>
                </a:r>
                <a:r>
                  <a:rPr lang="pt-BR" sz="2000" b="0" i="0" dirty="0">
                    <a:solidFill>
                      <a:srgbClr val="404040"/>
                    </a:solidFill>
                    <a:effectLst/>
                    <a:latin typeface="SymbolMT"/>
                  </a:rPr>
                  <a:t>b</a:t>
                </a:r>
                <a:r>
                  <a:rPr lang="pt-BR" sz="12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2.</a:t>
                </a:r>
                <a:r>
                  <a:rPr lang="pt-BR" sz="1800" b="1" i="1" dirty="0">
                    <a:solidFill>
                      <a:srgbClr val="404040"/>
                    </a:solidFill>
                    <a:effectLst/>
                    <a:latin typeface="Calibri-BoldItalic"/>
                  </a:rPr>
                  <a:t>X</a:t>
                </a:r>
                <a:r>
                  <a:rPr lang="pt-BR" sz="12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3 </a:t>
                </a:r>
                <a:r>
                  <a:rPr lang="pt-BR" sz="18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+ ... + </a:t>
                </a:r>
                <a:r>
                  <a:rPr lang="pt-BR" sz="2000" b="0" i="0" dirty="0">
                    <a:solidFill>
                      <a:srgbClr val="404040"/>
                    </a:solidFill>
                    <a:effectLst/>
                    <a:latin typeface="SymbolMT"/>
                  </a:rPr>
                  <a:t>b</a:t>
                </a:r>
                <a:r>
                  <a:rPr lang="pt-BR" sz="1200" b="1" i="1" dirty="0">
                    <a:solidFill>
                      <a:srgbClr val="404040"/>
                    </a:solidFill>
                    <a:effectLst/>
                    <a:latin typeface="Calibri-BoldItalic"/>
                  </a:rPr>
                  <a:t>k</a:t>
                </a:r>
                <a:r>
                  <a:rPr lang="pt-BR" sz="12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-1.</a:t>
                </a:r>
                <a:r>
                  <a:rPr lang="pt-BR" sz="1800" b="1" i="1" dirty="0">
                    <a:solidFill>
                      <a:srgbClr val="404040"/>
                    </a:solidFill>
                    <a:effectLst/>
                    <a:latin typeface="Calibri-BoldItalic"/>
                  </a:rPr>
                  <a:t>X</a:t>
                </a:r>
                <a:r>
                  <a:rPr lang="pt-BR" sz="1200" b="1" i="1" dirty="0">
                    <a:solidFill>
                      <a:srgbClr val="404040"/>
                    </a:solidFill>
                    <a:effectLst/>
                    <a:latin typeface="Calibri-BoldItalic"/>
                  </a:rPr>
                  <a:t>k </a:t>
                </a:r>
              </a:p>
              <a:p>
                <a:pPr algn="ctr"/>
                <a:r>
                  <a:rPr lang="pt-BR" sz="1800" b="1" i="1" dirty="0">
                    <a:solidFill>
                      <a:srgbClr val="404040"/>
                    </a:solidFill>
                    <a:effectLst/>
                    <a:latin typeface="Calibri-BoldItalic"/>
                  </a:rPr>
                  <a:t>X</a:t>
                </a:r>
                <a:r>
                  <a:rPr lang="pt-BR" sz="12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3 </a:t>
                </a:r>
                <a:r>
                  <a:rPr lang="pt-BR" sz="18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= </a:t>
                </a:r>
                <a:r>
                  <a:rPr lang="pt-BR" sz="2000" b="0" i="0" dirty="0">
                    <a:solidFill>
                      <a:srgbClr val="404040"/>
                    </a:solidFill>
                    <a:effectLst/>
                    <a:latin typeface="SymbolMT"/>
                  </a:rPr>
                  <a:t>b</a:t>
                </a:r>
                <a:r>
                  <a:rPr lang="pt-BR" sz="12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1 </a:t>
                </a:r>
                <a:r>
                  <a:rPr lang="pt-BR" sz="18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+ </a:t>
                </a:r>
                <a:r>
                  <a:rPr lang="pt-BR" sz="2000" b="0" i="0" dirty="0">
                    <a:solidFill>
                      <a:srgbClr val="404040"/>
                    </a:solidFill>
                    <a:effectLst/>
                    <a:latin typeface="SymbolMT"/>
                  </a:rPr>
                  <a:t>b</a:t>
                </a:r>
                <a:r>
                  <a:rPr lang="pt-BR" sz="12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2.</a:t>
                </a:r>
                <a:r>
                  <a:rPr lang="pt-BR" sz="1800" b="1" i="1" dirty="0">
                    <a:solidFill>
                      <a:srgbClr val="404040"/>
                    </a:solidFill>
                    <a:effectLst/>
                    <a:latin typeface="Calibri-BoldItalic"/>
                  </a:rPr>
                  <a:t>X</a:t>
                </a:r>
                <a:r>
                  <a:rPr lang="pt-BR" sz="12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2 </a:t>
                </a:r>
                <a:r>
                  <a:rPr lang="pt-BR" sz="18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+ ... + </a:t>
                </a:r>
                <a:r>
                  <a:rPr lang="pt-BR" sz="2000" b="0" i="0" dirty="0">
                    <a:solidFill>
                      <a:srgbClr val="404040"/>
                    </a:solidFill>
                    <a:effectLst/>
                    <a:latin typeface="SymbolMT"/>
                  </a:rPr>
                  <a:t>b</a:t>
                </a:r>
                <a:r>
                  <a:rPr lang="pt-BR" sz="1200" b="1" i="1" dirty="0">
                    <a:solidFill>
                      <a:srgbClr val="404040"/>
                    </a:solidFill>
                    <a:effectLst/>
                    <a:latin typeface="Calibri-BoldItalic"/>
                  </a:rPr>
                  <a:t>k</a:t>
                </a:r>
                <a:r>
                  <a:rPr lang="pt-BR" sz="12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-1.</a:t>
                </a:r>
                <a:r>
                  <a:rPr lang="pt-BR" sz="1800" b="1" i="1" dirty="0">
                    <a:solidFill>
                      <a:srgbClr val="404040"/>
                    </a:solidFill>
                    <a:effectLst/>
                    <a:latin typeface="Calibri-BoldItalic"/>
                  </a:rPr>
                  <a:t>X</a:t>
                </a:r>
                <a:r>
                  <a:rPr lang="pt-BR" sz="1200" b="1" i="1" dirty="0">
                    <a:solidFill>
                      <a:srgbClr val="404040"/>
                    </a:solidFill>
                    <a:effectLst/>
                    <a:latin typeface="Calibri-BoldItalic"/>
                  </a:rPr>
                  <a:t>k </a:t>
                </a:r>
                <a:r>
                  <a:rPr lang="pt-BR" sz="18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...</a:t>
                </a:r>
              </a:p>
              <a:p>
                <a:pPr algn="ctr"/>
                <a:r>
                  <a:rPr lang="pt-BR" sz="1800" b="1" i="1" dirty="0" err="1">
                    <a:solidFill>
                      <a:srgbClr val="404040"/>
                    </a:solidFill>
                    <a:effectLst/>
                    <a:latin typeface="Calibri-BoldItalic"/>
                  </a:rPr>
                  <a:t>X</a:t>
                </a:r>
                <a:r>
                  <a:rPr lang="pt-BR" sz="1200" b="1" i="1" dirty="0" err="1">
                    <a:solidFill>
                      <a:srgbClr val="404040"/>
                    </a:solidFill>
                    <a:effectLst/>
                    <a:latin typeface="Calibri-BoldItalic"/>
                  </a:rPr>
                  <a:t>k</a:t>
                </a:r>
                <a:r>
                  <a:rPr lang="pt-BR" sz="1200" b="1" i="1" dirty="0">
                    <a:solidFill>
                      <a:srgbClr val="404040"/>
                    </a:solidFill>
                    <a:effectLst/>
                    <a:latin typeface="Calibri-BoldItalic"/>
                  </a:rPr>
                  <a:t> </a:t>
                </a:r>
                <a:r>
                  <a:rPr lang="pt-BR" sz="18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= </a:t>
                </a:r>
                <a:r>
                  <a:rPr lang="pt-BR" sz="2000" b="0" i="0" dirty="0">
                    <a:solidFill>
                      <a:srgbClr val="404040"/>
                    </a:solidFill>
                    <a:effectLst/>
                    <a:latin typeface="SymbolMT"/>
                  </a:rPr>
                  <a:t>b</a:t>
                </a:r>
                <a:r>
                  <a:rPr lang="pt-BR" sz="12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1 </a:t>
                </a:r>
                <a:r>
                  <a:rPr lang="pt-BR" sz="18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+ </a:t>
                </a:r>
                <a:r>
                  <a:rPr lang="pt-BR" sz="2000" b="0" i="0" dirty="0">
                    <a:solidFill>
                      <a:srgbClr val="404040"/>
                    </a:solidFill>
                    <a:effectLst/>
                    <a:latin typeface="SymbolMT"/>
                  </a:rPr>
                  <a:t>b</a:t>
                </a:r>
                <a:r>
                  <a:rPr lang="pt-BR" sz="12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2.</a:t>
                </a:r>
                <a:r>
                  <a:rPr lang="pt-BR" sz="1800" b="1" i="1" dirty="0">
                    <a:solidFill>
                      <a:srgbClr val="404040"/>
                    </a:solidFill>
                    <a:effectLst/>
                    <a:latin typeface="Calibri-BoldItalic"/>
                  </a:rPr>
                  <a:t>X</a:t>
                </a:r>
                <a:r>
                  <a:rPr lang="pt-BR" sz="12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2 </a:t>
                </a:r>
                <a:r>
                  <a:rPr lang="pt-BR" sz="18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+ ... + </a:t>
                </a:r>
                <a:r>
                  <a:rPr lang="pt-BR" sz="2000" b="0" i="0" dirty="0">
                    <a:solidFill>
                      <a:srgbClr val="404040"/>
                    </a:solidFill>
                    <a:effectLst/>
                    <a:latin typeface="SymbolMT"/>
                  </a:rPr>
                  <a:t>b</a:t>
                </a:r>
                <a:r>
                  <a:rPr lang="pt-BR" sz="1200" b="1" i="1" dirty="0">
                    <a:solidFill>
                      <a:srgbClr val="404040"/>
                    </a:solidFill>
                    <a:effectLst/>
                    <a:latin typeface="Calibri-BoldItalic"/>
                  </a:rPr>
                  <a:t>k</a:t>
                </a:r>
                <a:r>
                  <a:rPr lang="pt-BR" sz="12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-1.</a:t>
                </a:r>
                <a:r>
                  <a:rPr lang="pt-BR" sz="1800" b="1" i="1" dirty="0">
                    <a:solidFill>
                      <a:srgbClr val="404040"/>
                    </a:solidFill>
                    <a:effectLst/>
                    <a:latin typeface="Calibri-BoldItalic"/>
                  </a:rPr>
                  <a:t>X</a:t>
                </a:r>
                <a:r>
                  <a:rPr lang="pt-BR" sz="1200" b="1" i="1" dirty="0">
                    <a:solidFill>
                      <a:srgbClr val="404040"/>
                    </a:solidFill>
                    <a:effectLst/>
                    <a:latin typeface="Calibri-BoldItalic"/>
                  </a:rPr>
                  <a:t>k</a:t>
                </a:r>
                <a:r>
                  <a:rPr lang="pt-BR" sz="12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-1</a:t>
                </a:r>
              </a:p>
              <a:p>
                <a:endParaRPr lang="pt-BR" sz="1800" b="1" i="0" dirty="0">
                  <a:solidFill>
                    <a:srgbClr val="404040"/>
                  </a:solidFill>
                  <a:effectLst/>
                  <a:latin typeface="Calibri-Bold"/>
                </a:endParaRPr>
              </a:p>
              <a:p>
                <a:r>
                  <a:rPr lang="pt-BR" sz="18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Estatísticas VIF (</a:t>
                </a:r>
                <a:r>
                  <a:rPr lang="pt-BR" sz="1800" b="1" i="1" dirty="0" err="1">
                    <a:solidFill>
                      <a:srgbClr val="404040"/>
                    </a:solidFill>
                    <a:effectLst/>
                    <a:latin typeface="Calibri-BoldItalic"/>
                  </a:rPr>
                  <a:t>Variance</a:t>
                </a:r>
                <a:r>
                  <a:rPr lang="pt-BR" sz="1800" b="1" i="1" dirty="0">
                    <a:solidFill>
                      <a:srgbClr val="404040"/>
                    </a:solidFill>
                    <a:effectLst/>
                    <a:latin typeface="Calibri-BoldItalic"/>
                  </a:rPr>
                  <a:t> </a:t>
                </a:r>
                <a:r>
                  <a:rPr lang="pt-BR" sz="1800" b="1" i="1" dirty="0" err="1">
                    <a:solidFill>
                      <a:srgbClr val="404040"/>
                    </a:solidFill>
                    <a:effectLst/>
                    <a:latin typeface="Calibri-BoldItalic"/>
                  </a:rPr>
                  <a:t>Inflation</a:t>
                </a:r>
                <a:r>
                  <a:rPr lang="pt-BR" sz="1800" b="1" i="1" dirty="0">
                    <a:solidFill>
                      <a:srgbClr val="404040"/>
                    </a:solidFill>
                    <a:effectLst/>
                    <a:latin typeface="Calibri-BoldItalic"/>
                  </a:rPr>
                  <a:t> Factor</a:t>
                </a:r>
                <a:r>
                  <a:rPr lang="pt-BR" sz="18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) e </a:t>
                </a:r>
                <a:r>
                  <a:rPr lang="pt-BR" sz="1800" b="1" i="1" dirty="0" err="1">
                    <a:solidFill>
                      <a:srgbClr val="404040"/>
                    </a:solidFill>
                    <a:effectLst/>
                    <a:latin typeface="Calibri-BoldItalic"/>
                  </a:rPr>
                  <a:t>Tolerance</a:t>
                </a:r>
                <a:r>
                  <a:rPr lang="pt-BR" sz="18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:</a:t>
                </a:r>
              </a:p>
              <a:p>
                <a:pPr algn="ctr"/>
                <a:endParaRPr lang="pt-BR" sz="1800" b="1" i="1" dirty="0">
                  <a:solidFill>
                    <a:srgbClr val="404040"/>
                  </a:solidFill>
                  <a:effectLst/>
                  <a:latin typeface="Calibri-BoldItalic"/>
                </a:endParaRPr>
              </a:p>
              <a:p>
                <a:pPr algn="ctr"/>
                <a:r>
                  <a:rPr lang="pt-BR" sz="2800" b="1" i="1" dirty="0" err="1">
                    <a:solidFill>
                      <a:srgbClr val="404040"/>
                    </a:solidFill>
                    <a:effectLst/>
                    <a:latin typeface="Calibri-BoldItalic"/>
                  </a:rPr>
                  <a:t>Tolerance</a:t>
                </a:r>
                <a:r>
                  <a:rPr lang="pt-BR" sz="2800" b="1" i="1" dirty="0">
                    <a:solidFill>
                      <a:srgbClr val="404040"/>
                    </a:solidFill>
                    <a:effectLst/>
                    <a:latin typeface="Calibri-BoldItalic"/>
                  </a:rPr>
                  <a:t> </a:t>
                </a:r>
                <a:r>
                  <a:rPr lang="pt-BR" sz="28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= </a:t>
                </a:r>
                <a:r>
                  <a:rPr lang="pt-BR" sz="2800" i="0" dirty="0">
                    <a:solidFill>
                      <a:srgbClr val="404040"/>
                    </a:solidFill>
                    <a:effectLst/>
                    <a:latin typeface="Calibri-Bold"/>
                  </a:rPr>
                  <a:t>1 –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800" i="1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800" b="0" i="1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pt-BR" sz="2800" b="0" i="1" smtClean="0">
                            <a:solidFill>
                              <a:srgbClr val="40404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pt-BR" sz="2800" i="0" dirty="0">
                  <a:solidFill>
                    <a:srgbClr val="404040"/>
                  </a:solidFill>
                  <a:effectLst/>
                  <a:latin typeface="Calibri-Bold"/>
                </a:endParaRPr>
              </a:p>
              <a:p>
                <a:pPr algn="ctr"/>
                <a:r>
                  <a:rPr lang="pt-BR" sz="2800" b="1" i="0" dirty="0">
                    <a:solidFill>
                      <a:srgbClr val="404040"/>
                    </a:solidFill>
                    <a:effectLst/>
                    <a:latin typeface="Calibri-Bold"/>
                  </a:rPr>
                  <a:t>VIF = </a:t>
                </a:r>
                <a:r>
                  <a:rPr lang="pt-BR" sz="2800" i="0" dirty="0">
                    <a:solidFill>
                      <a:srgbClr val="404040"/>
                    </a:solidFill>
                    <a:effectLst/>
                    <a:latin typeface="Calibri-Bold"/>
                  </a:rPr>
                  <a:t>1 / </a:t>
                </a:r>
                <a:r>
                  <a:rPr lang="pt-BR" sz="2800" i="1" dirty="0" err="1">
                    <a:solidFill>
                      <a:srgbClr val="404040"/>
                    </a:solidFill>
                    <a:effectLst/>
                    <a:latin typeface="Calibri-BoldItalic"/>
                  </a:rPr>
                  <a:t>Tolerance</a:t>
                </a:r>
                <a:r>
                  <a:rPr lang="pt-BR" sz="2800" dirty="0"/>
                  <a:t> </a:t>
                </a:r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96610A0-7123-6DD7-C897-0F953AC87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115" y="1535494"/>
                <a:ext cx="8479767" cy="2985433"/>
              </a:xfrm>
              <a:prstGeom prst="rect">
                <a:avLst/>
              </a:prstGeom>
              <a:blipFill>
                <a:blip r:embed="rId2"/>
                <a:stretch>
                  <a:fillRect l="-575" t="-1224" b="-48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132;p20">
            <a:extLst>
              <a:ext uri="{FF2B5EF4-FFF2-40B4-BE49-F238E27FC236}">
                <a16:creationId xmlns:a16="http://schemas.microsoft.com/office/drawing/2014/main" id="{4FA1556A-C350-A2C2-10C8-BBBF6ACA51EB}"/>
              </a:ext>
            </a:extLst>
          </p:cNvPr>
          <p:cNvSpPr txBox="1">
            <a:spLocks/>
          </p:cNvSpPr>
          <p:nvPr/>
        </p:nvSpPr>
        <p:spPr>
          <a:xfrm>
            <a:off x="953713" y="342857"/>
            <a:ext cx="10445885" cy="81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800" b="1" spc="-6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VIF – Variance Inflation Factor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BA43BA-0E87-90B7-8664-9EFF76464615}"/>
              </a:ext>
            </a:extLst>
          </p:cNvPr>
          <p:cNvSpPr txBox="1"/>
          <p:nvPr/>
        </p:nvSpPr>
        <p:spPr>
          <a:xfrm>
            <a:off x="1000192" y="4902318"/>
            <a:ext cx="101916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Google Sans"/>
              </a:rPr>
              <a:t>Muitos programas estatísticos relatam o VIF e seu inverso (1/VIF) por padrão. O inverso do VIF às vezes é referido como medida do índice de tolerância. Quanto maior o valor de </a:t>
            </a:r>
            <a:r>
              <a:rPr lang="pt-BR" b="0" i="0" dirty="0" err="1">
                <a:effectLst/>
                <a:latin typeface="Google Sans"/>
              </a:rPr>
              <a:t>VIFj</a:t>
            </a:r>
            <a:r>
              <a:rPr lang="pt-BR" b="0" i="0" dirty="0">
                <a:effectLst/>
                <a:latin typeface="Google Sans"/>
              </a:rPr>
              <a:t>, ou quanto menor o índice de tolerância, maior será a variância estimada de </a:t>
            </a:r>
            <a:r>
              <a:rPr lang="pt-BR" b="0" i="0" dirty="0" err="1">
                <a:effectLst/>
                <a:latin typeface="Google Sans"/>
              </a:rPr>
              <a:t>Xj</a:t>
            </a:r>
            <a:r>
              <a:rPr lang="pt-BR" b="0" i="0" dirty="0">
                <a:effectLst/>
                <a:latin typeface="Google Sans"/>
              </a:rPr>
              <a:t> em nosso modelo especificado teoricamente.</a:t>
            </a:r>
          </a:p>
          <a:p>
            <a:endParaRPr lang="pt-BR" dirty="0">
              <a:latin typeface="Google Sans"/>
            </a:endParaRPr>
          </a:p>
          <a:p>
            <a:r>
              <a:rPr lang="pt-BR" dirty="0">
                <a:latin typeface="Google Sans"/>
              </a:rPr>
              <a:t>** Em geral, assume-se VIF alto quando é acima de 10. Mas é apenas uma convenção e deve ser avaliada pelo pesquisador.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350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11E52-C63F-834E-8503-C4B82F57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CA3793-A69A-8F56-8843-912A07B2F398}"/>
              </a:ext>
            </a:extLst>
          </p:cNvPr>
          <p:cNvSpPr txBox="1"/>
          <p:nvPr/>
        </p:nvSpPr>
        <p:spPr>
          <a:xfrm>
            <a:off x="5455998" y="2303300"/>
            <a:ext cx="63964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000" b="0" i="0" dirty="0">
                <a:solidFill>
                  <a:srgbClr val="000000"/>
                </a:solidFill>
                <a:effectLst/>
                <a:latin typeface="ArialMT"/>
              </a:rPr>
              <a:t>“Diferentes pesquisadores, a partir de uma mesma base de dados, podem estimar diferentes modelos e, consequentemente, obter diferentes valores previstos do fenômeno em estudo. O objetivo é estimar modelos que, embora simplificações da realidade, apresentem a melhor aderência possível entre os valores reais e os valores previstos”.</a:t>
            </a:r>
            <a:r>
              <a:rPr lang="pt-BR" sz="2000" dirty="0"/>
              <a:t> </a:t>
            </a:r>
            <a:br>
              <a:rPr lang="pt-BR" sz="2000" dirty="0"/>
            </a:br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0B5BA94-9359-DFCB-4C91-249BACA11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02" y="633051"/>
            <a:ext cx="3987471" cy="559189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A29759D-7189-1B4F-4D09-26B30B291A4D}"/>
              </a:ext>
            </a:extLst>
          </p:cNvPr>
          <p:cNvSpPr txBox="1"/>
          <p:nvPr/>
        </p:nvSpPr>
        <p:spPr>
          <a:xfrm>
            <a:off x="5757922" y="5175221"/>
            <a:ext cx="60945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0" i="0" dirty="0" err="1">
                <a:solidFill>
                  <a:srgbClr val="000000"/>
                </a:solidFill>
                <a:effectLst/>
                <a:latin typeface="ArialMT"/>
              </a:rPr>
              <a:t>Silberzahn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, R.; Uhlmann, E. L. Many hands make tight work.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Nature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, v. 526, p. 189-191, Out 2015.</a:t>
            </a:r>
            <a:r>
              <a:rPr lang="en-US" sz="1400" dirty="0"/>
              <a:t> </a:t>
            </a:r>
            <a:br>
              <a:rPr lang="en-US" sz="1400" dirty="0"/>
            </a:b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226827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4D3A4-E522-954D-6BA2-027C19B3B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101" y="1703889"/>
            <a:ext cx="7315200" cy="1367114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</p:spTree>
    <p:extLst>
      <p:ext uri="{BB962C8B-B14F-4D97-AF65-F5344CB8AC3E}">
        <p14:creationId xmlns:p14="http://schemas.microsoft.com/office/powerpoint/2010/main" val="380215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AC145B1-AAA6-245F-3E08-B83A8D52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77BAA6-D5E3-A1E6-C33B-9CC9E406CFE5}"/>
              </a:ext>
            </a:extLst>
          </p:cNvPr>
          <p:cNvSpPr txBox="1"/>
          <p:nvPr/>
        </p:nvSpPr>
        <p:spPr>
          <a:xfrm>
            <a:off x="2186755" y="208530"/>
            <a:ext cx="758088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MODELOS SUPERVISIONADOS</a:t>
            </a:r>
          </a:p>
          <a:p>
            <a:pPr algn="ctr"/>
            <a:r>
              <a:rPr lang="pt-BR" sz="2000" b="1" i="0" dirty="0">
                <a:solidFill>
                  <a:srgbClr val="404040"/>
                </a:solidFill>
                <a:effectLst/>
                <a:latin typeface="Calibri-Light"/>
              </a:rPr>
              <a:t>Modelos Lineares Generalizados</a:t>
            </a:r>
          </a:p>
          <a:p>
            <a:pPr algn="ctr"/>
            <a:r>
              <a:rPr lang="pt-BR" b="0" i="1" dirty="0" err="1">
                <a:solidFill>
                  <a:srgbClr val="404040"/>
                </a:solidFill>
                <a:effectLst/>
                <a:latin typeface="Calibri-Light"/>
              </a:rPr>
              <a:t>Generalized</a:t>
            </a:r>
            <a:r>
              <a:rPr lang="pt-BR" b="0" i="1" dirty="0">
                <a:solidFill>
                  <a:srgbClr val="404040"/>
                </a:solidFill>
                <a:effectLst/>
                <a:latin typeface="Calibri-Light"/>
              </a:rPr>
              <a:t> Linear Models (GLM)</a:t>
            </a:r>
          </a:p>
          <a:p>
            <a:pPr algn="ctr"/>
            <a:r>
              <a:rPr lang="pt-BR" sz="2000" i="1" dirty="0">
                <a:solidFill>
                  <a:srgbClr val="404040"/>
                </a:solidFill>
                <a:latin typeface="Calibri-Light"/>
              </a:rPr>
              <a:t>Modelo logístico</a:t>
            </a:r>
            <a:endParaRPr lang="pt-BR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9687807-8ECE-2676-5E0E-F152937B8030}"/>
              </a:ext>
            </a:extLst>
          </p:cNvPr>
          <p:cNvGrpSpPr/>
          <p:nvPr/>
        </p:nvGrpSpPr>
        <p:grpSpPr>
          <a:xfrm>
            <a:off x="929997" y="2056148"/>
            <a:ext cx="10301595" cy="646331"/>
            <a:chOff x="-244194" y="1322902"/>
            <a:chExt cx="9268672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92AE6191-2AD1-59B6-FEE8-7A86F8D3EF61}"/>
                    </a:ext>
                  </a:extLst>
                </p:cNvPr>
                <p:cNvSpPr txBox="1"/>
                <p:nvPr/>
              </p:nvSpPr>
              <p:spPr>
                <a:xfrm>
                  <a:off x="2929916" y="1322902"/>
                  <a:ext cx="609456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3600" dirty="0">
                      <a:solidFill>
                        <a:srgbClr val="404040"/>
                      </a:solidFill>
                    </a:rPr>
                    <a:t>Y </a:t>
                  </a:r>
                  <a14:m>
                    <m:oMath xmlns:m="http://schemas.openxmlformats.org/officeDocument/2006/math">
                      <m:r>
                        <a:rPr lang="pt-BR" sz="36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 sz="3600" dirty="0">
                          <a:solidFill>
                            <a:srgbClr val="404040"/>
                          </a:solidFill>
                          <a:latin typeface="CambriaMath"/>
                        </a:rPr>
                        <m:t>𝜶</m:t>
                      </m:r>
                      <m:r>
                        <m:rPr>
                          <m:nor/>
                        </m:rPr>
                        <a:rPr lang="pt-BR" sz="3600" dirty="0">
                          <a:solidFill>
                            <a:srgbClr val="404040"/>
                          </a:solidFill>
                          <a:latin typeface="CambriaMath"/>
                        </a:rPr>
                        <m:t> + </m:t>
                      </m:r>
                      <m:r>
                        <m:rPr>
                          <m:nor/>
                        </m:rPr>
                        <a:rPr lang="pt-BR" sz="3600" dirty="0">
                          <a:solidFill>
                            <a:srgbClr val="404040"/>
                          </a:solidFill>
                          <a:latin typeface="CambriaMath"/>
                        </a:rPr>
                        <m:t>𝜷</m:t>
                      </m:r>
                      <m:r>
                        <m:rPr>
                          <m:nor/>
                        </m:rPr>
                        <a:rPr lang="pt-BR" sz="3600" b="0" i="0" dirty="0" smtClean="0">
                          <a:solidFill>
                            <a:srgbClr val="404040"/>
                          </a:solidFill>
                          <a:latin typeface="CambriaMath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3600" dirty="0">
                          <a:solidFill>
                            <a:srgbClr val="404040"/>
                          </a:solidFill>
                          <a:latin typeface="CambriaMath"/>
                        </a:rPr>
                        <m:t>𝑿</m:t>
                      </m:r>
                    </m:oMath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92AE6191-2AD1-59B6-FEE8-7A86F8D3EF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9916" y="1322902"/>
                  <a:ext cx="6094562" cy="646331"/>
                </a:xfrm>
                <a:prstGeom prst="rect">
                  <a:avLst/>
                </a:prstGeom>
                <a:blipFill>
                  <a:blip r:embed="rId2"/>
                  <a:stretch>
                    <a:fillRect t="-14151" b="-3490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5FC50CC-40E0-376C-19C7-CC677815BF36}"/>
                </a:ext>
              </a:extLst>
            </p:cNvPr>
            <p:cNvSpPr txBox="1"/>
            <p:nvPr/>
          </p:nvSpPr>
          <p:spPr>
            <a:xfrm>
              <a:off x="-244194" y="1461401"/>
              <a:ext cx="4541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 variáveis dependente dicotômicas (0 / 1 )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9BDB4B41-72DF-B54E-1A42-6E8FDCCAE8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2645" y="1646067"/>
              <a:ext cx="44857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7B6442-E53F-FB12-B0FC-B5E108CC82C5}"/>
              </a:ext>
            </a:extLst>
          </p:cNvPr>
          <p:cNvSpPr txBox="1"/>
          <p:nvPr/>
        </p:nvSpPr>
        <p:spPr>
          <a:xfrm>
            <a:off x="838139" y="5707915"/>
            <a:ext cx="4028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4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FC6EED9-9839-F197-B81A-A56BA374B25F}"/>
              </a:ext>
            </a:extLst>
          </p:cNvPr>
          <p:cNvSpPr txBox="1"/>
          <p:nvPr/>
        </p:nvSpPr>
        <p:spPr>
          <a:xfrm>
            <a:off x="172308" y="3395554"/>
            <a:ext cx="11609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Atribuição de probabilidades: estimar probabilidade de ocorrência de um evento dadas outras características observadas P( Y = 1 | X ).</a:t>
            </a:r>
          </a:p>
          <a:p>
            <a:endParaRPr lang="pt-BR" dirty="0"/>
          </a:p>
          <a:p>
            <a:r>
              <a:rPr lang="pt-BR" dirty="0"/>
              <a:t>Classificação de indivíduos com base na probabilidade estimada, por definições de ponto de corte ( </a:t>
            </a:r>
            <a:r>
              <a:rPr lang="pt-BR" i="1" dirty="0" err="1"/>
              <a:t>cutoff</a:t>
            </a:r>
            <a:r>
              <a:rPr lang="pt-BR" i="1" dirty="0"/>
              <a:t> 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726C40C-A57C-5B03-D704-53E27B889741}"/>
              </a:ext>
            </a:extLst>
          </p:cNvPr>
          <p:cNvGrpSpPr/>
          <p:nvPr/>
        </p:nvGrpSpPr>
        <p:grpSpPr>
          <a:xfrm>
            <a:off x="6438538" y="2619076"/>
            <a:ext cx="813043" cy="576804"/>
            <a:chOff x="6438538" y="2619076"/>
            <a:chExt cx="813043" cy="576804"/>
          </a:xfrm>
        </p:grpSpPr>
        <p:sp>
          <p:nvSpPr>
            <p:cNvPr id="4" name="Chave Direita 3">
              <a:extLst>
                <a:ext uri="{FF2B5EF4-FFF2-40B4-BE49-F238E27FC236}">
                  <a16:creationId xmlns:a16="http://schemas.microsoft.com/office/drawing/2014/main" id="{90C13594-817A-0EA3-91AD-670C885CF3BF}"/>
                </a:ext>
              </a:extLst>
            </p:cNvPr>
            <p:cNvSpPr/>
            <p:nvPr/>
          </p:nvSpPr>
          <p:spPr>
            <a:xfrm rot="16200000">
              <a:off x="6722549" y="2367816"/>
              <a:ext cx="215661" cy="718182"/>
            </a:xfrm>
            <a:prstGeom prst="rightBrace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AC0ED24-46E2-97A3-6E2D-7D6C0044C377}"/>
                </a:ext>
              </a:extLst>
            </p:cNvPr>
            <p:cNvSpPr txBox="1"/>
            <p:nvPr/>
          </p:nvSpPr>
          <p:spPr>
            <a:xfrm>
              <a:off x="6438538" y="2672660"/>
              <a:ext cx="813043" cy="52322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sz="28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0 - 1</a:t>
              </a:r>
              <a:endParaRPr lang="pt-BR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675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70CC2A2-41AE-98B8-FF3B-4EE3A0AD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D919B7A-0655-42A2-F564-7B1DC61342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"/>
          <a:stretch/>
        </p:blipFill>
        <p:spPr>
          <a:xfrm>
            <a:off x="728980" y="2051912"/>
            <a:ext cx="4719320" cy="36023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2066BA9-4899-5AD4-824B-971D70CB0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97" y="2042387"/>
            <a:ext cx="4861804" cy="3707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D73D85F-8A35-E4EA-4E77-3957395C49F2}"/>
                  </a:ext>
                </a:extLst>
              </p:cNvPr>
              <p:cNvSpPr txBox="1"/>
              <p:nvPr/>
            </p:nvSpPr>
            <p:spPr>
              <a:xfrm>
                <a:off x="5564504" y="854015"/>
                <a:ext cx="6443932" cy="980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/>
                  <a:t>Função logística de probabilidade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𝐿𝑛</m:t>
                    </m:r>
                    <m:r>
                      <a:rPr lang="pt-BR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solidFill>
                          <a:srgbClr val="404040"/>
                        </a:solidFill>
                        <a:latin typeface="CambriaMath"/>
                      </a:rPr>
                      <m:t>𝜶</m:t>
                    </m:r>
                    <m:r>
                      <m:rPr>
                        <m:nor/>
                      </m:rPr>
                      <a:rPr lang="pt-BR" dirty="0">
                        <a:solidFill>
                          <a:srgbClr val="404040"/>
                        </a:solidFill>
                        <a:latin typeface="CambriaMath"/>
                      </a:rPr>
                      <m:t> + </m:t>
                    </m:r>
                    <m:r>
                      <m:rPr>
                        <m:nor/>
                      </m:rPr>
                      <a:rPr lang="pt-BR" dirty="0">
                        <a:solidFill>
                          <a:srgbClr val="404040"/>
                        </a:solidFill>
                        <a:latin typeface="CambriaMath"/>
                      </a:rPr>
                      <m:t>𝜷</m:t>
                    </m:r>
                    <m:r>
                      <m:rPr>
                        <m:nor/>
                      </m:rPr>
                      <a:rPr lang="pt-BR" dirty="0">
                        <a:solidFill>
                          <a:srgbClr val="404040"/>
                        </a:solidFill>
                        <a:latin typeface="CambriaMath"/>
                      </a:rPr>
                      <m:t> </m:t>
                    </m:r>
                    <m:r>
                      <m:rPr>
                        <m:nor/>
                      </m:rPr>
                      <a:rPr lang="pt-BR" dirty="0">
                        <a:solidFill>
                          <a:srgbClr val="404040"/>
                        </a:solidFill>
                        <a:latin typeface="CambriaMath"/>
                      </a:rPr>
                      <m:t>𝑿</m:t>
                    </m:r>
                  </m:oMath>
                </a14:m>
                <a:r>
                  <a:rPr lang="pt-BR" dirty="0"/>
                  <a:t> =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D73D85F-8A35-E4EA-4E77-3957395C4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504" y="854015"/>
                <a:ext cx="6443932" cy="980012"/>
              </a:xfrm>
              <a:prstGeom prst="rect">
                <a:avLst/>
              </a:prstGeom>
              <a:blipFill>
                <a:blip r:embed="rId4"/>
                <a:stretch>
                  <a:fillRect t="-31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3D3B31D-B502-57F9-740C-92966C4489C0}"/>
                  </a:ext>
                </a:extLst>
              </p:cNvPr>
              <p:cNvSpPr txBox="1"/>
              <p:nvPr/>
            </p:nvSpPr>
            <p:spPr>
              <a:xfrm>
                <a:off x="1897092" y="1018089"/>
                <a:ext cx="30113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Função linear = </a:t>
                </a:r>
                <a:r>
                  <a:rPr lang="pt-BR" sz="1800" dirty="0">
                    <a:solidFill>
                      <a:srgbClr val="404040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pt-BR" sz="18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sz="1800" dirty="0">
                        <a:solidFill>
                          <a:srgbClr val="404040"/>
                        </a:solidFill>
                        <a:latin typeface="CambriaMath"/>
                      </a:rPr>
                      <m:t>𝜶</m:t>
                    </m:r>
                    <m:r>
                      <m:rPr>
                        <m:nor/>
                      </m:rPr>
                      <a:rPr lang="pt-BR" sz="1800" dirty="0">
                        <a:solidFill>
                          <a:srgbClr val="404040"/>
                        </a:solidFill>
                        <a:latin typeface="CambriaMath"/>
                      </a:rPr>
                      <m:t> + </m:t>
                    </m:r>
                    <m:r>
                      <m:rPr>
                        <m:nor/>
                      </m:rPr>
                      <a:rPr lang="pt-BR" sz="1800" dirty="0">
                        <a:solidFill>
                          <a:srgbClr val="404040"/>
                        </a:solidFill>
                        <a:latin typeface="CambriaMath"/>
                      </a:rPr>
                      <m:t>𝜷</m:t>
                    </m:r>
                    <m:r>
                      <m:rPr>
                        <m:nor/>
                      </m:rPr>
                      <a:rPr lang="pt-BR" sz="1800" b="0" i="0" dirty="0" smtClean="0">
                        <a:solidFill>
                          <a:srgbClr val="404040"/>
                        </a:solidFill>
                        <a:latin typeface="CambriaMath"/>
                      </a:rPr>
                      <m:t> </m:t>
                    </m:r>
                    <m:r>
                      <m:rPr>
                        <m:nor/>
                      </m:rPr>
                      <a:rPr lang="pt-BR" sz="1800" dirty="0">
                        <a:solidFill>
                          <a:srgbClr val="404040"/>
                        </a:solidFill>
                        <a:latin typeface="CambriaMath"/>
                      </a:rPr>
                      <m:t>𝑿</m:t>
                    </m:r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3D3B31D-B502-57F9-740C-92966C448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092" y="1018089"/>
                <a:ext cx="3011338" cy="369332"/>
              </a:xfrm>
              <a:prstGeom prst="rect">
                <a:avLst/>
              </a:prstGeom>
              <a:blipFill>
                <a:blip r:embed="rId5"/>
                <a:stretch>
                  <a:fillRect l="-1619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879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FEE10E1-68DA-29AC-7582-A3E6DF5A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B2661D-5433-2FFF-BCF0-A1914D98D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02" y="956952"/>
            <a:ext cx="11157995" cy="494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45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4A3B218-F56F-8084-820D-AE7C3C2A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D93A61-91C4-DCDE-855A-D91A7EF54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052" y="690943"/>
            <a:ext cx="6863896" cy="54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7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AC145B1-AAA6-245F-3E08-B83A8D52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FC6EED9-9839-F197-B81A-A56BA374B25F}"/>
                  </a:ext>
                </a:extLst>
              </p:cNvPr>
              <p:cNvSpPr txBox="1"/>
              <p:nvPr/>
            </p:nvSpPr>
            <p:spPr>
              <a:xfrm>
                <a:off x="449950" y="1121629"/>
                <a:ext cx="11609778" cy="5016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b="1" dirty="0"/>
                  <a:t>Probabilidade</a:t>
                </a:r>
                <a:r>
                  <a:rPr lang="pt-BR" sz="2000" dirty="0"/>
                  <a:t>: sucesso de um evento (Y=1) contra o total de tentativas ou risco de sucesso (n).</a:t>
                </a:r>
              </a:p>
              <a:p>
                <a:endParaRPr lang="pt-BR" sz="2000" dirty="0"/>
              </a:p>
              <a:p>
                <a:r>
                  <a:rPr lang="pt-BR" sz="2000" dirty="0"/>
                  <a:t>P ( Y = 1) / n = p</a:t>
                </a:r>
              </a:p>
              <a:p>
                <a:r>
                  <a:rPr lang="pt-BR" sz="2000" dirty="0"/>
                  <a:t>P ( Y = 0) = 1 – p</a:t>
                </a:r>
              </a:p>
              <a:p>
                <a:endParaRPr lang="pt-BR" sz="2000" dirty="0"/>
              </a:p>
              <a:p>
                <a:r>
                  <a:rPr lang="pt-BR" sz="2000" dirty="0"/>
                  <a:t>Ex.: probabilidade de acerto de um chute ao gol.</a:t>
                </a:r>
              </a:p>
              <a:p>
                <a:r>
                  <a:rPr lang="pt-BR" sz="2000" dirty="0"/>
                  <a:t>Sucesso (gols) / tentativas (chutes)</a:t>
                </a:r>
              </a:p>
              <a:p>
                <a:endParaRPr lang="pt-BR" sz="2000" dirty="0"/>
              </a:p>
              <a:p>
                <a:endParaRPr lang="pt-BR" sz="2000" b="1" dirty="0"/>
              </a:p>
              <a:p>
                <a:r>
                  <a:rPr lang="pt-BR" sz="2000" b="1" dirty="0"/>
                  <a:t>Chance</a:t>
                </a:r>
                <a:r>
                  <a:rPr lang="pt-BR" sz="2000" dirty="0"/>
                  <a:t>: probabilidade de sucesso contra probabilidade de fracasso de um evento.</a:t>
                </a:r>
              </a:p>
              <a:p>
                <a:endParaRPr lang="pt-BR" sz="2000" dirty="0"/>
              </a:p>
              <a:p>
                <a:r>
                  <a:rPr lang="pt-BR" sz="2000" dirty="0"/>
                  <a:t>Ex.: chance de acerto de um chute ao gol.</a:t>
                </a:r>
              </a:p>
              <a:p>
                <a:endParaRPr lang="pt-BR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000" dirty="0" smtClean="0"/>
                        <m:t>Chance</m:t>
                      </m:r>
                      <m:r>
                        <m:rPr>
                          <m:nor/>
                        </m:rPr>
                        <a:rPr lang="pt-BR" sz="2000" dirty="0" smtClean="0"/>
                        <m:t> =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000" dirty="0"/>
                            <m:t>P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( </m:t>
                          </m:r>
                          <m:r>
                            <m:rPr>
                              <m:nor/>
                            </m:rPr>
                            <a:rPr lang="pt-BR" sz="2000" b="0" i="0" dirty="0" smtClean="0"/>
                            <m:t>sucesso</m:t>
                          </m:r>
                          <m:r>
                            <m:rPr>
                              <m:nor/>
                            </m:rPr>
                            <a:rPr lang="pt-BR" sz="2000" b="0" i="0" dirty="0" smtClean="0"/>
                            <m:t> 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000" dirty="0"/>
                            <m:t>P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( </m:t>
                          </m:r>
                          <m:r>
                            <m:rPr>
                              <m:nor/>
                            </m:rPr>
                            <a:rPr lang="pt-BR" sz="2000" b="0" i="0" dirty="0" smtClean="0"/>
                            <m:t>fracasso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 ) </m:t>
                          </m:r>
                        </m:den>
                      </m:f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000" dirty="0"/>
                            <m:t>P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( 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Y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 = 1 )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000" dirty="0"/>
                            <m:t>P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( 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Y</m:t>
                          </m:r>
                          <m:r>
                            <m:rPr>
                              <m:nor/>
                            </m:rPr>
                            <a:rPr lang="pt-BR" sz="2000" dirty="0"/>
                            <m:t>= 0 ) </m:t>
                          </m:r>
                        </m:den>
                      </m:f>
                      <m:r>
                        <a:rPr lang="pt-BR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  <a:p>
                <a:endParaRPr lang="pt-BR" sz="20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EFC6EED9-9839-F197-B81A-A56BA374B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50" y="1121629"/>
                <a:ext cx="11609778" cy="5016117"/>
              </a:xfrm>
              <a:prstGeom prst="rect">
                <a:avLst/>
              </a:prstGeom>
              <a:blipFill>
                <a:blip r:embed="rId2"/>
                <a:stretch>
                  <a:fillRect l="-578" t="-7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68964E2C-F02B-84B4-E172-54286C988EC3}"/>
              </a:ext>
            </a:extLst>
          </p:cNvPr>
          <p:cNvSpPr txBox="1"/>
          <p:nvPr/>
        </p:nvSpPr>
        <p:spPr>
          <a:xfrm>
            <a:off x="2347781" y="360930"/>
            <a:ext cx="7580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CONCEITOS FUNDAMENTAIS</a:t>
            </a:r>
          </a:p>
        </p:txBody>
      </p:sp>
    </p:spTree>
    <p:extLst>
      <p:ext uri="{BB962C8B-B14F-4D97-AF65-F5344CB8AC3E}">
        <p14:creationId xmlns:p14="http://schemas.microsoft.com/office/powerpoint/2010/main" val="2194898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AC145B1-AAA6-245F-3E08-B83A8D52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77BAA6-D5E3-A1E6-C33B-9CC9E406CFE5}"/>
              </a:ext>
            </a:extLst>
          </p:cNvPr>
          <p:cNvSpPr txBox="1"/>
          <p:nvPr/>
        </p:nvSpPr>
        <p:spPr>
          <a:xfrm>
            <a:off x="2186755" y="208530"/>
            <a:ext cx="758088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MODELOS SUPERVISIONADOS</a:t>
            </a:r>
          </a:p>
          <a:p>
            <a:pPr algn="ctr"/>
            <a:r>
              <a:rPr lang="pt-BR" sz="2000" b="1" i="0" dirty="0">
                <a:solidFill>
                  <a:srgbClr val="404040"/>
                </a:solidFill>
                <a:effectLst/>
                <a:latin typeface="Calibri-Light"/>
              </a:rPr>
              <a:t>Modelos Lineares Generalizados</a:t>
            </a:r>
          </a:p>
          <a:p>
            <a:pPr algn="ctr"/>
            <a:r>
              <a:rPr lang="pt-BR" b="0" i="1" dirty="0" err="1">
                <a:solidFill>
                  <a:srgbClr val="404040"/>
                </a:solidFill>
                <a:effectLst/>
                <a:latin typeface="Calibri-Light"/>
              </a:rPr>
              <a:t>Generalized</a:t>
            </a:r>
            <a:r>
              <a:rPr lang="pt-BR" b="0" i="1" dirty="0">
                <a:solidFill>
                  <a:srgbClr val="404040"/>
                </a:solidFill>
                <a:effectLst/>
                <a:latin typeface="Calibri-Light"/>
              </a:rPr>
              <a:t> Linear Models (GLM)</a:t>
            </a:r>
            <a:endParaRPr lang="pt-BR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9687807-8ECE-2676-5E0E-F152937B8030}"/>
              </a:ext>
            </a:extLst>
          </p:cNvPr>
          <p:cNvGrpSpPr/>
          <p:nvPr/>
        </p:nvGrpSpPr>
        <p:grpSpPr>
          <a:xfrm>
            <a:off x="785003" y="1900039"/>
            <a:ext cx="10438879" cy="876330"/>
            <a:chOff x="-319430" y="1166793"/>
            <a:chExt cx="10438879" cy="876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92AE6191-2AD1-59B6-FEE8-7A86F8D3EF61}"/>
                    </a:ext>
                  </a:extLst>
                </p:cNvPr>
                <p:cNvSpPr txBox="1"/>
                <p:nvPr/>
              </p:nvSpPr>
              <p:spPr>
                <a:xfrm>
                  <a:off x="2538565" y="1166793"/>
                  <a:ext cx="7580884" cy="876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pt-BR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𝐿𝑛</m:t>
                      </m:r>
                      <m:r>
                        <a:rPr lang="pt-BR" sz="36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BR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pt-BR" sz="36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pt-BR" sz="3600" dirty="0">
                      <a:solidFill>
                        <a:srgbClr val="40404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pt-BR" sz="36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 sz="3600" dirty="0">
                          <a:solidFill>
                            <a:srgbClr val="404040"/>
                          </a:solidFill>
                          <a:latin typeface="CambriaMath"/>
                        </a:rPr>
                        <m:t>𝜶</m:t>
                      </m:r>
                      <m:r>
                        <m:rPr>
                          <m:nor/>
                        </m:rPr>
                        <a:rPr lang="pt-BR" sz="3600" dirty="0">
                          <a:solidFill>
                            <a:srgbClr val="404040"/>
                          </a:solidFill>
                          <a:latin typeface="CambriaMath"/>
                        </a:rPr>
                        <m:t> + </m:t>
                      </m:r>
                      <m:r>
                        <m:rPr>
                          <m:nor/>
                        </m:rPr>
                        <a:rPr lang="pt-BR" sz="3600" dirty="0">
                          <a:solidFill>
                            <a:srgbClr val="404040"/>
                          </a:solidFill>
                          <a:latin typeface="CambriaMath"/>
                        </a:rPr>
                        <m:t>𝜷</m:t>
                      </m:r>
                      <m:r>
                        <m:rPr>
                          <m:nor/>
                        </m:rPr>
                        <a:rPr lang="pt-BR" sz="3600" b="0" i="0" dirty="0" smtClean="0">
                          <a:solidFill>
                            <a:srgbClr val="404040"/>
                          </a:solidFill>
                          <a:latin typeface="CambriaMath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3600" dirty="0">
                          <a:solidFill>
                            <a:srgbClr val="404040"/>
                          </a:solidFill>
                          <a:latin typeface="CambriaMath"/>
                        </a:rPr>
                        <m:t>𝑿</m:t>
                      </m:r>
                    </m:oMath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92AE6191-2AD1-59B6-FEE8-7A86F8D3EF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565" y="1166793"/>
                  <a:ext cx="7580884" cy="8763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5FC50CC-40E0-376C-19C7-CC677815BF36}"/>
                </a:ext>
              </a:extLst>
            </p:cNvPr>
            <p:cNvSpPr txBox="1"/>
            <p:nvPr/>
          </p:nvSpPr>
          <p:spPr>
            <a:xfrm>
              <a:off x="-319430" y="1461401"/>
              <a:ext cx="4382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 variáveis dependente quantitativas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9BDB4B41-72DF-B54E-1A42-6E8FDCCAE8F7}"/>
                </a:ext>
              </a:extLst>
            </p:cNvPr>
            <p:cNvCxnSpPr>
              <a:cxnSpLocks/>
            </p:cNvCxnSpPr>
            <p:nvPr/>
          </p:nvCxnSpPr>
          <p:spPr>
            <a:xfrm>
              <a:off x="3726612" y="1646067"/>
              <a:ext cx="44857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F07CBDF-E074-0473-0962-32D7D6AE4EC5}"/>
              </a:ext>
            </a:extLst>
          </p:cNvPr>
          <p:cNvSpPr txBox="1"/>
          <p:nvPr/>
        </p:nvSpPr>
        <p:spPr>
          <a:xfrm>
            <a:off x="7462535" y="3657832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Coeficiente de inclinação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9B59AC-6075-339C-9761-5A17640F9391}"/>
              </a:ext>
            </a:extLst>
          </p:cNvPr>
          <p:cNvSpPr txBox="1"/>
          <p:nvPr/>
        </p:nvSpPr>
        <p:spPr>
          <a:xfrm>
            <a:off x="9474834" y="3125241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Variáveis independentes</a:t>
            </a:r>
            <a:br>
              <a:rPr lang="pt-BR" dirty="0"/>
            </a:br>
            <a:r>
              <a:rPr lang="pt-BR" dirty="0"/>
              <a:t>(explicativas)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146C370-4235-64BB-E16E-C0254C5BEF7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8711851" y="2586095"/>
            <a:ext cx="30842" cy="10717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99701B9-CC94-8C68-090A-9323AA619251}"/>
              </a:ext>
            </a:extLst>
          </p:cNvPr>
          <p:cNvCxnSpPr>
            <a:cxnSpLocks/>
          </p:cNvCxnSpPr>
          <p:nvPr/>
        </p:nvCxnSpPr>
        <p:spPr>
          <a:xfrm flipH="1" flipV="1">
            <a:off x="9335114" y="2488632"/>
            <a:ext cx="1427231" cy="6366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D27C28B-574B-08DD-4568-CD0C4CDF1B0B}"/>
              </a:ext>
            </a:extLst>
          </p:cNvPr>
          <p:cNvCxnSpPr>
            <a:cxnSpLocks/>
          </p:cNvCxnSpPr>
          <p:nvPr/>
        </p:nvCxnSpPr>
        <p:spPr>
          <a:xfrm flipV="1">
            <a:off x="5640783" y="2845297"/>
            <a:ext cx="436333" cy="5837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C1B45E2-3DD5-7D30-D5BB-F63213C30F93}"/>
              </a:ext>
            </a:extLst>
          </p:cNvPr>
          <p:cNvSpPr txBox="1"/>
          <p:nvPr/>
        </p:nvSpPr>
        <p:spPr>
          <a:xfrm>
            <a:off x="4194786" y="344840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Log da chance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D74B98-F442-B5B5-9711-4C0E3E7833E5}"/>
              </a:ext>
            </a:extLst>
          </p:cNvPr>
          <p:cNvSpPr txBox="1"/>
          <p:nvPr/>
        </p:nvSpPr>
        <p:spPr>
          <a:xfrm>
            <a:off x="6077116" y="3586906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constante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E0780BC-0EF4-19D8-6554-FD0B7A9353A0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644740" y="2586095"/>
            <a:ext cx="1210092" cy="10008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655538-B879-6A2B-D1A6-A02F2538257C}"/>
              </a:ext>
            </a:extLst>
          </p:cNvPr>
          <p:cNvSpPr txBox="1"/>
          <p:nvPr/>
        </p:nvSpPr>
        <p:spPr>
          <a:xfrm>
            <a:off x="785003" y="4556129"/>
            <a:ext cx="96788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0" dirty="0" err="1">
                <a:solidFill>
                  <a:srgbClr val="000000"/>
                </a:solidFill>
                <a:effectLst/>
                <a:latin typeface="Calibri-Bold"/>
              </a:rPr>
              <a:t>Logito</a:t>
            </a:r>
            <a:r>
              <a:rPr lang="pt-BR" sz="1800" b="1" i="0" dirty="0">
                <a:solidFill>
                  <a:srgbClr val="000000"/>
                </a:solidFill>
                <a:effectLst/>
                <a:latin typeface="Calibri-Bold"/>
              </a:rPr>
              <a:t> (</a:t>
            </a:r>
            <a:r>
              <a:rPr lang="pt-BR" sz="1800" b="1" i="0" dirty="0" err="1">
                <a:solidFill>
                  <a:srgbClr val="000000"/>
                </a:solidFill>
                <a:effectLst/>
                <a:latin typeface="Calibri-Bold"/>
              </a:rPr>
              <a:t>Ln</a:t>
            </a:r>
            <a:r>
              <a:rPr lang="pt-BR" sz="1800" b="1" i="0" dirty="0">
                <a:solidFill>
                  <a:srgbClr val="000000"/>
                </a:solidFill>
                <a:effectLst/>
                <a:latin typeface="Calibri-Bold"/>
              </a:rPr>
              <a:t>): </a:t>
            </a:r>
            <a:r>
              <a:rPr lang="pt-BR" sz="1800" i="0" dirty="0">
                <a:solidFill>
                  <a:srgbClr val="000000"/>
                </a:solidFill>
                <a:effectLst/>
                <a:latin typeface="Calibri-Bold"/>
              </a:rPr>
              <a:t>logaritmo natural da chance de ocorrência de uma resposta do tipo “sim”.</a:t>
            </a:r>
            <a:r>
              <a:rPr lang="pt-BR" dirty="0"/>
              <a:t> </a:t>
            </a:r>
            <a:br>
              <a:rPr lang="pt-BR" dirty="0"/>
            </a:b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D962B7E-F39D-23F2-BE10-045803E3B3C1}"/>
                  </a:ext>
                </a:extLst>
              </p:cNvPr>
              <p:cNvSpPr txBox="1"/>
              <p:nvPr/>
            </p:nvSpPr>
            <p:spPr>
              <a:xfrm>
                <a:off x="2286674" y="5293260"/>
                <a:ext cx="7580884" cy="876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3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𝑙𝑜𝑔𝑖𝑡𝑜</m:t>
                    </m:r>
                    <m:r>
                      <a:rPr lang="pt-BR" sz="3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3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sz="3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sz="3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𝐿𝑛</m:t>
                    </m:r>
                    <m:r>
                      <a:rPr lang="pt-BR" sz="3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6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sz="3600" dirty="0">
                        <a:solidFill>
                          <a:srgbClr val="404040"/>
                        </a:solidFill>
                        <a:latin typeface="CambriaMath"/>
                      </a:rPr>
                      <m:t>𝜶</m:t>
                    </m:r>
                    <m:r>
                      <m:rPr>
                        <m:nor/>
                      </m:rPr>
                      <a:rPr lang="pt-BR" sz="3600" dirty="0">
                        <a:solidFill>
                          <a:srgbClr val="404040"/>
                        </a:solidFill>
                        <a:latin typeface="CambriaMath"/>
                      </a:rPr>
                      <m:t> + </m:t>
                    </m:r>
                    <m:r>
                      <m:rPr>
                        <m:nor/>
                      </m:rPr>
                      <a:rPr lang="pt-BR" sz="3600" dirty="0">
                        <a:solidFill>
                          <a:srgbClr val="404040"/>
                        </a:solidFill>
                        <a:latin typeface="CambriaMath"/>
                      </a:rPr>
                      <m:t>𝜷</m:t>
                    </m:r>
                    <m:r>
                      <m:rPr>
                        <m:nor/>
                      </m:rPr>
                      <a:rPr lang="pt-BR" sz="3600" b="0" i="0" dirty="0" smtClean="0">
                        <a:solidFill>
                          <a:srgbClr val="404040"/>
                        </a:solidFill>
                        <a:latin typeface="CambriaMath"/>
                      </a:rPr>
                      <m:t> </m:t>
                    </m:r>
                    <m:r>
                      <m:rPr>
                        <m:nor/>
                      </m:rPr>
                      <a:rPr lang="pt-BR" sz="3600" dirty="0">
                        <a:solidFill>
                          <a:srgbClr val="404040"/>
                        </a:solidFill>
                        <a:latin typeface="CambriaMath"/>
                      </a:rPr>
                      <m:t>𝑿</m:t>
                    </m:r>
                  </m:oMath>
                </a14:m>
                <a:endParaRPr lang="pt-BR" sz="36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D962B7E-F39D-23F2-BE10-045803E3B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674" y="5293260"/>
                <a:ext cx="7580884" cy="876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00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408DD9B-2116-0418-2CA4-FF4648DC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253D51-282A-4893-107E-EA4FAD6627A0}"/>
              </a:ext>
            </a:extLst>
          </p:cNvPr>
          <p:cNvSpPr txBox="1"/>
          <p:nvPr/>
        </p:nvSpPr>
        <p:spPr>
          <a:xfrm>
            <a:off x="4610736" y="483119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O que é o erro?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289D800-CCAD-4CD8-78A2-2F5BAD9D767C}"/>
              </a:ext>
            </a:extLst>
          </p:cNvPr>
          <p:cNvGrpSpPr/>
          <p:nvPr/>
        </p:nvGrpSpPr>
        <p:grpSpPr>
          <a:xfrm>
            <a:off x="2778922" y="1834133"/>
            <a:ext cx="6024887" cy="1427536"/>
            <a:chOff x="2209792" y="2571456"/>
            <a:chExt cx="7431508" cy="2192095"/>
          </a:xfrm>
        </p:grpSpPr>
        <p:pic>
          <p:nvPicPr>
            <p:cNvPr id="4" name="Imagem 3" descr="Desenho de rosto de pessoa&#10;&#10;Descrição gerada automaticamente com confiança média">
              <a:extLst>
                <a:ext uri="{FF2B5EF4-FFF2-40B4-BE49-F238E27FC236}">
                  <a16:creationId xmlns:a16="http://schemas.microsoft.com/office/drawing/2014/main" id="{D4B87940-EA5E-44A1-62B5-2A4E820BA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9039" y="2571456"/>
              <a:ext cx="1959474" cy="2192095"/>
            </a:xfrm>
            <a:prstGeom prst="rect">
              <a:avLst/>
            </a:prstGeom>
          </p:spPr>
        </p:pic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CA218042-55A2-2EA8-007A-A48BE9C0AD35}"/>
                </a:ext>
              </a:extLst>
            </p:cNvPr>
            <p:cNvGrpSpPr/>
            <p:nvPr/>
          </p:nvGrpSpPr>
          <p:grpSpPr>
            <a:xfrm>
              <a:off x="5101086" y="3436672"/>
              <a:ext cx="643459" cy="461665"/>
              <a:chOff x="5101086" y="3436672"/>
              <a:chExt cx="643459" cy="461665"/>
            </a:xfrm>
          </p:grpSpPr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E74DB36-AFD6-C12E-D4C6-5897848165EF}"/>
                  </a:ext>
                </a:extLst>
              </p:cNvPr>
              <p:cNvSpPr txBox="1"/>
              <p:nvPr/>
            </p:nvSpPr>
            <p:spPr>
              <a:xfrm>
                <a:off x="5377132" y="3436672"/>
                <a:ext cx="36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/>
                  <a:t>Y</a:t>
                </a:r>
              </a:p>
            </p:txBody>
          </p:sp>
          <p:cxnSp>
            <p:nvCxnSpPr>
              <p:cNvPr id="7" name="Conector de Seta Reta 6">
                <a:extLst>
                  <a:ext uri="{FF2B5EF4-FFF2-40B4-BE49-F238E27FC236}">
                    <a16:creationId xmlns:a16="http://schemas.microsoft.com/office/drawing/2014/main" id="{4062F59F-9509-09FB-1A05-E8E21EB113FF}"/>
                  </a:ext>
                </a:extLst>
              </p:cNvPr>
              <p:cNvCxnSpPr/>
              <p:nvPr/>
            </p:nvCxnSpPr>
            <p:spPr>
              <a:xfrm flipV="1">
                <a:off x="5101086" y="3705403"/>
                <a:ext cx="276046" cy="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027E5621-52FE-9542-C238-F00D57AB0997}"/>
                </a:ext>
              </a:extLst>
            </p:cNvPr>
            <p:cNvGrpSpPr/>
            <p:nvPr/>
          </p:nvGrpSpPr>
          <p:grpSpPr>
            <a:xfrm>
              <a:off x="7264887" y="2881135"/>
              <a:ext cx="2376413" cy="1839208"/>
              <a:chOff x="7264887" y="2881135"/>
              <a:chExt cx="2376413" cy="1839208"/>
            </a:xfrm>
          </p:grpSpPr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586D9E1-2920-F1B5-0D41-4CD403C99637}"/>
                  </a:ext>
                </a:extLst>
              </p:cNvPr>
              <p:cNvSpPr txBox="1"/>
              <p:nvPr/>
            </p:nvSpPr>
            <p:spPr>
              <a:xfrm>
                <a:off x="7264887" y="3327318"/>
                <a:ext cx="364832" cy="70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x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2CE2E82-9EFD-5603-1192-743CF6BA7A0F}"/>
                      </a:ext>
                    </a:extLst>
                  </p:cNvPr>
                  <p:cNvSpPr txBox="1"/>
                  <p:nvPr/>
                </p:nvSpPr>
                <p:spPr>
                  <a:xfrm>
                    <a:off x="9273887" y="3327318"/>
                    <a:ext cx="367413" cy="70892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2CE2E82-9EFD-5603-1192-743CF6BA7A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3887" y="3327318"/>
                    <a:ext cx="367413" cy="70892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122" t="-4000" r="-24490"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ector de Seta Reta 10">
                <a:extLst>
                  <a:ext uri="{FF2B5EF4-FFF2-40B4-BE49-F238E27FC236}">
                    <a16:creationId xmlns:a16="http://schemas.microsoft.com/office/drawing/2014/main" id="{F41BFF57-5300-C7C0-3271-38AF5CB65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2703" y="3705403"/>
                <a:ext cx="31873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A8C66ED8-E804-FF83-27C7-329381CA2F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0995" y="3742498"/>
                <a:ext cx="276046" cy="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F8299834-0A5E-5714-4FA0-6464FD5C56E8}"/>
                  </a:ext>
                </a:extLst>
              </p:cNvPr>
              <p:cNvSpPr/>
              <p:nvPr/>
            </p:nvSpPr>
            <p:spPr>
              <a:xfrm>
                <a:off x="8043659" y="3436672"/>
                <a:ext cx="841548" cy="60908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/>
                  <a:t>função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6FD5873-4650-40DD-FD38-C4ABFE16138F}"/>
                  </a:ext>
                </a:extLst>
              </p:cNvPr>
              <p:cNvSpPr txBox="1"/>
              <p:nvPr/>
            </p:nvSpPr>
            <p:spPr>
              <a:xfrm>
                <a:off x="8212987" y="4153204"/>
                <a:ext cx="808007" cy="56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F(x)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E0E4858-93BC-4192-C1D9-16D4D0E48072}"/>
                  </a:ext>
                </a:extLst>
              </p:cNvPr>
              <p:cNvSpPr txBox="1"/>
              <p:nvPr/>
            </p:nvSpPr>
            <p:spPr>
              <a:xfrm>
                <a:off x="7844759" y="2881135"/>
                <a:ext cx="1413935" cy="56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modelos</a:t>
                </a:r>
                <a:endParaRPr lang="pt-BR" sz="2400" dirty="0"/>
              </a:p>
            </p:txBody>
          </p:sp>
        </p:grpSp>
        <p:cxnSp>
          <p:nvCxnSpPr>
            <p:cNvPr id="16" name="Conector: Curvo 15">
              <a:extLst>
                <a:ext uri="{FF2B5EF4-FFF2-40B4-BE49-F238E27FC236}">
                  <a16:creationId xmlns:a16="http://schemas.microsoft.com/office/drawing/2014/main" id="{160EA51B-0D75-A752-FA81-11ABDDD7FBD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911277" y="1417952"/>
              <a:ext cx="30256" cy="5044377"/>
            </a:xfrm>
            <a:prstGeom prst="curvedConnector3">
              <a:avLst>
                <a:gd name="adj1" fmla="val -58307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: Curvo 16">
              <a:extLst>
                <a:ext uri="{FF2B5EF4-FFF2-40B4-BE49-F238E27FC236}">
                  <a16:creationId xmlns:a16="http://schemas.microsoft.com/office/drawing/2014/main" id="{10F8FE9C-217B-A951-A7EE-A2D8008C0E85}"/>
                </a:ext>
              </a:extLst>
            </p:cNvPr>
            <p:cNvCxnSpPr>
              <a:cxnSpLocks/>
              <a:stCxn id="10" idx="0"/>
              <a:endCxn id="6" idx="0"/>
            </p:cNvCxnSpPr>
            <p:nvPr/>
          </p:nvCxnSpPr>
          <p:spPr>
            <a:xfrm rot="16200000" flipH="1" flipV="1">
              <a:off x="7454539" y="1433616"/>
              <a:ext cx="109355" cy="3896755"/>
            </a:xfrm>
            <a:prstGeom prst="curvedConnector3">
              <a:avLst>
                <a:gd name="adj1" fmla="val -9993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842633CB-2675-D5B0-098E-7F27705A1772}"/>
                </a:ext>
              </a:extLst>
            </p:cNvPr>
            <p:cNvGrpSpPr/>
            <p:nvPr/>
          </p:nvGrpSpPr>
          <p:grpSpPr>
            <a:xfrm>
              <a:off x="2209792" y="3311093"/>
              <a:ext cx="671088" cy="708924"/>
              <a:chOff x="2209792" y="3311093"/>
              <a:chExt cx="671088" cy="708924"/>
            </a:xfrm>
          </p:grpSpPr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6323B9E-A0C0-70D2-E9F8-8F31EF9CE92C}"/>
                  </a:ext>
                </a:extLst>
              </p:cNvPr>
              <p:cNvSpPr txBox="1"/>
              <p:nvPr/>
            </p:nvSpPr>
            <p:spPr>
              <a:xfrm>
                <a:off x="2209792" y="3311093"/>
                <a:ext cx="395043" cy="708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dirty="0"/>
                  <a:t>X</a:t>
                </a:r>
              </a:p>
            </p:txBody>
          </p: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B84E5323-50B4-FB54-C2EF-89968A081464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2604835" y="3665556"/>
                <a:ext cx="27604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70C8F34-2500-92BE-F7F2-B334C7C99590}"/>
                  </a:ext>
                </a:extLst>
              </p:cNvPr>
              <p:cNvSpPr txBox="1"/>
              <p:nvPr/>
            </p:nvSpPr>
            <p:spPr>
              <a:xfrm>
                <a:off x="5122958" y="4888909"/>
                <a:ext cx="20537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pt-BR" sz="32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32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70C8F34-2500-92BE-F7F2-B334C7C99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58" y="4888909"/>
                <a:ext cx="2053704" cy="646331"/>
              </a:xfrm>
              <a:prstGeom prst="rect">
                <a:avLst/>
              </a:prstGeom>
              <a:blipFill>
                <a:blip r:embed="rId4"/>
                <a:stretch>
                  <a:fillRect t="-4717" b="-28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91ED4133-7954-6529-D8FE-FA57C2EBFE36}"/>
              </a:ext>
            </a:extLst>
          </p:cNvPr>
          <p:cNvSpPr txBox="1"/>
          <p:nvPr/>
        </p:nvSpPr>
        <p:spPr>
          <a:xfrm>
            <a:off x="3322988" y="4230300"/>
            <a:ext cx="5775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Erro = </a:t>
            </a:r>
            <a:r>
              <a:rPr lang="pt-BR" sz="2800" b="1" dirty="0"/>
              <a:t>valor predito – valor observado</a:t>
            </a:r>
            <a:endParaRPr lang="pt-BR" sz="24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04A6800-9B91-A200-621B-AE6A573ABF7C}"/>
              </a:ext>
            </a:extLst>
          </p:cNvPr>
          <p:cNvSpPr txBox="1"/>
          <p:nvPr/>
        </p:nvSpPr>
        <p:spPr>
          <a:xfrm>
            <a:off x="2411243" y="5890705"/>
            <a:ext cx="82228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i="1" dirty="0"/>
              <a:t>Todos os modelos erram, mas alguns nos ajudam a entender algo.</a:t>
            </a: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All</a:t>
            </a:r>
            <a:r>
              <a:rPr lang="pt-BR" altLang="pt-B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models are </a:t>
            </a:r>
            <a:r>
              <a:rPr lang="pt-BR" altLang="pt-BR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wrong</a:t>
            </a:r>
            <a:r>
              <a:rPr lang="pt-BR" altLang="pt-B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pt-BR" altLang="pt-BR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but</a:t>
            </a:r>
            <a:r>
              <a:rPr lang="pt-BR" altLang="pt-B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some are </a:t>
            </a:r>
            <a:r>
              <a:rPr lang="pt-BR" altLang="pt-BR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useful</a:t>
            </a:r>
            <a:r>
              <a:rPr lang="pt-BR" altLang="pt-B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(George Box)</a:t>
            </a:r>
          </a:p>
        </p:txBody>
      </p:sp>
    </p:spTree>
    <p:extLst>
      <p:ext uri="{BB962C8B-B14F-4D97-AF65-F5344CB8AC3E}">
        <p14:creationId xmlns:p14="http://schemas.microsoft.com/office/powerpoint/2010/main" val="104055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868FECF-3627-DD70-FD29-7BD64FFD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A75F65C-83DA-8097-E614-3EDD5E8EDE06}"/>
                  </a:ext>
                </a:extLst>
              </p:cNvPr>
              <p:cNvSpPr txBox="1"/>
              <p:nvPr/>
            </p:nvSpPr>
            <p:spPr>
              <a:xfrm>
                <a:off x="-713341" y="1365201"/>
                <a:ext cx="7580884" cy="876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3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𝐿𝑛</m:t>
                    </m:r>
                    <m:r>
                      <a:rPr lang="pt-BR" sz="3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6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sz="3600" dirty="0">
                        <a:solidFill>
                          <a:srgbClr val="404040"/>
                        </a:solidFill>
                        <a:latin typeface="CambriaMath"/>
                      </a:rPr>
                      <m:t>𝜶</m:t>
                    </m:r>
                    <m:r>
                      <m:rPr>
                        <m:nor/>
                      </m:rPr>
                      <a:rPr lang="pt-BR" sz="3600" dirty="0">
                        <a:solidFill>
                          <a:srgbClr val="404040"/>
                        </a:solidFill>
                        <a:latin typeface="CambriaMath"/>
                      </a:rPr>
                      <m:t> + </m:t>
                    </m:r>
                    <m:r>
                      <m:rPr>
                        <m:nor/>
                      </m:rPr>
                      <a:rPr lang="pt-BR" sz="3600" dirty="0">
                        <a:solidFill>
                          <a:srgbClr val="404040"/>
                        </a:solidFill>
                        <a:latin typeface="CambriaMath"/>
                      </a:rPr>
                      <m:t>𝜷</m:t>
                    </m:r>
                    <m:r>
                      <m:rPr>
                        <m:nor/>
                      </m:rPr>
                      <a:rPr lang="pt-BR" sz="3600" b="0" i="0" dirty="0" smtClean="0">
                        <a:solidFill>
                          <a:srgbClr val="404040"/>
                        </a:solidFill>
                        <a:latin typeface="CambriaMath"/>
                      </a:rPr>
                      <m:t> </m:t>
                    </m:r>
                    <m:r>
                      <m:rPr>
                        <m:nor/>
                      </m:rPr>
                      <a:rPr lang="pt-BR" sz="3600" dirty="0">
                        <a:solidFill>
                          <a:srgbClr val="404040"/>
                        </a:solidFill>
                        <a:latin typeface="CambriaMath"/>
                      </a:rPr>
                      <m:t>𝑿</m:t>
                    </m:r>
                  </m:oMath>
                </a14:m>
                <a:endParaRPr lang="pt-BR" sz="36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A75F65C-83DA-8097-E614-3EDD5E8ED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3341" y="1365201"/>
                <a:ext cx="7580884" cy="876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5195B0F-4FA5-CB75-515D-271C1E997F23}"/>
              </a:ext>
            </a:extLst>
          </p:cNvPr>
          <p:cNvSpPr txBox="1"/>
          <p:nvPr/>
        </p:nvSpPr>
        <p:spPr>
          <a:xfrm>
            <a:off x="2178128" y="346552"/>
            <a:ext cx="7580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DESENVOLVIMENTO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ADEE0691-8CDC-EDC7-5612-E3F5FCC4CD52}"/>
                  </a:ext>
                </a:extLst>
              </p14:cNvPr>
              <p14:cNvContentPartPr/>
              <p14:nvPr/>
            </p14:nvContentPartPr>
            <p14:xfrm>
              <a:off x="3377880" y="1952484"/>
              <a:ext cx="1697400" cy="40860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ADEE0691-8CDC-EDC7-5612-E3F5FCC4CD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0240" y="1934484"/>
                <a:ext cx="173304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9" name="Tinta 138">
                <a:extLst>
                  <a:ext uri="{FF2B5EF4-FFF2-40B4-BE49-F238E27FC236}">
                    <a16:creationId xmlns:a16="http://schemas.microsoft.com/office/drawing/2014/main" id="{F41AB3F1-1FBE-CDB5-2448-9AFCDFC22F4B}"/>
                  </a:ext>
                </a:extLst>
              </p14:cNvPr>
              <p14:cNvContentPartPr/>
              <p14:nvPr/>
            </p14:nvContentPartPr>
            <p14:xfrm>
              <a:off x="2690280" y="1137444"/>
              <a:ext cx="10080" cy="32760"/>
            </p14:xfrm>
          </p:contentPart>
        </mc:Choice>
        <mc:Fallback>
          <p:pic>
            <p:nvPicPr>
              <p:cNvPr id="139" name="Tinta 138">
                <a:extLst>
                  <a:ext uri="{FF2B5EF4-FFF2-40B4-BE49-F238E27FC236}">
                    <a16:creationId xmlns:a16="http://schemas.microsoft.com/office/drawing/2014/main" id="{F41AB3F1-1FBE-CDB5-2448-9AFCDFC22F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72640" y="1119804"/>
                <a:ext cx="4572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397588B4-785F-8D8B-5B74-26C462F04B73}"/>
              </a:ext>
            </a:extLst>
          </p:cNvPr>
          <p:cNvGrpSpPr/>
          <p:nvPr/>
        </p:nvGrpSpPr>
        <p:grpSpPr>
          <a:xfrm>
            <a:off x="661680" y="2951484"/>
            <a:ext cx="1796400" cy="699120"/>
            <a:chOff x="661680" y="2951484"/>
            <a:chExt cx="1796400" cy="69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5" name="Tinta 144">
                  <a:extLst>
                    <a:ext uri="{FF2B5EF4-FFF2-40B4-BE49-F238E27FC236}">
                      <a16:creationId xmlns:a16="http://schemas.microsoft.com/office/drawing/2014/main" id="{B2DA8196-DFB1-D8F1-736A-EAA24C592D4D}"/>
                    </a:ext>
                  </a:extLst>
                </p14:cNvPr>
                <p14:cNvContentPartPr/>
                <p14:nvPr/>
              </p14:nvContentPartPr>
              <p14:xfrm>
                <a:off x="661680" y="3224004"/>
                <a:ext cx="147240" cy="283680"/>
              </p14:xfrm>
            </p:contentPart>
          </mc:Choice>
          <mc:Fallback>
            <p:pic>
              <p:nvPicPr>
                <p:cNvPr id="145" name="Tinta 144">
                  <a:extLst>
                    <a:ext uri="{FF2B5EF4-FFF2-40B4-BE49-F238E27FC236}">
                      <a16:creationId xmlns:a16="http://schemas.microsoft.com/office/drawing/2014/main" id="{B2DA8196-DFB1-D8F1-736A-EAA24C592D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4040" y="3206364"/>
                  <a:ext cx="1828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8" name="Tinta 147">
                  <a:extLst>
                    <a:ext uri="{FF2B5EF4-FFF2-40B4-BE49-F238E27FC236}">
                      <a16:creationId xmlns:a16="http://schemas.microsoft.com/office/drawing/2014/main" id="{A2C4A8E7-EFBB-481E-27E1-19986AFA7385}"/>
                    </a:ext>
                  </a:extLst>
                </p14:cNvPr>
                <p14:cNvContentPartPr/>
                <p14:nvPr/>
              </p14:nvContentPartPr>
              <p14:xfrm>
                <a:off x="849960" y="3302844"/>
                <a:ext cx="129240" cy="167040"/>
              </p14:xfrm>
            </p:contentPart>
          </mc:Choice>
          <mc:Fallback>
            <p:pic>
              <p:nvPicPr>
                <p:cNvPr id="148" name="Tinta 147">
                  <a:extLst>
                    <a:ext uri="{FF2B5EF4-FFF2-40B4-BE49-F238E27FC236}">
                      <a16:creationId xmlns:a16="http://schemas.microsoft.com/office/drawing/2014/main" id="{A2C4A8E7-EFBB-481E-27E1-19986AFA73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2320" y="3284844"/>
                  <a:ext cx="164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0" name="Tinta 149">
                  <a:extLst>
                    <a:ext uri="{FF2B5EF4-FFF2-40B4-BE49-F238E27FC236}">
                      <a16:creationId xmlns:a16="http://schemas.microsoft.com/office/drawing/2014/main" id="{E736C709-BC9D-9600-B8D9-FA12EB238D67}"/>
                    </a:ext>
                  </a:extLst>
                </p14:cNvPr>
                <p14:cNvContentPartPr/>
                <p14:nvPr/>
              </p14:nvContentPartPr>
              <p14:xfrm>
                <a:off x="1197000" y="2983884"/>
                <a:ext cx="178920" cy="654120"/>
              </p14:xfrm>
            </p:contentPart>
          </mc:Choice>
          <mc:Fallback>
            <p:pic>
              <p:nvPicPr>
                <p:cNvPr id="150" name="Tinta 149">
                  <a:extLst>
                    <a:ext uri="{FF2B5EF4-FFF2-40B4-BE49-F238E27FC236}">
                      <a16:creationId xmlns:a16="http://schemas.microsoft.com/office/drawing/2014/main" id="{E736C709-BC9D-9600-B8D9-FA12EB238D6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79360" y="2966244"/>
                  <a:ext cx="21456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1" name="Tinta 150">
                  <a:extLst>
                    <a:ext uri="{FF2B5EF4-FFF2-40B4-BE49-F238E27FC236}">
                      <a16:creationId xmlns:a16="http://schemas.microsoft.com/office/drawing/2014/main" id="{0EAB6A3A-BC15-2AEE-1429-D085ECAEBD74}"/>
                    </a:ext>
                  </a:extLst>
                </p14:cNvPr>
                <p14:cNvContentPartPr/>
                <p14:nvPr/>
              </p14:nvContentPartPr>
              <p14:xfrm>
                <a:off x="1470960" y="3051924"/>
                <a:ext cx="73440" cy="216360"/>
              </p14:xfrm>
            </p:contentPart>
          </mc:Choice>
          <mc:Fallback>
            <p:pic>
              <p:nvPicPr>
                <p:cNvPr id="151" name="Tinta 150">
                  <a:extLst>
                    <a:ext uri="{FF2B5EF4-FFF2-40B4-BE49-F238E27FC236}">
                      <a16:creationId xmlns:a16="http://schemas.microsoft.com/office/drawing/2014/main" id="{0EAB6A3A-BC15-2AEE-1429-D085ECAEBD7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52960" y="3034284"/>
                  <a:ext cx="109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2" name="Tinta 151">
                  <a:extLst>
                    <a:ext uri="{FF2B5EF4-FFF2-40B4-BE49-F238E27FC236}">
                      <a16:creationId xmlns:a16="http://schemas.microsoft.com/office/drawing/2014/main" id="{E822CDA3-B500-0D69-554D-346050248B40}"/>
                    </a:ext>
                  </a:extLst>
                </p14:cNvPr>
                <p14:cNvContentPartPr/>
                <p14:nvPr/>
              </p14:nvContentPartPr>
              <p14:xfrm>
                <a:off x="1399320" y="2956524"/>
                <a:ext cx="146520" cy="173520"/>
              </p14:xfrm>
            </p:contentPart>
          </mc:Choice>
          <mc:Fallback>
            <p:pic>
              <p:nvPicPr>
                <p:cNvPr id="152" name="Tinta 151">
                  <a:extLst>
                    <a:ext uri="{FF2B5EF4-FFF2-40B4-BE49-F238E27FC236}">
                      <a16:creationId xmlns:a16="http://schemas.microsoft.com/office/drawing/2014/main" id="{E822CDA3-B500-0D69-554D-346050248B4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1320" y="2938524"/>
                  <a:ext cx="1821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3" name="Tinta 152">
                  <a:extLst>
                    <a:ext uri="{FF2B5EF4-FFF2-40B4-BE49-F238E27FC236}">
                      <a16:creationId xmlns:a16="http://schemas.microsoft.com/office/drawing/2014/main" id="{BB6D9E91-0048-FC2A-A44B-458EFAB16F41}"/>
                    </a:ext>
                  </a:extLst>
                </p14:cNvPr>
                <p14:cNvContentPartPr/>
                <p14:nvPr/>
              </p14:nvContentPartPr>
              <p14:xfrm>
                <a:off x="1375200" y="3255324"/>
                <a:ext cx="322200" cy="115200"/>
              </p14:xfrm>
            </p:contentPart>
          </mc:Choice>
          <mc:Fallback>
            <p:pic>
              <p:nvPicPr>
                <p:cNvPr id="153" name="Tinta 152">
                  <a:extLst>
                    <a:ext uri="{FF2B5EF4-FFF2-40B4-BE49-F238E27FC236}">
                      <a16:creationId xmlns:a16="http://schemas.microsoft.com/office/drawing/2014/main" id="{BB6D9E91-0048-FC2A-A44B-458EFAB16F4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57200" y="3237324"/>
                  <a:ext cx="357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4" name="Tinta 153">
                  <a:extLst>
                    <a:ext uri="{FF2B5EF4-FFF2-40B4-BE49-F238E27FC236}">
                      <a16:creationId xmlns:a16="http://schemas.microsoft.com/office/drawing/2014/main" id="{3578E484-424B-6E41-3956-CDA88338FCA7}"/>
                    </a:ext>
                  </a:extLst>
                </p14:cNvPr>
                <p14:cNvContentPartPr/>
                <p14:nvPr/>
              </p14:nvContentPartPr>
              <p14:xfrm>
                <a:off x="1455120" y="3449004"/>
                <a:ext cx="115560" cy="201600"/>
              </p14:xfrm>
            </p:contentPart>
          </mc:Choice>
          <mc:Fallback>
            <p:pic>
              <p:nvPicPr>
                <p:cNvPr id="154" name="Tinta 153">
                  <a:extLst>
                    <a:ext uri="{FF2B5EF4-FFF2-40B4-BE49-F238E27FC236}">
                      <a16:creationId xmlns:a16="http://schemas.microsoft.com/office/drawing/2014/main" id="{3578E484-424B-6E41-3956-CDA88338FC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37120" y="3431364"/>
                  <a:ext cx="151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5" name="Tinta 154">
                  <a:extLst>
                    <a:ext uri="{FF2B5EF4-FFF2-40B4-BE49-F238E27FC236}">
                      <a16:creationId xmlns:a16="http://schemas.microsoft.com/office/drawing/2014/main" id="{05A507F2-796C-2222-81EF-FD02B9AF88B2}"/>
                    </a:ext>
                  </a:extLst>
                </p14:cNvPr>
                <p14:cNvContentPartPr/>
                <p14:nvPr/>
              </p14:nvContentPartPr>
              <p14:xfrm>
                <a:off x="1591920" y="3501564"/>
                <a:ext cx="121320" cy="46800"/>
              </p14:xfrm>
            </p:contentPart>
          </mc:Choice>
          <mc:Fallback>
            <p:pic>
              <p:nvPicPr>
                <p:cNvPr id="155" name="Tinta 154">
                  <a:extLst>
                    <a:ext uri="{FF2B5EF4-FFF2-40B4-BE49-F238E27FC236}">
                      <a16:creationId xmlns:a16="http://schemas.microsoft.com/office/drawing/2014/main" id="{05A507F2-796C-2222-81EF-FD02B9AF88B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73920" y="3483924"/>
                  <a:ext cx="156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6" name="Tinta 155">
                  <a:extLst>
                    <a:ext uri="{FF2B5EF4-FFF2-40B4-BE49-F238E27FC236}">
                      <a16:creationId xmlns:a16="http://schemas.microsoft.com/office/drawing/2014/main" id="{2E18D6AB-B6F0-47FC-9717-E211600C7B7E}"/>
                    </a:ext>
                  </a:extLst>
                </p14:cNvPr>
                <p14:cNvContentPartPr/>
                <p14:nvPr/>
              </p14:nvContentPartPr>
              <p14:xfrm>
                <a:off x="1760760" y="3401484"/>
                <a:ext cx="83520" cy="168120"/>
              </p14:xfrm>
            </p:contentPart>
          </mc:Choice>
          <mc:Fallback>
            <p:pic>
              <p:nvPicPr>
                <p:cNvPr id="156" name="Tinta 155">
                  <a:extLst>
                    <a:ext uri="{FF2B5EF4-FFF2-40B4-BE49-F238E27FC236}">
                      <a16:creationId xmlns:a16="http://schemas.microsoft.com/office/drawing/2014/main" id="{2E18D6AB-B6F0-47FC-9717-E211600C7B7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42760" y="3383484"/>
                  <a:ext cx="119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7" name="Tinta 156">
                  <a:extLst>
                    <a:ext uri="{FF2B5EF4-FFF2-40B4-BE49-F238E27FC236}">
                      <a16:creationId xmlns:a16="http://schemas.microsoft.com/office/drawing/2014/main" id="{E8F51623-8A6C-FB80-4CC7-33716867691B}"/>
                    </a:ext>
                  </a:extLst>
                </p14:cNvPr>
                <p14:cNvContentPartPr/>
                <p14:nvPr/>
              </p14:nvContentPartPr>
              <p14:xfrm>
                <a:off x="1737720" y="3288444"/>
                <a:ext cx="106200" cy="200520"/>
              </p14:xfrm>
            </p:contentPart>
          </mc:Choice>
          <mc:Fallback>
            <p:pic>
              <p:nvPicPr>
                <p:cNvPr id="157" name="Tinta 156">
                  <a:extLst>
                    <a:ext uri="{FF2B5EF4-FFF2-40B4-BE49-F238E27FC236}">
                      <a16:creationId xmlns:a16="http://schemas.microsoft.com/office/drawing/2014/main" id="{E8F51623-8A6C-FB80-4CC7-33716867691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19720" y="3270804"/>
                  <a:ext cx="1418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8" name="Tinta 157">
                  <a:extLst>
                    <a:ext uri="{FF2B5EF4-FFF2-40B4-BE49-F238E27FC236}">
                      <a16:creationId xmlns:a16="http://schemas.microsoft.com/office/drawing/2014/main" id="{6640B68A-0471-AE5C-037D-0A4D48875997}"/>
                    </a:ext>
                  </a:extLst>
                </p14:cNvPr>
                <p14:cNvContentPartPr/>
                <p14:nvPr/>
              </p14:nvContentPartPr>
              <p14:xfrm>
                <a:off x="1770120" y="2951484"/>
                <a:ext cx="331920" cy="647280"/>
              </p14:xfrm>
            </p:contentPart>
          </mc:Choice>
          <mc:Fallback>
            <p:pic>
              <p:nvPicPr>
                <p:cNvPr id="158" name="Tinta 157">
                  <a:extLst>
                    <a:ext uri="{FF2B5EF4-FFF2-40B4-BE49-F238E27FC236}">
                      <a16:creationId xmlns:a16="http://schemas.microsoft.com/office/drawing/2014/main" id="{6640B68A-0471-AE5C-037D-0A4D4887599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52480" y="2933484"/>
                  <a:ext cx="36756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9" name="Tinta 158">
                  <a:extLst>
                    <a:ext uri="{FF2B5EF4-FFF2-40B4-BE49-F238E27FC236}">
                      <a16:creationId xmlns:a16="http://schemas.microsoft.com/office/drawing/2014/main" id="{80119E46-449E-0623-3E11-9391E83D8B44}"/>
                    </a:ext>
                  </a:extLst>
                </p14:cNvPr>
                <p14:cNvContentPartPr/>
                <p14:nvPr/>
              </p14:nvContentPartPr>
              <p14:xfrm>
                <a:off x="2305080" y="3197004"/>
                <a:ext cx="89640" cy="14760"/>
              </p14:xfrm>
            </p:contentPart>
          </mc:Choice>
          <mc:Fallback>
            <p:pic>
              <p:nvPicPr>
                <p:cNvPr id="159" name="Tinta 158">
                  <a:extLst>
                    <a:ext uri="{FF2B5EF4-FFF2-40B4-BE49-F238E27FC236}">
                      <a16:creationId xmlns:a16="http://schemas.microsoft.com/office/drawing/2014/main" id="{80119E46-449E-0623-3E11-9391E83D8B4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7440" y="3179364"/>
                  <a:ext cx="125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0" name="Tinta 159">
                  <a:extLst>
                    <a:ext uri="{FF2B5EF4-FFF2-40B4-BE49-F238E27FC236}">
                      <a16:creationId xmlns:a16="http://schemas.microsoft.com/office/drawing/2014/main" id="{87CF9C65-B4FD-E0CC-E318-BEACD8971E18}"/>
                    </a:ext>
                  </a:extLst>
                </p14:cNvPr>
                <p14:cNvContentPartPr/>
                <p14:nvPr/>
              </p14:nvContentPartPr>
              <p14:xfrm>
                <a:off x="2343240" y="3315444"/>
                <a:ext cx="114840" cy="18360"/>
              </p14:xfrm>
            </p:contentPart>
          </mc:Choice>
          <mc:Fallback>
            <p:pic>
              <p:nvPicPr>
                <p:cNvPr id="160" name="Tinta 159">
                  <a:extLst>
                    <a:ext uri="{FF2B5EF4-FFF2-40B4-BE49-F238E27FC236}">
                      <a16:creationId xmlns:a16="http://schemas.microsoft.com/office/drawing/2014/main" id="{87CF9C65-B4FD-E0CC-E318-BEACD8971E1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25600" y="3297444"/>
                  <a:ext cx="15048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Agrupar 163">
            <a:extLst>
              <a:ext uri="{FF2B5EF4-FFF2-40B4-BE49-F238E27FC236}">
                <a16:creationId xmlns:a16="http://schemas.microsoft.com/office/drawing/2014/main" id="{1A9773FF-AEA4-A602-B191-8682B3031E8F}"/>
              </a:ext>
            </a:extLst>
          </p:cNvPr>
          <p:cNvGrpSpPr/>
          <p:nvPr/>
        </p:nvGrpSpPr>
        <p:grpSpPr>
          <a:xfrm>
            <a:off x="2731320" y="3051564"/>
            <a:ext cx="274680" cy="364320"/>
            <a:chOff x="2731320" y="3051564"/>
            <a:chExt cx="274680" cy="36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62" name="Tinta 161">
                  <a:extLst>
                    <a:ext uri="{FF2B5EF4-FFF2-40B4-BE49-F238E27FC236}">
                      <a16:creationId xmlns:a16="http://schemas.microsoft.com/office/drawing/2014/main" id="{1D6B8098-B942-7E92-1BFC-FB5631AFE17F}"/>
                    </a:ext>
                  </a:extLst>
                </p14:cNvPr>
                <p14:cNvContentPartPr/>
                <p14:nvPr/>
              </p14:nvContentPartPr>
              <p14:xfrm>
                <a:off x="2731320" y="3051564"/>
                <a:ext cx="274680" cy="364320"/>
              </p14:xfrm>
            </p:contentPart>
          </mc:Choice>
          <mc:Fallback>
            <p:pic>
              <p:nvPicPr>
                <p:cNvPr id="162" name="Tinta 161">
                  <a:extLst>
                    <a:ext uri="{FF2B5EF4-FFF2-40B4-BE49-F238E27FC236}">
                      <a16:creationId xmlns:a16="http://schemas.microsoft.com/office/drawing/2014/main" id="{1D6B8098-B942-7E92-1BFC-FB5631AFE17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13320" y="3033924"/>
                  <a:ext cx="3103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63" name="Tinta 162">
                  <a:extLst>
                    <a:ext uri="{FF2B5EF4-FFF2-40B4-BE49-F238E27FC236}">
                      <a16:creationId xmlns:a16="http://schemas.microsoft.com/office/drawing/2014/main" id="{5B26C270-3A7E-2522-CED0-A0F7BA901125}"/>
                    </a:ext>
                  </a:extLst>
                </p14:cNvPr>
                <p14:cNvContentPartPr/>
                <p14:nvPr/>
              </p14:nvContentPartPr>
              <p14:xfrm>
                <a:off x="2790000" y="3170004"/>
                <a:ext cx="193680" cy="63720"/>
              </p14:xfrm>
            </p:contentPart>
          </mc:Choice>
          <mc:Fallback>
            <p:pic>
              <p:nvPicPr>
                <p:cNvPr id="163" name="Tinta 162">
                  <a:extLst>
                    <a:ext uri="{FF2B5EF4-FFF2-40B4-BE49-F238E27FC236}">
                      <a16:creationId xmlns:a16="http://schemas.microsoft.com/office/drawing/2014/main" id="{5B26C270-3A7E-2522-CED0-A0F7BA90112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72360" y="3152004"/>
                  <a:ext cx="22932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7" name="Tinta 206">
                <a:extLst>
                  <a:ext uri="{FF2B5EF4-FFF2-40B4-BE49-F238E27FC236}">
                    <a16:creationId xmlns:a16="http://schemas.microsoft.com/office/drawing/2014/main" id="{F375F66D-AD92-1FF0-90C8-79B8CF967AC0}"/>
                  </a:ext>
                </a:extLst>
              </p14:cNvPr>
              <p14:cNvContentPartPr/>
              <p14:nvPr/>
            </p14:nvContentPartPr>
            <p14:xfrm>
              <a:off x="4164480" y="4551684"/>
              <a:ext cx="191520" cy="250560"/>
            </p14:xfrm>
          </p:contentPart>
        </mc:Choice>
        <mc:Fallback>
          <p:pic>
            <p:nvPicPr>
              <p:cNvPr id="207" name="Tinta 206">
                <a:extLst>
                  <a:ext uri="{FF2B5EF4-FFF2-40B4-BE49-F238E27FC236}">
                    <a16:creationId xmlns:a16="http://schemas.microsoft.com/office/drawing/2014/main" id="{F375F66D-AD92-1FF0-90C8-79B8CF967AC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46840" y="4533684"/>
                <a:ext cx="227160" cy="28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Agrupar 222">
            <a:extLst>
              <a:ext uri="{FF2B5EF4-FFF2-40B4-BE49-F238E27FC236}">
                <a16:creationId xmlns:a16="http://schemas.microsoft.com/office/drawing/2014/main" id="{09D3DE6B-FEF0-A48E-1E3D-1BE8A0D86ED4}"/>
              </a:ext>
            </a:extLst>
          </p:cNvPr>
          <p:cNvGrpSpPr/>
          <p:nvPr/>
        </p:nvGrpSpPr>
        <p:grpSpPr>
          <a:xfrm>
            <a:off x="358200" y="4098084"/>
            <a:ext cx="646200" cy="1008000"/>
            <a:chOff x="358200" y="4098084"/>
            <a:chExt cx="646200" cy="100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5" name="Tinta 214">
                  <a:extLst>
                    <a:ext uri="{FF2B5EF4-FFF2-40B4-BE49-F238E27FC236}">
                      <a16:creationId xmlns:a16="http://schemas.microsoft.com/office/drawing/2014/main" id="{85D37CFC-B0A2-F701-38C3-E80BEE15FB63}"/>
                    </a:ext>
                  </a:extLst>
                </p14:cNvPr>
                <p14:cNvContentPartPr/>
                <p14:nvPr/>
              </p14:nvContentPartPr>
              <p14:xfrm>
                <a:off x="582480" y="4269804"/>
                <a:ext cx="360" cy="360"/>
              </p14:xfrm>
            </p:contentPart>
          </mc:Choice>
          <mc:Fallback>
            <p:pic>
              <p:nvPicPr>
                <p:cNvPr id="215" name="Tinta 214">
                  <a:extLst>
                    <a:ext uri="{FF2B5EF4-FFF2-40B4-BE49-F238E27FC236}">
                      <a16:creationId xmlns:a16="http://schemas.microsoft.com/office/drawing/2014/main" id="{85D37CFC-B0A2-F701-38C3-E80BEE15FB6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4840" y="425216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16" name="Tinta 215">
                  <a:extLst>
                    <a:ext uri="{FF2B5EF4-FFF2-40B4-BE49-F238E27FC236}">
                      <a16:creationId xmlns:a16="http://schemas.microsoft.com/office/drawing/2014/main" id="{0B3E8EDD-A854-2007-F945-3C390428557A}"/>
                    </a:ext>
                  </a:extLst>
                </p14:cNvPr>
                <p14:cNvContentPartPr/>
                <p14:nvPr/>
              </p14:nvContentPartPr>
              <p14:xfrm>
                <a:off x="566280" y="4239564"/>
                <a:ext cx="106560" cy="219600"/>
              </p14:xfrm>
            </p:contentPart>
          </mc:Choice>
          <mc:Fallback>
            <p:pic>
              <p:nvPicPr>
                <p:cNvPr id="216" name="Tinta 215">
                  <a:extLst>
                    <a:ext uri="{FF2B5EF4-FFF2-40B4-BE49-F238E27FC236}">
                      <a16:creationId xmlns:a16="http://schemas.microsoft.com/office/drawing/2014/main" id="{0B3E8EDD-A854-2007-F945-3C390428557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8640" y="4221564"/>
                  <a:ext cx="1422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17" name="Tinta 216">
                  <a:extLst>
                    <a:ext uri="{FF2B5EF4-FFF2-40B4-BE49-F238E27FC236}">
                      <a16:creationId xmlns:a16="http://schemas.microsoft.com/office/drawing/2014/main" id="{0AC16BAB-B098-3D33-553C-A2AA076B2458}"/>
                    </a:ext>
                  </a:extLst>
                </p14:cNvPr>
                <p14:cNvContentPartPr/>
                <p14:nvPr/>
              </p14:nvContentPartPr>
              <p14:xfrm>
                <a:off x="499680" y="4098084"/>
                <a:ext cx="205560" cy="218880"/>
              </p14:xfrm>
            </p:contentPart>
          </mc:Choice>
          <mc:Fallback>
            <p:pic>
              <p:nvPicPr>
                <p:cNvPr id="217" name="Tinta 216">
                  <a:extLst>
                    <a:ext uri="{FF2B5EF4-FFF2-40B4-BE49-F238E27FC236}">
                      <a16:creationId xmlns:a16="http://schemas.microsoft.com/office/drawing/2014/main" id="{0AC16BAB-B098-3D33-553C-A2AA076B245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1680" y="4080084"/>
                  <a:ext cx="241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18" name="Tinta 217">
                  <a:extLst>
                    <a:ext uri="{FF2B5EF4-FFF2-40B4-BE49-F238E27FC236}">
                      <a16:creationId xmlns:a16="http://schemas.microsoft.com/office/drawing/2014/main" id="{33E6C457-82F8-48D4-352D-5589D569C338}"/>
                    </a:ext>
                  </a:extLst>
                </p14:cNvPr>
                <p14:cNvContentPartPr/>
                <p14:nvPr/>
              </p14:nvContentPartPr>
              <p14:xfrm>
                <a:off x="358200" y="4452324"/>
                <a:ext cx="635400" cy="218880"/>
              </p14:xfrm>
            </p:contentPart>
          </mc:Choice>
          <mc:Fallback>
            <p:pic>
              <p:nvPicPr>
                <p:cNvPr id="218" name="Tinta 217">
                  <a:extLst>
                    <a:ext uri="{FF2B5EF4-FFF2-40B4-BE49-F238E27FC236}">
                      <a16:creationId xmlns:a16="http://schemas.microsoft.com/office/drawing/2014/main" id="{33E6C457-82F8-48D4-352D-5589D569C33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0560" y="4434684"/>
                  <a:ext cx="6710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19" name="Tinta 218">
                  <a:extLst>
                    <a:ext uri="{FF2B5EF4-FFF2-40B4-BE49-F238E27FC236}">
                      <a16:creationId xmlns:a16="http://schemas.microsoft.com/office/drawing/2014/main" id="{1544B4F6-A2C6-C058-4176-6531F4C192AB}"/>
                    </a:ext>
                  </a:extLst>
                </p14:cNvPr>
                <p14:cNvContentPartPr/>
                <p14:nvPr/>
              </p14:nvContentPartPr>
              <p14:xfrm>
                <a:off x="414000" y="4839324"/>
                <a:ext cx="111960" cy="266760"/>
              </p14:xfrm>
            </p:contentPart>
          </mc:Choice>
          <mc:Fallback>
            <p:pic>
              <p:nvPicPr>
                <p:cNvPr id="219" name="Tinta 218">
                  <a:extLst>
                    <a:ext uri="{FF2B5EF4-FFF2-40B4-BE49-F238E27FC236}">
                      <a16:creationId xmlns:a16="http://schemas.microsoft.com/office/drawing/2014/main" id="{1544B4F6-A2C6-C058-4176-6531F4C192A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6000" y="4821684"/>
                  <a:ext cx="1476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20" name="Tinta 219">
                  <a:extLst>
                    <a:ext uri="{FF2B5EF4-FFF2-40B4-BE49-F238E27FC236}">
                      <a16:creationId xmlns:a16="http://schemas.microsoft.com/office/drawing/2014/main" id="{F2CB44B8-6EE5-9AD1-1DF2-C743AC8D5DAB}"/>
                    </a:ext>
                  </a:extLst>
                </p14:cNvPr>
                <p14:cNvContentPartPr/>
                <p14:nvPr/>
              </p14:nvContentPartPr>
              <p14:xfrm>
                <a:off x="588960" y="4848324"/>
                <a:ext cx="172440" cy="68400"/>
              </p14:xfrm>
            </p:contentPart>
          </mc:Choice>
          <mc:Fallback>
            <p:pic>
              <p:nvPicPr>
                <p:cNvPr id="220" name="Tinta 219">
                  <a:extLst>
                    <a:ext uri="{FF2B5EF4-FFF2-40B4-BE49-F238E27FC236}">
                      <a16:creationId xmlns:a16="http://schemas.microsoft.com/office/drawing/2014/main" id="{F2CB44B8-6EE5-9AD1-1DF2-C743AC8D5DA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0960" y="4830684"/>
                  <a:ext cx="2080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21" name="Tinta 220">
                  <a:extLst>
                    <a:ext uri="{FF2B5EF4-FFF2-40B4-BE49-F238E27FC236}">
                      <a16:creationId xmlns:a16="http://schemas.microsoft.com/office/drawing/2014/main" id="{9EF3A163-8446-54B5-DE47-AA135346DCB3}"/>
                    </a:ext>
                  </a:extLst>
                </p14:cNvPr>
                <p14:cNvContentPartPr/>
                <p14:nvPr/>
              </p14:nvContentPartPr>
              <p14:xfrm>
                <a:off x="865080" y="4830324"/>
                <a:ext cx="80640" cy="185760"/>
              </p14:xfrm>
            </p:contentPart>
          </mc:Choice>
          <mc:Fallback>
            <p:pic>
              <p:nvPicPr>
                <p:cNvPr id="221" name="Tinta 220">
                  <a:extLst>
                    <a:ext uri="{FF2B5EF4-FFF2-40B4-BE49-F238E27FC236}">
                      <a16:creationId xmlns:a16="http://schemas.microsoft.com/office/drawing/2014/main" id="{9EF3A163-8446-54B5-DE47-AA135346DCB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47440" y="4812684"/>
                  <a:ext cx="116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22" name="Tinta 221">
                  <a:extLst>
                    <a:ext uri="{FF2B5EF4-FFF2-40B4-BE49-F238E27FC236}">
                      <a16:creationId xmlns:a16="http://schemas.microsoft.com/office/drawing/2014/main" id="{2F19B929-9FB8-527A-9F28-7070CF619FC0}"/>
                    </a:ext>
                  </a:extLst>
                </p14:cNvPr>
                <p14:cNvContentPartPr/>
                <p14:nvPr/>
              </p14:nvContentPartPr>
              <p14:xfrm>
                <a:off x="815040" y="4684164"/>
                <a:ext cx="189360" cy="214920"/>
              </p14:xfrm>
            </p:contentPart>
          </mc:Choice>
          <mc:Fallback>
            <p:pic>
              <p:nvPicPr>
                <p:cNvPr id="222" name="Tinta 221">
                  <a:extLst>
                    <a:ext uri="{FF2B5EF4-FFF2-40B4-BE49-F238E27FC236}">
                      <a16:creationId xmlns:a16="http://schemas.microsoft.com/office/drawing/2014/main" id="{2F19B929-9FB8-527A-9F28-7070CF619FC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7040" y="4666164"/>
                  <a:ext cx="22500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Agrupar 225">
            <a:extLst>
              <a:ext uri="{FF2B5EF4-FFF2-40B4-BE49-F238E27FC236}">
                <a16:creationId xmlns:a16="http://schemas.microsoft.com/office/drawing/2014/main" id="{9A501E62-8455-8328-C5DC-952C886CCB4B}"/>
              </a:ext>
            </a:extLst>
          </p:cNvPr>
          <p:cNvGrpSpPr/>
          <p:nvPr/>
        </p:nvGrpSpPr>
        <p:grpSpPr>
          <a:xfrm>
            <a:off x="1292760" y="4393644"/>
            <a:ext cx="146880" cy="177480"/>
            <a:chOff x="1292760" y="4393644"/>
            <a:chExt cx="14688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24" name="Tinta 223">
                  <a:extLst>
                    <a:ext uri="{FF2B5EF4-FFF2-40B4-BE49-F238E27FC236}">
                      <a16:creationId xmlns:a16="http://schemas.microsoft.com/office/drawing/2014/main" id="{24DA5297-4AB4-040B-3579-09EF07B0EEC2}"/>
                    </a:ext>
                  </a:extLst>
                </p14:cNvPr>
                <p14:cNvContentPartPr/>
                <p14:nvPr/>
              </p14:nvContentPartPr>
              <p14:xfrm>
                <a:off x="1292760" y="4393644"/>
                <a:ext cx="114840" cy="36720"/>
              </p14:xfrm>
            </p:contentPart>
          </mc:Choice>
          <mc:Fallback>
            <p:pic>
              <p:nvPicPr>
                <p:cNvPr id="224" name="Tinta 223">
                  <a:extLst>
                    <a:ext uri="{FF2B5EF4-FFF2-40B4-BE49-F238E27FC236}">
                      <a16:creationId xmlns:a16="http://schemas.microsoft.com/office/drawing/2014/main" id="{24DA5297-4AB4-040B-3579-09EF07B0EEC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274760" y="4375644"/>
                  <a:ext cx="1504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25" name="Tinta 224">
                  <a:extLst>
                    <a:ext uri="{FF2B5EF4-FFF2-40B4-BE49-F238E27FC236}">
                      <a16:creationId xmlns:a16="http://schemas.microsoft.com/office/drawing/2014/main" id="{CD9563AA-C169-6079-1883-E5F736228CCB}"/>
                    </a:ext>
                  </a:extLst>
                </p14:cNvPr>
                <p14:cNvContentPartPr/>
                <p14:nvPr/>
              </p14:nvContentPartPr>
              <p14:xfrm>
                <a:off x="1308600" y="4520724"/>
                <a:ext cx="131040" cy="50400"/>
              </p14:xfrm>
            </p:contentPart>
          </mc:Choice>
          <mc:Fallback>
            <p:pic>
              <p:nvPicPr>
                <p:cNvPr id="225" name="Tinta 224">
                  <a:extLst>
                    <a:ext uri="{FF2B5EF4-FFF2-40B4-BE49-F238E27FC236}">
                      <a16:creationId xmlns:a16="http://schemas.microsoft.com/office/drawing/2014/main" id="{CD9563AA-C169-6079-1883-E5F736228CC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290600" y="4502724"/>
                  <a:ext cx="16668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Agrupar 229">
            <a:extLst>
              <a:ext uri="{FF2B5EF4-FFF2-40B4-BE49-F238E27FC236}">
                <a16:creationId xmlns:a16="http://schemas.microsoft.com/office/drawing/2014/main" id="{8F4942B3-2085-5580-2086-5370739BFF01}"/>
              </a:ext>
            </a:extLst>
          </p:cNvPr>
          <p:cNvGrpSpPr/>
          <p:nvPr/>
        </p:nvGrpSpPr>
        <p:grpSpPr>
          <a:xfrm>
            <a:off x="1797480" y="4005564"/>
            <a:ext cx="402840" cy="547920"/>
            <a:chOff x="1797480" y="4005564"/>
            <a:chExt cx="402840" cy="54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227" name="Tinta 226">
                  <a:extLst>
                    <a:ext uri="{FF2B5EF4-FFF2-40B4-BE49-F238E27FC236}">
                      <a16:creationId xmlns:a16="http://schemas.microsoft.com/office/drawing/2014/main" id="{08294619-0D0F-AE05-FBB2-55E8A76BBDC1}"/>
                    </a:ext>
                  </a:extLst>
                </p14:cNvPr>
                <p14:cNvContentPartPr/>
                <p14:nvPr/>
              </p14:nvContentPartPr>
              <p14:xfrm>
                <a:off x="1797480" y="4266564"/>
                <a:ext cx="304200" cy="286920"/>
              </p14:xfrm>
            </p:contentPart>
          </mc:Choice>
          <mc:Fallback>
            <p:pic>
              <p:nvPicPr>
                <p:cNvPr id="227" name="Tinta 226">
                  <a:extLst>
                    <a:ext uri="{FF2B5EF4-FFF2-40B4-BE49-F238E27FC236}">
                      <a16:creationId xmlns:a16="http://schemas.microsoft.com/office/drawing/2014/main" id="{08294619-0D0F-AE05-FBB2-55E8A76BBDC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779840" y="4248564"/>
                  <a:ext cx="3398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228" name="Tinta 227">
                  <a:extLst>
                    <a:ext uri="{FF2B5EF4-FFF2-40B4-BE49-F238E27FC236}">
                      <a16:creationId xmlns:a16="http://schemas.microsoft.com/office/drawing/2014/main" id="{42317DA2-60A3-8F7D-DCCF-8E72FC1EA341}"/>
                    </a:ext>
                  </a:extLst>
                </p14:cNvPr>
                <p14:cNvContentPartPr/>
                <p14:nvPr/>
              </p14:nvContentPartPr>
              <p14:xfrm>
                <a:off x="2012040" y="4005564"/>
                <a:ext cx="178560" cy="197640"/>
              </p14:xfrm>
            </p:contentPart>
          </mc:Choice>
          <mc:Fallback>
            <p:pic>
              <p:nvPicPr>
                <p:cNvPr id="228" name="Tinta 227">
                  <a:extLst>
                    <a:ext uri="{FF2B5EF4-FFF2-40B4-BE49-F238E27FC236}">
                      <a16:creationId xmlns:a16="http://schemas.microsoft.com/office/drawing/2014/main" id="{42317DA2-60A3-8F7D-DCCF-8E72FC1EA34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994400" y="3987564"/>
                  <a:ext cx="2142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229" name="Tinta 228">
                  <a:extLst>
                    <a:ext uri="{FF2B5EF4-FFF2-40B4-BE49-F238E27FC236}">
                      <a16:creationId xmlns:a16="http://schemas.microsoft.com/office/drawing/2014/main" id="{82501736-D095-4561-4AED-0BA499572F6C}"/>
                    </a:ext>
                  </a:extLst>
                </p14:cNvPr>
                <p14:cNvContentPartPr/>
                <p14:nvPr/>
              </p14:nvContentPartPr>
              <p14:xfrm>
                <a:off x="2027520" y="4083684"/>
                <a:ext cx="172800" cy="73800"/>
              </p14:xfrm>
            </p:contentPart>
          </mc:Choice>
          <mc:Fallback>
            <p:pic>
              <p:nvPicPr>
                <p:cNvPr id="229" name="Tinta 228">
                  <a:extLst>
                    <a:ext uri="{FF2B5EF4-FFF2-40B4-BE49-F238E27FC236}">
                      <a16:creationId xmlns:a16="http://schemas.microsoft.com/office/drawing/2014/main" id="{82501736-D095-4561-4AED-0BA499572F6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009520" y="4065684"/>
                  <a:ext cx="208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Agrupar 236">
            <a:extLst>
              <a:ext uri="{FF2B5EF4-FFF2-40B4-BE49-F238E27FC236}">
                <a16:creationId xmlns:a16="http://schemas.microsoft.com/office/drawing/2014/main" id="{06EAF9DF-555E-2CF6-5025-D142C3A8F2EF}"/>
              </a:ext>
            </a:extLst>
          </p:cNvPr>
          <p:cNvGrpSpPr/>
          <p:nvPr/>
        </p:nvGrpSpPr>
        <p:grpSpPr>
          <a:xfrm>
            <a:off x="404280" y="5544564"/>
            <a:ext cx="185040" cy="522000"/>
            <a:chOff x="404280" y="5544564"/>
            <a:chExt cx="185040" cy="52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31" name="Tinta 230">
                  <a:extLst>
                    <a:ext uri="{FF2B5EF4-FFF2-40B4-BE49-F238E27FC236}">
                      <a16:creationId xmlns:a16="http://schemas.microsoft.com/office/drawing/2014/main" id="{A4A1C24B-5161-5132-3D98-0D0CB94B302D}"/>
                    </a:ext>
                  </a:extLst>
                </p14:cNvPr>
                <p14:cNvContentPartPr/>
                <p14:nvPr/>
              </p14:nvContentPartPr>
              <p14:xfrm>
                <a:off x="477360" y="5699004"/>
                <a:ext cx="104760" cy="367560"/>
              </p14:xfrm>
            </p:contentPart>
          </mc:Choice>
          <mc:Fallback>
            <p:pic>
              <p:nvPicPr>
                <p:cNvPr id="231" name="Tinta 230">
                  <a:extLst>
                    <a:ext uri="{FF2B5EF4-FFF2-40B4-BE49-F238E27FC236}">
                      <a16:creationId xmlns:a16="http://schemas.microsoft.com/office/drawing/2014/main" id="{A4A1C24B-5161-5132-3D98-0D0CB94B302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59720" y="5681364"/>
                  <a:ext cx="14040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32" name="Tinta 231">
                  <a:extLst>
                    <a:ext uri="{FF2B5EF4-FFF2-40B4-BE49-F238E27FC236}">
                      <a16:creationId xmlns:a16="http://schemas.microsoft.com/office/drawing/2014/main" id="{50BCC2E3-BEB2-A406-9B6A-596142489962}"/>
                    </a:ext>
                  </a:extLst>
                </p14:cNvPr>
                <p14:cNvContentPartPr/>
                <p14:nvPr/>
              </p14:nvContentPartPr>
              <p14:xfrm>
                <a:off x="404280" y="5544564"/>
                <a:ext cx="185040" cy="213840"/>
              </p14:xfrm>
            </p:contentPart>
          </mc:Choice>
          <mc:Fallback>
            <p:pic>
              <p:nvPicPr>
                <p:cNvPr id="232" name="Tinta 231">
                  <a:extLst>
                    <a:ext uri="{FF2B5EF4-FFF2-40B4-BE49-F238E27FC236}">
                      <a16:creationId xmlns:a16="http://schemas.microsoft.com/office/drawing/2014/main" id="{50BCC2E3-BEB2-A406-9B6A-59614248996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86640" y="5526924"/>
                  <a:ext cx="2206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33" name="Tinta 232">
                  <a:extLst>
                    <a:ext uri="{FF2B5EF4-FFF2-40B4-BE49-F238E27FC236}">
                      <a16:creationId xmlns:a16="http://schemas.microsoft.com/office/drawing/2014/main" id="{B41D0228-54F9-578F-BD9D-ED86130BC9FC}"/>
                    </a:ext>
                  </a:extLst>
                </p14:cNvPr>
                <p14:cNvContentPartPr/>
                <p14:nvPr/>
              </p14:nvContentPartPr>
              <p14:xfrm>
                <a:off x="483480" y="5694324"/>
                <a:ext cx="57960" cy="209520"/>
              </p14:xfrm>
            </p:contentPart>
          </mc:Choice>
          <mc:Fallback>
            <p:pic>
              <p:nvPicPr>
                <p:cNvPr id="233" name="Tinta 232">
                  <a:extLst>
                    <a:ext uri="{FF2B5EF4-FFF2-40B4-BE49-F238E27FC236}">
                      <a16:creationId xmlns:a16="http://schemas.microsoft.com/office/drawing/2014/main" id="{B41D0228-54F9-578F-BD9D-ED86130BC9F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65840" y="5676684"/>
                  <a:ext cx="9360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Agrupar 235">
            <a:extLst>
              <a:ext uri="{FF2B5EF4-FFF2-40B4-BE49-F238E27FC236}">
                <a16:creationId xmlns:a16="http://schemas.microsoft.com/office/drawing/2014/main" id="{EA178B15-D99C-7AAE-9A9A-67FFF2ADBA72}"/>
              </a:ext>
            </a:extLst>
          </p:cNvPr>
          <p:cNvGrpSpPr/>
          <p:nvPr/>
        </p:nvGrpSpPr>
        <p:grpSpPr>
          <a:xfrm>
            <a:off x="897840" y="5520084"/>
            <a:ext cx="137160" cy="141840"/>
            <a:chOff x="897840" y="5520084"/>
            <a:chExt cx="137160" cy="1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34" name="Tinta 233">
                  <a:extLst>
                    <a:ext uri="{FF2B5EF4-FFF2-40B4-BE49-F238E27FC236}">
                      <a16:creationId xmlns:a16="http://schemas.microsoft.com/office/drawing/2014/main" id="{342077C3-FC86-DABE-E4CB-43698C9B84D2}"/>
                    </a:ext>
                  </a:extLst>
                </p14:cNvPr>
                <p14:cNvContentPartPr/>
                <p14:nvPr/>
              </p14:nvContentPartPr>
              <p14:xfrm>
                <a:off x="897840" y="5520084"/>
                <a:ext cx="73440" cy="42120"/>
              </p14:xfrm>
            </p:contentPart>
          </mc:Choice>
          <mc:Fallback>
            <p:pic>
              <p:nvPicPr>
                <p:cNvPr id="234" name="Tinta 233">
                  <a:extLst>
                    <a:ext uri="{FF2B5EF4-FFF2-40B4-BE49-F238E27FC236}">
                      <a16:creationId xmlns:a16="http://schemas.microsoft.com/office/drawing/2014/main" id="{342077C3-FC86-DABE-E4CB-43698C9B84D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9840" y="5502084"/>
                  <a:ext cx="1090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35" name="Tinta 234">
                  <a:extLst>
                    <a:ext uri="{FF2B5EF4-FFF2-40B4-BE49-F238E27FC236}">
                      <a16:creationId xmlns:a16="http://schemas.microsoft.com/office/drawing/2014/main" id="{8D169E45-6C35-954E-985B-2F4B7E7407C6}"/>
                    </a:ext>
                  </a:extLst>
                </p14:cNvPr>
                <p14:cNvContentPartPr/>
                <p14:nvPr/>
              </p14:nvContentPartPr>
              <p14:xfrm>
                <a:off x="929520" y="5598924"/>
                <a:ext cx="105480" cy="63000"/>
              </p14:xfrm>
            </p:contentPart>
          </mc:Choice>
          <mc:Fallback>
            <p:pic>
              <p:nvPicPr>
                <p:cNvPr id="235" name="Tinta 234">
                  <a:extLst>
                    <a:ext uri="{FF2B5EF4-FFF2-40B4-BE49-F238E27FC236}">
                      <a16:creationId xmlns:a16="http://schemas.microsoft.com/office/drawing/2014/main" id="{8D169E45-6C35-954E-985B-2F4B7E7407C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11880" y="5580924"/>
                  <a:ext cx="14112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Agrupar 240">
            <a:extLst>
              <a:ext uri="{FF2B5EF4-FFF2-40B4-BE49-F238E27FC236}">
                <a16:creationId xmlns:a16="http://schemas.microsoft.com/office/drawing/2014/main" id="{5AA42B5A-23E5-33A6-12EE-9A83143ED848}"/>
              </a:ext>
            </a:extLst>
          </p:cNvPr>
          <p:cNvGrpSpPr/>
          <p:nvPr/>
        </p:nvGrpSpPr>
        <p:grpSpPr>
          <a:xfrm>
            <a:off x="1317240" y="5084484"/>
            <a:ext cx="332280" cy="532800"/>
            <a:chOff x="1317240" y="5084484"/>
            <a:chExt cx="332280" cy="53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38" name="Tinta 237">
                  <a:extLst>
                    <a:ext uri="{FF2B5EF4-FFF2-40B4-BE49-F238E27FC236}">
                      <a16:creationId xmlns:a16="http://schemas.microsoft.com/office/drawing/2014/main" id="{7807A988-1EC9-8270-580B-F462B992B1D4}"/>
                    </a:ext>
                  </a:extLst>
                </p14:cNvPr>
                <p14:cNvContentPartPr/>
                <p14:nvPr/>
              </p14:nvContentPartPr>
              <p14:xfrm>
                <a:off x="1317240" y="5330004"/>
                <a:ext cx="211320" cy="287280"/>
              </p14:xfrm>
            </p:contentPart>
          </mc:Choice>
          <mc:Fallback>
            <p:pic>
              <p:nvPicPr>
                <p:cNvPr id="238" name="Tinta 237">
                  <a:extLst>
                    <a:ext uri="{FF2B5EF4-FFF2-40B4-BE49-F238E27FC236}">
                      <a16:creationId xmlns:a16="http://schemas.microsoft.com/office/drawing/2014/main" id="{7807A988-1EC9-8270-580B-F462B992B1D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99600" y="5312364"/>
                  <a:ext cx="2469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39" name="Tinta 238">
                  <a:extLst>
                    <a:ext uri="{FF2B5EF4-FFF2-40B4-BE49-F238E27FC236}">
                      <a16:creationId xmlns:a16="http://schemas.microsoft.com/office/drawing/2014/main" id="{AB5E0DD4-A58B-841C-F3B5-E33B6511C630}"/>
                    </a:ext>
                  </a:extLst>
                </p14:cNvPr>
                <p14:cNvContentPartPr/>
                <p14:nvPr/>
              </p14:nvContentPartPr>
              <p14:xfrm>
                <a:off x="1479960" y="5084484"/>
                <a:ext cx="169560" cy="228960"/>
              </p14:xfrm>
            </p:contentPart>
          </mc:Choice>
          <mc:Fallback>
            <p:pic>
              <p:nvPicPr>
                <p:cNvPr id="239" name="Tinta 238">
                  <a:extLst>
                    <a:ext uri="{FF2B5EF4-FFF2-40B4-BE49-F238E27FC236}">
                      <a16:creationId xmlns:a16="http://schemas.microsoft.com/office/drawing/2014/main" id="{AB5E0DD4-A58B-841C-F3B5-E33B6511C63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462320" y="5066844"/>
                  <a:ext cx="205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40" name="Tinta 239">
                  <a:extLst>
                    <a:ext uri="{FF2B5EF4-FFF2-40B4-BE49-F238E27FC236}">
                      <a16:creationId xmlns:a16="http://schemas.microsoft.com/office/drawing/2014/main" id="{BC002B24-0149-CCEB-5A7A-2C6840773EBC}"/>
                    </a:ext>
                  </a:extLst>
                </p14:cNvPr>
                <p14:cNvContentPartPr/>
                <p14:nvPr/>
              </p14:nvContentPartPr>
              <p14:xfrm>
                <a:off x="1496520" y="5202564"/>
                <a:ext cx="121320" cy="63360"/>
              </p14:xfrm>
            </p:contentPart>
          </mc:Choice>
          <mc:Fallback>
            <p:pic>
              <p:nvPicPr>
                <p:cNvPr id="240" name="Tinta 239">
                  <a:extLst>
                    <a:ext uri="{FF2B5EF4-FFF2-40B4-BE49-F238E27FC236}">
                      <a16:creationId xmlns:a16="http://schemas.microsoft.com/office/drawing/2014/main" id="{BC002B24-0149-CCEB-5A7A-2C6840773EB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78520" y="5184564"/>
                  <a:ext cx="15696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Agrupar 249">
            <a:extLst>
              <a:ext uri="{FF2B5EF4-FFF2-40B4-BE49-F238E27FC236}">
                <a16:creationId xmlns:a16="http://schemas.microsoft.com/office/drawing/2014/main" id="{B89986EF-9157-3C4D-F827-528B7532BE93}"/>
              </a:ext>
            </a:extLst>
          </p:cNvPr>
          <p:cNvGrpSpPr/>
          <p:nvPr/>
        </p:nvGrpSpPr>
        <p:grpSpPr>
          <a:xfrm>
            <a:off x="1915920" y="4866324"/>
            <a:ext cx="1115280" cy="712080"/>
            <a:chOff x="1915920" y="4866324"/>
            <a:chExt cx="1115280" cy="71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42" name="Tinta 241">
                  <a:extLst>
                    <a:ext uri="{FF2B5EF4-FFF2-40B4-BE49-F238E27FC236}">
                      <a16:creationId xmlns:a16="http://schemas.microsoft.com/office/drawing/2014/main" id="{C76FB78E-8013-560E-4D5A-526F14FB3C0C}"/>
                    </a:ext>
                  </a:extLst>
                </p14:cNvPr>
                <p14:cNvContentPartPr/>
                <p14:nvPr/>
              </p14:nvContentPartPr>
              <p14:xfrm>
                <a:off x="1923120" y="5315964"/>
                <a:ext cx="360" cy="18360"/>
              </p14:xfrm>
            </p:contentPart>
          </mc:Choice>
          <mc:Fallback>
            <p:pic>
              <p:nvPicPr>
                <p:cNvPr id="242" name="Tinta 241">
                  <a:extLst>
                    <a:ext uri="{FF2B5EF4-FFF2-40B4-BE49-F238E27FC236}">
                      <a16:creationId xmlns:a16="http://schemas.microsoft.com/office/drawing/2014/main" id="{C76FB78E-8013-560E-4D5A-526F14FB3C0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05120" y="5297964"/>
                  <a:ext cx="36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43" name="Tinta 242">
                  <a:extLst>
                    <a:ext uri="{FF2B5EF4-FFF2-40B4-BE49-F238E27FC236}">
                      <a16:creationId xmlns:a16="http://schemas.microsoft.com/office/drawing/2014/main" id="{FB8F7CB2-D857-2E05-66B7-339CCFF795BB}"/>
                    </a:ext>
                  </a:extLst>
                </p14:cNvPr>
                <p14:cNvContentPartPr/>
                <p14:nvPr/>
              </p14:nvContentPartPr>
              <p14:xfrm>
                <a:off x="1915920" y="4931844"/>
                <a:ext cx="243000" cy="636480"/>
              </p14:xfrm>
            </p:contentPart>
          </mc:Choice>
          <mc:Fallback>
            <p:pic>
              <p:nvPicPr>
                <p:cNvPr id="243" name="Tinta 242">
                  <a:extLst>
                    <a:ext uri="{FF2B5EF4-FFF2-40B4-BE49-F238E27FC236}">
                      <a16:creationId xmlns:a16="http://schemas.microsoft.com/office/drawing/2014/main" id="{FB8F7CB2-D857-2E05-66B7-339CCFF795B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897920" y="4913844"/>
                  <a:ext cx="27864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44" name="Tinta 243">
                  <a:extLst>
                    <a:ext uri="{FF2B5EF4-FFF2-40B4-BE49-F238E27FC236}">
                      <a16:creationId xmlns:a16="http://schemas.microsoft.com/office/drawing/2014/main" id="{68B50FBB-4751-964E-2AA8-DA6BCD403E4A}"/>
                    </a:ext>
                  </a:extLst>
                </p14:cNvPr>
                <p14:cNvContentPartPr/>
                <p14:nvPr/>
              </p14:nvContentPartPr>
              <p14:xfrm>
                <a:off x="2174400" y="5138484"/>
                <a:ext cx="194760" cy="319320"/>
              </p14:xfrm>
            </p:contentPart>
          </mc:Choice>
          <mc:Fallback>
            <p:pic>
              <p:nvPicPr>
                <p:cNvPr id="244" name="Tinta 243">
                  <a:extLst>
                    <a:ext uri="{FF2B5EF4-FFF2-40B4-BE49-F238E27FC236}">
                      <a16:creationId xmlns:a16="http://schemas.microsoft.com/office/drawing/2014/main" id="{68B50FBB-4751-964E-2AA8-DA6BCD403E4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156760" y="5120844"/>
                  <a:ext cx="2304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45" name="Tinta 244">
                  <a:extLst>
                    <a:ext uri="{FF2B5EF4-FFF2-40B4-BE49-F238E27FC236}">
                      <a16:creationId xmlns:a16="http://schemas.microsoft.com/office/drawing/2014/main" id="{4EB5C042-924F-E5CE-E383-B127E3BAECEE}"/>
                    </a:ext>
                  </a:extLst>
                </p14:cNvPr>
                <p14:cNvContentPartPr/>
                <p14:nvPr/>
              </p14:nvContentPartPr>
              <p14:xfrm>
                <a:off x="2394360" y="5279244"/>
                <a:ext cx="150480" cy="37440"/>
              </p14:xfrm>
            </p:contentPart>
          </mc:Choice>
          <mc:Fallback>
            <p:pic>
              <p:nvPicPr>
                <p:cNvPr id="245" name="Tinta 244">
                  <a:extLst>
                    <a:ext uri="{FF2B5EF4-FFF2-40B4-BE49-F238E27FC236}">
                      <a16:creationId xmlns:a16="http://schemas.microsoft.com/office/drawing/2014/main" id="{4EB5C042-924F-E5CE-E383-B127E3BAECE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76360" y="5261604"/>
                  <a:ext cx="186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47" name="Tinta 246">
                  <a:extLst>
                    <a:ext uri="{FF2B5EF4-FFF2-40B4-BE49-F238E27FC236}">
                      <a16:creationId xmlns:a16="http://schemas.microsoft.com/office/drawing/2014/main" id="{65F2EDD5-0390-3437-8095-DDC8807E2B8A}"/>
                    </a:ext>
                  </a:extLst>
                </p14:cNvPr>
                <p14:cNvContentPartPr/>
                <p14:nvPr/>
              </p14:nvContentPartPr>
              <p14:xfrm>
                <a:off x="2667600" y="5203644"/>
                <a:ext cx="121680" cy="357840"/>
              </p14:xfrm>
            </p:contentPart>
          </mc:Choice>
          <mc:Fallback>
            <p:pic>
              <p:nvPicPr>
                <p:cNvPr id="247" name="Tinta 246">
                  <a:extLst>
                    <a:ext uri="{FF2B5EF4-FFF2-40B4-BE49-F238E27FC236}">
                      <a16:creationId xmlns:a16="http://schemas.microsoft.com/office/drawing/2014/main" id="{65F2EDD5-0390-3437-8095-DDC8807E2B8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649960" y="5185644"/>
                  <a:ext cx="1573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48" name="Tinta 247">
                  <a:extLst>
                    <a:ext uri="{FF2B5EF4-FFF2-40B4-BE49-F238E27FC236}">
                      <a16:creationId xmlns:a16="http://schemas.microsoft.com/office/drawing/2014/main" id="{4E41558F-ACF1-6038-6CC7-34EB4B317D26}"/>
                    </a:ext>
                  </a:extLst>
                </p14:cNvPr>
                <p14:cNvContentPartPr/>
                <p14:nvPr/>
              </p14:nvContentPartPr>
              <p14:xfrm>
                <a:off x="2621520" y="5097084"/>
                <a:ext cx="192960" cy="245880"/>
              </p14:xfrm>
            </p:contentPart>
          </mc:Choice>
          <mc:Fallback>
            <p:pic>
              <p:nvPicPr>
                <p:cNvPr id="248" name="Tinta 247">
                  <a:extLst>
                    <a:ext uri="{FF2B5EF4-FFF2-40B4-BE49-F238E27FC236}">
                      <a16:creationId xmlns:a16="http://schemas.microsoft.com/office/drawing/2014/main" id="{4E41558F-ACF1-6038-6CC7-34EB4B317D2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603520" y="5079444"/>
                  <a:ext cx="2286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49" name="Tinta 248">
                  <a:extLst>
                    <a:ext uri="{FF2B5EF4-FFF2-40B4-BE49-F238E27FC236}">
                      <a16:creationId xmlns:a16="http://schemas.microsoft.com/office/drawing/2014/main" id="{FF667A58-C8CA-C98A-A2DA-39BAE5E2435D}"/>
                    </a:ext>
                  </a:extLst>
                </p14:cNvPr>
                <p14:cNvContentPartPr/>
                <p14:nvPr/>
              </p14:nvContentPartPr>
              <p14:xfrm>
                <a:off x="2709360" y="4866324"/>
                <a:ext cx="321840" cy="712080"/>
              </p14:xfrm>
            </p:contentPart>
          </mc:Choice>
          <mc:Fallback>
            <p:pic>
              <p:nvPicPr>
                <p:cNvPr id="249" name="Tinta 248">
                  <a:extLst>
                    <a:ext uri="{FF2B5EF4-FFF2-40B4-BE49-F238E27FC236}">
                      <a16:creationId xmlns:a16="http://schemas.microsoft.com/office/drawing/2014/main" id="{FF667A58-C8CA-C98A-A2DA-39BAE5E2435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691720" y="4848324"/>
                  <a:ext cx="357480" cy="74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51" name="Tinta 250">
                <a:extLst>
                  <a:ext uri="{FF2B5EF4-FFF2-40B4-BE49-F238E27FC236}">
                    <a16:creationId xmlns:a16="http://schemas.microsoft.com/office/drawing/2014/main" id="{A981025A-A21F-6E54-4B1D-AFAA92EAA280}"/>
                  </a:ext>
                </a:extLst>
              </p14:cNvPr>
              <p14:cNvContentPartPr/>
              <p14:nvPr/>
            </p14:nvContentPartPr>
            <p14:xfrm>
              <a:off x="3498840" y="4951644"/>
              <a:ext cx="189360" cy="1297440"/>
            </p14:xfrm>
          </p:contentPart>
        </mc:Choice>
        <mc:Fallback>
          <p:pic>
            <p:nvPicPr>
              <p:cNvPr id="251" name="Tinta 250">
                <a:extLst>
                  <a:ext uri="{FF2B5EF4-FFF2-40B4-BE49-F238E27FC236}">
                    <a16:creationId xmlns:a16="http://schemas.microsoft.com/office/drawing/2014/main" id="{A981025A-A21F-6E54-4B1D-AFAA92EAA28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480840" y="4934004"/>
                <a:ext cx="225000" cy="133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3" name="Agrupar 252">
            <a:extLst>
              <a:ext uri="{FF2B5EF4-FFF2-40B4-BE49-F238E27FC236}">
                <a16:creationId xmlns:a16="http://schemas.microsoft.com/office/drawing/2014/main" id="{FBC73B86-BCFB-4F53-CDFD-5F35910B6AC5}"/>
              </a:ext>
            </a:extLst>
          </p:cNvPr>
          <p:cNvGrpSpPr/>
          <p:nvPr/>
        </p:nvGrpSpPr>
        <p:grpSpPr>
          <a:xfrm>
            <a:off x="3361680" y="2378724"/>
            <a:ext cx="3678480" cy="2620800"/>
            <a:chOff x="3361680" y="2378724"/>
            <a:chExt cx="3678480" cy="262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B592261C-9029-18E4-484C-36C28EB1C689}"/>
                    </a:ext>
                  </a:extLst>
                </p14:cNvPr>
                <p14:cNvContentPartPr/>
                <p14:nvPr/>
              </p14:nvContentPartPr>
              <p14:xfrm>
                <a:off x="3960360" y="2496804"/>
                <a:ext cx="316080" cy="36396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B592261C-9029-18E4-484C-36C28EB1C68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942360" y="2479164"/>
                  <a:ext cx="351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3872EF9A-713C-56BA-97D7-725B3001ABF5}"/>
                    </a:ext>
                  </a:extLst>
                </p14:cNvPr>
                <p14:cNvContentPartPr/>
                <p14:nvPr/>
              </p14:nvContentPartPr>
              <p14:xfrm>
                <a:off x="4040280" y="2632884"/>
                <a:ext cx="245520" cy="4176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3872EF9A-713C-56BA-97D7-725B3001ABF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022640" y="2615244"/>
                  <a:ext cx="281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FF224664-EC03-3056-C03B-808B9C6D7726}"/>
                    </a:ext>
                  </a:extLst>
                </p14:cNvPr>
                <p14:cNvContentPartPr/>
                <p14:nvPr/>
              </p14:nvContentPartPr>
              <p14:xfrm>
                <a:off x="4549680" y="2588244"/>
                <a:ext cx="73440" cy="1476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FF224664-EC03-3056-C03B-808B9C6D772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532040" y="2570244"/>
                  <a:ext cx="1090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661C3BE7-4ACB-FBF3-EA19-C98D7D3970F5}"/>
                    </a:ext>
                  </a:extLst>
                </p14:cNvPr>
                <p14:cNvContentPartPr/>
                <p14:nvPr/>
              </p14:nvContentPartPr>
              <p14:xfrm>
                <a:off x="4559400" y="2665284"/>
                <a:ext cx="95760" cy="1908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661C3BE7-4ACB-FBF3-EA19-C98D7D3970F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541400" y="2647284"/>
                  <a:ext cx="1314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67F2BF20-B653-205C-9F63-B3F59BE6E7C4}"/>
                    </a:ext>
                  </a:extLst>
                </p14:cNvPr>
                <p14:cNvContentPartPr/>
                <p14:nvPr/>
              </p14:nvContentPartPr>
              <p14:xfrm>
                <a:off x="4768200" y="2417964"/>
                <a:ext cx="74880" cy="23868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67F2BF20-B653-205C-9F63-B3F59BE6E7C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750200" y="2400324"/>
                  <a:ext cx="110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8BA360F0-4811-ECE2-30C4-1F7D3BF037CC}"/>
                    </a:ext>
                  </a:extLst>
                </p14:cNvPr>
                <p14:cNvContentPartPr/>
                <p14:nvPr/>
              </p14:nvContentPartPr>
              <p14:xfrm>
                <a:off x="4890600" y="2519124"/>
                <a:ext cx="137880" cy="13716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8BA360F0-4811-ECE2-30C4-1F7D3BF037C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872600" y="2501484"/>
                  <a:ext cx="173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D8B42667-1CBD-358A-755D-013A1FFC15AA}"/>
                    </a:ext>
                  </a:extLst>
                </p14:cNvPr>
                <p14:cNvContentPartPr/>
                <p14:nvPr/>
              </p14:nvContentPartPr>
              <p14:xfrm>
                <a:off x="5011560" y="2597244"/>
                <a:ext cx="10080" cy="36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D8B42667-1CBD-358A-755D-013A1FFC15A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993560" y="2579244"/>
                  <a:ext cx="45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9E7F9446-795D-E0CA-092E-25A980C47803}"/>
                    </a:ext>
                  </a:extLst>
                </p14:cNvPr>
                <p14:cNvContentPartPr/>
                <p14:nvPr/>
              </p14:nvContentPartPr>
              <p14:xfrm>
                <a:off x="5091120" y="2519844"/>
                <a:ext cx="131040" cy="114120"/>
              </p14:xfrm>
            </p:contentPart>
          </mc:Choice>
          <mc:Fallback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9E7F9446-795D-E0CA-092E-25A980C4780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073120" y="2501844"/>
                  <a:ext cx="1666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221EBBFB-45FD-EB0B-60DE-626CC36A9433}"/>
                    </a:ext>
                  </a:extLst>
                </p14:cNvPr>
                <p14:cNvContentPartPr/>
                <p14:nvPr/>
              </p14:nvContentPartPr>
              <p14:xfrm>
                <a:off x="5126040" y="2579244"/>
                <a:ext cx="175680" cy="232200"/>
              </p14:xfrm>
            </p:contentPart>
          </mc:Choice>
          <mc:Fallback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221EBBFB-45FD-EB0B-60DE-626CC36A943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08040" y="2561604"/>
                  <a:ext cx="2113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0188F2E7-32B5-848E-4D4E-BA4AB09993D8}"/>
                    </a:ext>
                  </a:extLst>
                </p14:cNvPr>
                <p14:cNvContentPartPr/>
                <p14:nvPr/>
              </p14:nvContentPartPr>
              <p14:xfrm>
                <a:off x="5309640" y="2487804"/>
                <a:ext cx="42840" cy="135720"/>
              </p14:xfrm>
            </p:contentPart>
          </mc:Choice>
          <mc:Fallback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0188F2E7-32B5-848E-4D4E-BA4AB09993D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292000" y="2470164"/>
                  <a:ext cx="78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8" name="Tinta 107">
                  <a:extLst>
                    <a:ext uri="{FF2B5EF4-FFF2-40B4-BE49-F238E27FC236}">
                      <a16:creationId xmlns:a16="http://schemas.microsoft.com/office/drawing/2014/main" id="{B296C7BF-D50C-8F75-3B40-775056D075AE}"/>
                    </a:ext>
                  </a:extLst>
                </p14:cNvPr>
                <p14:cNvContentPartPr/>
                <p14:nvPr/>
              </p14:nvContentPartPr>
              <p14:xfrm>
                <a:off x="5262840" y="2384124"/>
                <a:ext cx="6840" cy="18360"/>
              </p14:xfrm>
            </p:contentPart>
          </mc:Choice>
          <mc:Fallback>
            <p:pic>
              <p:nvPicPr>
                <p:cNvPr id="108" name="Tinta 107">
                  <a:extLst>
                    <a:ext uri="{FF2B5EF4-FFF2-40B4-BE49-F238E27FC236}">
                      <a16:creationId xmlns:a16="http://schemas.microsoft.com/office/drawing/2014/main" id="{B296C7BF-D50C-8F75-3B40-775056D075A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45200" y="2366124"/>
                  <a:ext cx="424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8A9E4AAB-7C49-4910-2BE1-5440909C585B}"/>
                    </a:ext>
                  </a:extLst>
                </p14:cNvPr>
                <p14:cNvContentPartPr/>
                <p14:nvPr/>
              </p14:nvContentPartPr>
              <p14:xfrm>
                <a:off x="5383800" y="2378724"/>
                <a:ext cx="89640" cy="159840"/>
              </p14:xfrm>
            </p:contentPart>
          </mc:Choice>
          <mc:Fallback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8A9E4AAB-7C49-4910-2BE1-5440909C585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366160" y="2360724"/>
                  <a:ext cx="1252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3" name="Tinta 122">
                  <a:extLst>
                    <a:ext uri="{FF2B5EF4-FFF2-40B4-BE49-F238E27FC236}">
                      <a16:creationId xmlns:a16="http://schemas.microsoft.com/office/drawing/2014/main" id="{C8999B87-9839-DB74-1C17-812881AA0F33}"/>
                    </a:ext>
                  </a:extLst>
                </p14:cNvPr>
                <p14:cNvContentPartPr/>
                <p14:nvPr/>
              </p14:nvContentPartPr>
              <p14:xfrm>
                <a:off x="5383800" y="2385924"/>
                <a:ext cx="290520" cy="170280"/>
              </p14:xfrm>
            </p:contentPart>
          </mc:Choice>
          <mc:Fallback>
            <p:pic>
              <p:nvPicPr>
                <p:cNvPr id="123" name="Tinta 122">
                  <a:extLst>
                    <a:ext uri="{FF2B5EF4-FFF2-40B4-BE49-F238E27FC236}">
                      <a16:creationId xmlns:a16="http://schemas.microsoft.com/office/drawing/2014/main" id="{C8999B87-9839-DB74-1C17-812881AA0F3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366160" y="2368284"/>
                  <a:ext cx="326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65" name="Tinta 164">
                  <a:extLst>
                    <a:ext uri="{FF2B5EF4-FFF2-40B4-BE49-F238E27FC236}">
                      <a16:creationId xmlns:a16="http://schemas.microsoft.com/office/drawing/2014/main" id="{88D40AE0-981B-DBD4-617F-18F987CBB9B4}"/>
                    </a:ext>
                  </a:extLst>
                </p14:cNvPr>
                <p14:cNvContentPartPr/>
                <p14:nvPr/>
              </p14:nvContentPartPr>
              <p14:xfrm>
                <a:off x="3361680" y="3080004"/>
                <a:ext cx="48600" cy="577800"/>
              </p14:xfrm>
            </p:contentPart>
          </mc:Choice>
          <mc:Fallback>
            <p:pic>
              <p:nvPicPr>
                <p:cNvPr id="165" name="Tinta 164">
                  <a:extLst>
                    <a:ext uri="{FF2B5EF4-FFF2-40B4-BE49-F238E27FC236}">
                      <a16:creationId xmlns:a16="http://schemas.microsoft.com/office/drawing/2014/main" id="{88D40AE0-981B-DBD4-617F-18F987CBB9B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344040" y="3062004"/>
                  <a:ext cx="8424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66" name="Tinta 165">
                  <a:extLst>
                    <a:ext uri="{FF2B5EF4-FFF2-40B4-BE49-F238E27FC236}">
                      <a16:creationId xmlns:a16="http://schemas.microsoft.com/office/drawing/2014/main" id="{437E0A38-C4B5-17CD-CEC9-62654E5F0621}"/>
                    </a:ext>
                  </a:extLst>
                </p14:cNvPr>
                <p14:cNvContentPartPr/>
                <p14:nvPr/>
              </p14:nvContentPartPr>
              <p14:xfrm>
                <a:off x="3361680" y="2728284"/>
                <a:ext cx="2796840" cy="369000"/>
              </p14:xfrm>
            </p:contentPart>
          </mc:Choice>
          <mc:Fallback>
            <p:pic>
              <p:nvPicPr>
                <p:cNvPr id="166" name="Tinta 165">
                  <a:extLst>
                    <a:ext uri="{FF2B5EF4-FFF2-40B4-BE49-F238E27FC236}">
                      <a16:creationId xmlns:a16="http://schemas.microsoft.com/office/drawing/2014/main" id="{437E0A38-C4B5-17CD-CEC9-62654E5F062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344040" y="2710284"/>
                  <a:ext cx="28324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68" name="Tinta 167">
                  <a:extLst>
                    <a:ext uri="{FF2B5EF4-FFF2-40B4-BE49-F238E27FC236}">
                      <a16:creationId xmlns:a16="http://schemas.microsoft.com/office/drawing/2014/main" id="{3CE04E43-CB48-BB4E-66C1-14BC0F55909B}"/>
                    </a:ext>
                  </a:extLst>
                </p14:cNvPr>
                <p14:cNvContentPartPr/>
                <p14:nvPr/>
              </p14:nvContentPartPr>
              <p14:xfrm>
                <a:off x="3619080" y="3397884"/>
                <a:ext cx="84240" cy="212760"/>
              </p14:xfrm>
            </p:contentPart>
          </mc:Choice>
          <mc:Fallback>
            <p:pic>
              <p:nvPicPr>
                <p:cNvPr id="168" name="Tinta 167">
                  <a:extLst>
                    <a:ext uri="{FF2B5EF4-FFF2-40B4-BE49-F238E27FC236}">
                      <a16:creationId xmlns:a16="http://schemas.microsoft.com/office/drawing/2014/main" id="{3CE04E43-CB48-BB4E-66C1-14BC0F55909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01080" y="3379884"/>
                  <a:ext cx="1198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69" name="Tinta 168">
                  <a:extLst>
                    <a:ext uri="{FF2B5EF4-FFF2-40B4-BE49-F238E27FC236}">
                      <a16:creationId xmlns:a16="http://schemas.microsoft.com/office/drawing/2014/main" id="{BB747131-3705-EC7C-2B22-89DD12BADD1D}"/>
                    </a:ext>
                  </a:extLst>
                </p14:cNvPr>
                <p14:cNvContentPartPr/>
                <p14:nvPr/>
              </p14:nvContentPartPr>
              <p14:xfrm>
                <a:off x="3523680" y="3243084"/>
                <a:ext cx="132120" cy="217800"/>
              </p14:xfrm>
            </p:contentPart>
          </mc:Choice>
          <mc:Fallback>
            <p:pic>
              <p:nvPicPr>
                <p:cNvPr id="169" name="Tinta 168">
                  <a:extLst>
                    <a:ext uri="{FF2B5EF4-FFF2-40B4-BE49-F238E27FC236}">
                      <a16:creationId xmlns:a16="http://schemas.microsoft.com/office/drawing/2014/main" id="{BB747131-3705-EC7C-2B22-89DD12BADD1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506040" y="3225084"/>
                  <a:ext cx="1677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70" name="Tinta 169">
                  <a:extLst>
                    <a:ext uri="{FF2B5EF4-FFF2-40B4-BE49-F238E27FC236}">
                      <a16:creationId xmlns:a16="http://schemas.microsoft.com/office/drawing/2014/main" id="{C2C13D4B-F7DE-A02F-A2DF-C9F4FBCB9925}"/>
                    </a:ext>
                  </a:extLst>
                </p14:cNvPr>
                <p14:cNvContentPartPr/>
                <p14:nvPr/>
              </p14:nvContentPartPr>
              <p14:xfrm>
                <a:off x="3791160" y="3424524"/>
                <a:ext cx="58680" cy="162360"/>
              </p14:xfrm>
            </p:contentPart>
          </mc:Choice>
          <mc:Fallback>
            <p:pic>
              <p:nvPicPr>
                <p:cNvPr id="170" name="Tinta 169">
                  <a:extLst>
                    <a:ext uri="{FF2B5EF4-FFF2-40B4-BE49-F238E27FC236}">
                      <a16:creationId xmlns:a16="http://schemas.microsoft.com/office/drawing/2014/main" id="{C2C13D4B-F7DE-A02F-A2DF-C9F4FBCB992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773160" y="3406884"/>
                  <a:ext cx="943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71" name="Tinta 170">
                  <a:extLst>
                    <a:ext uri="{FF2B5EF4-FFF2-40B4-BE49-F238E27FC236}">
                      <a16:creationId xmlns:a16="http://schemas.microsoft.com/office/drawing/2014/main" id="{6E2E6D21-1B00-8582-6869-FFE0650EFF87}"/>
                    </a:ext>
                  </a:extLst>
                </p14:cNvPr>
                <p14:cNvContentPartPr/>
                <p14:nvPr/>
              </p14:nvContentPartPr>
              <p14:xfrm>
                <a:off x="3904920" y="3469884"/>
                <a:ext cx="114840" cy="115560"/>
              </p14:xfrm>
            </p:contentPart>
          </mc:Choice>
          <mc:Fallback>
            <p:pic>
              <p:nvPicPr>
                <p:cNvPr id="171" name="Tinta 170">
                  <a:extLst>
                    <a:ext uri="{FF2B5EF4-FFF2-40B4-BE49-F238E27FC236}">
                      <a16:creationId xmlns:a16="http://schemas.microsoft.com/office/drawing/2014/main" id="{6E2E6D21-1B00-8582-6869-FFE0650EFF8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887280" y="3451884"/>
                  <a:ext cx="150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72" name="Tinta 171">
                  <a:extLst>
                    <a:ext uri="{FF2B5EF4-FFF2-40B4-BE49-F238E27FC236}">
                      <a16:creationId xmlns:a16="http://schemas.microsoft.com/office/drawing/2014/main" id="{9DB339BF-A894-93CA-C1D7-3B3189C57ABF}"/>
                    </a:ext>
                  </a:extLst>
                </p14:cNvPr>
                <p14:cNvContentPartPr/>
                <p14:nvPr/>
              </p14:nvContentPartPr>
              <p14:xfrm>
                <a:off x="4081680" y="3479964"/>
                <a:ext cx="25920" cy="18360"/>
              </p14:xfrm>
            </p:contentPart>
          </mc:Choice>
          <mc:Fallback>
            <p:pic>
              <p:nvPicPr>
                <p:cNvPr id="172" name="Tinta 171">
                  <a:extLst>
                    <a:ext uri="{FF2B5EF4-FFF2-40B4-BE49-F238E27FC236}">
                      <a16:creationId xmlns:a16="http://schemas.microsoft.com/office/drawing/2014/main" id="{9DB339BF-A894-93CA-C1D7-3B3189C57AB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4040" y="3462324"/>
                  <a:ext cx="615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73" name="Tinta 172">
                  <a:extLst>
                    <a:ext uri="{FF2B5EF4-FFF2-40B4-BE49-F238E27FC236}">
                      <a16:creationId xmlns:a16="http://schemas.microsoft.com/office/drawing/2014/main" id="{964870F6-EE3C-CB6A-885E-224D418B2429}"/>
                    </a:ext>
                  </a:extLst>
                </p14:cNvPr>
                <p14:cNvContentPartPr/>
                <p14:nvPr/>
              </p14:nvContentPartPr>
              <p14:xfrm>
                <a:off x="4074840" y="3447924"/>
                <a:ext cx="71280" cy="222480"/>
              </p14:xfrm>
            </p:contentPart>
          </mc:Choice>
          <mc:Fallback>
            <p:pic>
              <p:nvPicPr>
                <p:cNvPr id="173" name="Tinta 172">
                  <a:extLst>
                    <a:ext uri="{FF2B5EF4-FFF2-40B4-BE49-F238E27FC236}">
                      <a16:creationId xmlns:a16="http://schemas.microsoft.com/office/drawing/2014/main" id="{964870F6-EE3C-CB6A-885E-224D418B242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56840" y="3429924"/>
                  <a:ext cx="106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74" name="Tinta 173">
                  <a:extLst>
                    <a:ext uri="{FF2B5EF4-FFF2-40B4-BE49-F238E27FC236}">
                      <a16:creationId xmlns:a16="http://schemas.microsoft.com/office/drawing/2014/main" id="{22CAD2CB-03A7-5BFD-A8D9-3623E686CE57}"/>
                    </a:ext>
                  </a:extLst>
                </p14:cNvPr>
                <p14:cNvContentPartPr/>
                <p14:nvPr/>
              </p14:nvContentPartPr>
              <p14:xfrm>
                <a:off x="4002120" y="3406164"/>
                <a:ext cx="127800" cy="137160"/>
              </p14:xfrm>
            </p:contentPart>
          </mc:Choice>
          <mc:Fallback>
            <p:pic>
              <p:nvPicPr>
                <p:cNvPr id="174" name="Tinta 173">
                  <a:extLst>
                    <a:ext uri="{FF2B5EF4-FFF2-40B4-BE49-F238E27FC236}">
                      <a16:creationId xmlns:a16="http://schemas.microsoft.com/office/drawing/2014/main" id="{22CAD2CB-03A7-5BFD-A8D9-3623E686CE5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984120" y="3388164"/>
                  <a:ext cx="163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75" name="Tinta 174">
                  <a:extLst>
                    <a:ext uri="{FF2B5EF4-FFF2-40B4-BE49-F238E27FC236}">
                      <a16:creationId xmlns:a16="http://schemas.microsoft.com/office/drawing/2014/main" id="{209DDA43-B099-6318-A503-590550D78710}"/>
                    </a:ext>
                  </a:extLst>
                </p14:cNvPr>
                <p14:cNvContentPartPr/>
                <p14:nvPr/>
              </p14:nvContentPartPr>
              <p14:xfrm>
                <a:off x="4195800" y="3401484"/>
                <a:ext cx="64440" cy="205920"/>
              </p14:xfrm>
            </p:contentPart>
          </mc:Choice>
          <mc:Fallback>
            <p:pic>
              <p:nvPicPr>
                <p:cNvPr id="175" name="Tinta 174">
                  <a:extLst>
                    <a:ext uri="{FF2B5EF4-FFF2-40B4-BE49-F238E27FC236}">
                      <a16:creationId xmlns:a16="http://schemas.microsoft.com/office/drawing/2014/main" id="{209DDA43-B099-6318-A503-590550D7871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178160" y="3383484"/>
                  <a:ext cx="1000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76" name="Tinta 175">
                  <a:extLst>
                    <a:ext uri="{FF2B5EF4-FFF2-40B4-BE49-F238E27FC236}">
                      <a16:creationId xmlns:a16="http://schemas.microsoft.com/office/drawing/2014/main" id="{C5F996F3-FE1E-B822-719A-BA46FEA91E2E}"/>
                    </a:ext>
                  </a:extLst>
                </p14:cNvPr>
                <p14:cNvContentPartPr/>
                <p14:nvPr/>
              </p14:nvContentPartPr>
              <p14:xfrm>
                <a:off x="4285440" y="3388884"/>
                <a:ext cx="80280" cy="195480"/>
              </p14:xfrm>
            </p:contentPart>
          </mc:Choice>
          <mc:Fallback>
            <p:pic>
              <p:nvPicPr>
                <p:cNvPr id="176" name="Tinta 175">
                  <a:extLst>
                    <a:ext uri="{FF2B5EF4-FFF2-40B4-BE49-F238E27FC236}">
                      <a16:creationId xmlns:a16="http://schemas.microsoft.com/office/drawing/2014/main" id="{C5F996F3-FE1E-B822-719A-BA46FEA91E2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267800" y="3370884"/>
                  <a:ext cx="1159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77" name="Tinta 176">
                  <a:extLst>
                    <a:ext uri="{FF2B5EF4-FFF2-40B4-BE49-F238E27FC236}">
                      <a16:creationId xmlns:a16="http://schemas.microsoft.com/office/drawing/2014/main" id="{9B621EE3-8B7F-BC59-9971-F732D07446E0}"/>
                    </a:ext>
                  </a:extLst>
                </p14:cNvPr>
                <p14:cNvContentPartPr/>
                <p14:nvPr/>
              </p14:nvContentPartPr>
              <p14:xfrm>
                <a:off x="4396680" y="3388884"/>
                <a:ext cx="210600" cy="194760"/>
              </p14:xfrm>
            </p:contentPart>
          </mc:Choice>
          <mc:Fallback>
            <p:pic>
              <p:nvPicPr>
                <p:cNvPr id="177" name="Tinta 176">
                  <a:extLst>
                    <a:ext uri="{FF2B5EF4-FFF2-40B4-BE49-F238E27FC236}">
                      <a16:creationId xmlns:a16="http://schemas.microsoft.com/office/drawing/2014/main" id="{9B621EE3-8B7F-BC59-9971-F732D07446E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379040" y="3371244"/>
                  <a:ext cx="246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78" name="Tinta 177">
                  <a:extLst>
                    <a:ext uri="{FF2B5EF4-FFF2-40B4-BE49-F238E27FC236}">
                      <a16:creationId xmlns:a16="http://schemas.microsoft.com/office/drawing/2014/main" id="{9962ADE7-30F2-A6BD-2356-37C31BCE87DF}"/>
                    </a:ext>
                  </a:extLst>
                </p14:cNvPr>
                <p14:cNvContentPartPr/>
                <p14:nvPr/>
              </p14:nvContentPartPr>
              <p14:xfrm>
                <a:off x="4623120" y="3093324"/>
                <a:ext cx="703800" cy="426600"/>
              </p14:xfrm>
            </p:contentPart>
          </mc:Choice>
          <mc:Fallback>
            <p:pic>
              <p:nvPicPr>
                <p:cNvPr id="178" name="Tinta 177">
                  <a:extLst>
                    <a:ext uri="{FF2B5EF4-FFF2-40B4-BE49-F238E27FC236}">
                      <a16:creationId xmlns:a16="http://schemas.microsoft.com/office/drawing/2014/main" id="{9962ADE7-30F2-A6BD-2356-37C31BCE87D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605480" y="3075324"/>
                  <a:ext cx="7394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80" name="Tinta 179">
                  <a:extLst>
                    <a:ext uri="{FF2B5EF4-FFF2-40B4-BE49-F238E27FC236}">
                      <a16:creationId xmlns:a16="http://schemas.microsoft.com/office/drawing/2014/main" id="{4C861DE4-B336-24FF-CEF2-9092F312628F}"/>
                    </a:ext>
                  </a:extLst>
                </p14:cNvPr>
                <p14:cNvContentPartPr/>
                <p14:nvPr/>
              </p14:nvContentPartPr>
              <p14:xfrm>
                <a:off x="5625720" y="3066324"/>
                <a:ext cx="379440" cy="285840"/>
              </p14:xfrm>
            </p:contentPart>
          </mc:Choice>
          <mc:Fallback>
            <p:pic>
              <p:nvPicPr>
                <p:cNvPr id="180" name="Tinta 179">
                  <a:extLst>
                    <a:ext uri="{FF2B5EF4-FFF2-40B4-BE49-F238E27FC236}">
                      <a16:creationId xmlns:a16="http://schemas.microsoft.com/office/drawing/2014/main" id="{4C861DE4-B336-24FF-CEF2-9092F312628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608080" y="3048684"/>
                  <a:ext cx="4150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82" name="Tinta 181">
                  <a:extLst>
                    <a:ext uri="{FF2B5EF4-FFF2-40B4-BE49-F238E27FC236}">
                      <a16:creationId xmlns:a16="http://schemas.microsoft.com/office/drawing/2014/main" id="{C941F7B3-F1FA-FED3-0BD3-BBCD242F2C8C}"/>
                    </a:ext>
                  </a:extLst>
                </p14:cNvPr>
                <p14:cNvContentPartPr/>
                <p14:nvPr/>
              </p14:nvContentPartPr>
              <p14:xfrm>
                <a:off x="5899680" y="3203484"/>
                <a:ext cx="121680" cy="153360"/>
              </p14:xfrm>
            </p:contentPart>
          </mc:Choice>
          <mc:Fallback>
            <p:pic>
              <p:nvPicPr>
                <p:cNvPr id="182" name="Tinta 181">
                  <a:extLst>
                    <a:ext uri="{FF2B5EF4-FFF2-40B4-BE49-F238E27FC236}">
                      <a16:creationId xmlns:a16="http://schemas.microsoft.com/office/drawing/2014/main" id="{C941F7B3-F1FA-FED3-0BD3-BBCD242F2C8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881680" y="3185844"/>
                  <a:ext cx="1573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83" name="Tinta 182">
                  <a:extLst>
                    <a:ext uri="{FF2B5EF4-FFF2-40B4-BE49-F238E27FC236}">
                      <a16:creationId xmlns:a16="http://schemas.microsoft.com/office/drawing/2014/main" id="{9F09D2A5-AE7E-B10C-C6B6-1A557B7B43A5}"/>
                    </a:ext>
                  </a:extLst>
                </p14:cNvPr>
                <p14:cNvContentPartPr/>
                <p14:nvPr/>
              </p14:nvContentPartPr>
              <p14:xfrm>
                <a:off x="6215040" y="2989284"/>
                <a:ext cx="120240" cy="293760"/>
              </p14:xfrm>
            </p:contentPart>
          </mc:Choice>
          <mc:Fallback>
            <p:pic>
              <p:nvPicPr>
                <p:cNvPr id="183" name="Tinta 182">
                  <a:extLst>
                    <a:ext uri="{FF2B5EF4-FFF2-40B4-BE49-F238E27FC236}">
                      <a16:creationId xmlns:a16="http://schemas.microsoft.com/office/drawing/2014/main" id="{9F09D2A5-AE7E-B10C-C6B6-1A557B7B43A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197040" y="2971284"/>
                  <a:ext cx="155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84" name="Tinta 183">
                  <a:extLst>
                    <a:ext uri="{FF2B5EF4-FFF2-40B4-BE49-F238E27FC236}">
                      <a16:creationId xmlns:a16="http://schemas.microsoft.com/office/drawing/2014/main" id="{D5EC5C9E-DDBF-7098-3E7C-912799284DE8}"/>
                    </a:ext>
                  </a:extLst>
                </p14:cNvPr>
                <p14:cNvContentPartPr/>
                <p14:nvPr/>
              </p14:nvContentPartPr>
              <p14:xfrm>
                <a:off x="6386760" y="3155964"/>
                <a:ext cx="159840" cy="147600"/>
              </p14:xfrm>
            </p:contentPart>
          </mc:Choice>
          <mc:Fallback>
            <p:pic>
              <p:nvPicPr>
                <p:cNvPr id="184" name="Tinta 183">
                  <a:extLst>
                    <a:ext uri="{FF2B5EF4-FFF2-40B4-BE49-F238E27FC236}">
                      <a16:creationId xmlns:a16="http://schemas.microsoft.com/office/drawing/2014/main" id="{D5EC5C9E-DDBF-7098-3E7C-912799284DE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369120" y="3137964"/>
                  <a:ext cx="195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85" name="Tinta 184">
                  <a:extLst>
                    <a:ext uri="{FF2B5EF4-FFF2-40B4-BE49-F238E27FC236}">
                      <a16:creationId xmlns:a16="http://schemas.microsoft.com/office/drawing/2014/main" id="{D615E3BE-09D4-72EC-D93C-E6F3A2539360}"/>
                    </a:ext>
                  </a:extLst>
                </p14:cNvPr>
                <p14:cNvContentPartPr/>
                <p14:nvPr/>
              </p14:nvContentPartPr>
              <p14:xfrm>
                <a:off x="6581160" y="3142644"/>
                <a:ext cx="105480" cy="114480"/>
              </p14:xfrm>
            </p:contentPart>
          </mc:Choice>
          <mc:Fallback>
            <p:pic>
              <p:nvPicPr>
                <p:cNvPr id="185" name="Tinta 184">
                  <a:extLst>
                    <a:ext uri="{FF2B5EF4-FFF2-40B4-BE49-F238E27FC236}">
                      <a16:creationId xmlns:a16="http://schemas.microsoft.com/office/drawing/2014/main" id="{D615E3BE-09D4-72EC-D93C-E6F3A253936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563160" y="3125004"/>
                  <a:ext cx="1411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86" name="Tinta 185">
                  <a:extLst>
                    <a:ext uri="{FF2B5EF4-FFF2-40B4-BE49-F238E27FC236}">
                      <a16:creationId xmlns:a16="http://schemas.microsoft.com/office/drawing/2014/main" id="{DB5F1B89-E8C9-DAB7-5CC3-519F79F43AC6}"/>
                    </a:ext>
                  </a:extLst>
                </p14:cNvPr>
                <p14:cNvContentPartPr/>
                <p14:nvPr/>
              </p14:nvContentPartPr>
              <p14:xfrm>
                <a:off x="6545880" y="3194124"/>
                <a:ext cx="229680" cy="221760"/>
              </p14:xfrm>
            </p:contentPart>
          </mc:Choice>
          <mc:Fallback>
            <p:pic>
              <p:nvPicPr>
                <p:cNvPr id="186" name="Tinta 185">
                  <a:extLst>
                    <a:ext uri="{FF2B5EF4-FFF2-40B4-BE49-F238E27FC236}">
                      <a16:creationId xmlns:a16="http://schemas.microsoft.com/office/drawing/2014/main" id="{DB5F1B89-E8C9-DAB7-5CC3-519F79F43AC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528240" y="3176484"/>
                  <a:ext cx="265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88" name="Tinta 187">
                  <a:extLst>
                    <a:ext uri="{FF2B5EF4-FFF2-40B4-BE49-F238E27FC236}">
                      <a16:creationId xmlns:a16="http://schemas.microsoft.com/office/drawing/2014/main" id="{51737E34-F55B-490C-3887-C2C8A2477C2A}"/>
                    </a:ext>
                  </a:extLst>
                </p14:cNvPr>
                <p14:cNvContentPartPr/>
                <p14:nvPr/>
              </p14:nvContentPartPr>
              <p14:xfrm>
                <a:off x="3897000" y="3893604"/>
                <a:ext cx="73800" cy="208440"/>
              </p14:xfrm>
            </p:contentPart>
          </mc:Choice>
          <mc:Fallback>
            <p:pic>
              <p:nvPicPr>
                <p:cNvPr id="188" name="Tinta 187">
                  <a:extLst>
                    <a:ext uri="{FF2B5EF4-FFF2-40B4-BE49-F238E27FC236}">
                      <a16:creationId xmlns:a16="http://schemas.microsoft.com/office/drawing/2014/main" id="{51737E34-F55B-490C-3887-C2C8A2477C2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879360" y="3875964"/>
                  <a:ext cx="109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89" name="Tinta 188">
                  <a:extLst>
                    <a:ext uri="{FF2B5EF4-FFF2-40B4-BE49-F238E27FC236}">
                      <a16:creationId xmlns:a16="http://schemas.microsoft.com/office/drawing/2014/main" id="{147354F6-F27D-6209-1238-107DF135A921}"/>
                    </a:ext>
                  </a:extLst>
                </p14:cNvPr>
                <p14:cNvContentPartPr/>
                <p14:nvPr/>
              </p14:nvContentPartPr>
              <p14:xfrm>
                <a:off x="4057920" y="4006284"/>
                <a:ext cx="80640" cy="109440"/>
              </p14:xfrm>
            </p:contentPart>
          </mc:Choice>
          <mc:Fallback>
            <p:pic>
              <p:nvPicPr>
                <p:cNvPr id="189" name="Tinta 188">
                  <a:extLst>
                    <a:ext uri="{FF2B5EF4-FFF2-40B4-BE49-F238E27FC236}">
                      <a16:creationId xmlns:a16="http://schemas.microsoft.com/office/drawing/2014/main" id="{147354F6-F27D-6209-1238-107DF135A92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040280" y="3988284"/>
                  <a:ext cx="116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90" name="Tinta 189">
                  <a:extLst>
                    <a:ext uri="{FF2B5EF4-FFF2-40B4-BE49-F238E27FC236}">
                      <a16:creationId xmlns:a16="http://schemas.microsoft.com/office/drawing/2014/main" id="{06EAC213-493B-7670-1FAE-98F4BBDBA53E}"/>
                    </a:ext>
                  </a:extLst>
                </p14:cNvPr>
                <p14:cNvContentPartPr/>
                <p14:nvPr/>
              </p14:nvContentPartPr>
              <p14:xfrm>
                <a:off x="4154400" y="3974244"/>
                <a:ext cx="97560" cy="106560"/>
              </p14:xfrm>
            </p:contentPart>
          </mc:Choice>
          <mc:Fallback>
            <p:pic>
              <p:nvPicPr>
                <p:cNvPr id="190" name="Tinta 189">
                  <a:extLst>
                    <a:ext uri="{FF2B5EF4-FFF2-40B4-BE49-F238E27FC236}">
                      <a16:creationId xmlns:a16="http://schemas.microsoft.com/office/drawing/2014/main" id="{06EAC213-493B-7670-1FAE-98F4BBDBA53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136760" y="3956604"/>
                  <a:ext cx="133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91" name="Tinta 190">
                  <a:extLst>
                    <a:ext uri="{FF2B5EF4-FFF2-40B4-BE49-F238E27FC236}">
                      <a16:creationId xmlns:a16="http://schemas.microsoft.com/office/drawing/2014/main" id="{9D8FD851-35F1-DE62-C8EB-B351A30F00A3}"/>
                    </a:ext>
                  </a:extLst>
                </p14:cNvPr>
                <p14:cNvContentPartPr/>
                <p14:nvPr/>
              </p14:nvContentPartPr>
              <p14:xfrm>
                <a:off x="4154760" y="4030044"/>
                <a:ext cx="170280" cy="254880"/>
              </p14:xfrm>
            </p:contentPart>
          </mc:Choice>
          <mc:Fallback>
            <p:pic>
              <p:nvPicPr>
                <p:cNvPr id="191" name="Tinta 190">
                  <a:extLst>
                    <a:ext uri="{FF2B5EF4-FFF2-40B4-BE49-F238E27FC236}">
                      <a16:creationId xmlns:a16="http://schemas.microsoft.com/office/drawing/2014/main" id="{9D8FD851-35F1-DE62-C8EB-B351A30F00A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137120" y="4012044"/>
                  <a:ext cx="2059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92" name="Tinta 191">
                  <a:extLst>
                    <a:ext uri="{FF2B5EF4-FFF2-40B4-BE49-F238E27FC236}">
                      <a16:creationId xmlns:a16="http://schemas.microsoft.com/office/drawing/2014/main" id="{27036585-8AB7-B9D4-31AA-FAF26D2613C8}"/>
                    </a:ext>
                  </a:extLst>
                </p14:cNvPr>
                <p14:cNvContentPartPr/>
                <p14:nvPr/>
              </p14:nvContentPartPr>
              <p14:xfrm>
                <a:off x="4479840" y="3811524"/>
                <a:ext cx="159480" cy="330120"/>
              </p14:xfrm>
            </p:contentPart>
          </mc:Choice>
          <mc:Fallback>
            <p:pic>
              <p:nvPicPr>
                <p:cNvPr id="192" name="Tinta 191">
                  <a:extLst>
                    <a:ext uri="{FF2B5EF4-FFF2-40B4-BE49-F238E27FC236}">
                      <a16:creationId xmlns:a16="http://schemas.microsoft.com/office/drawing/2014/main" id="{27036585-8AB7-B9D4-31AA-FAF26D2613C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461840" y="3793884"/>
                  <a:ext cx="1951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93" name="Tinta 192">
                  <a:extLst>
                    <a:ext uri="{FF2B5EF4-FFF2-40B4-BE49-F238E27FC236}">
                      <a16:creationId xmlns:a16="http://schemas.microsoft.com/office/drawing/2014/main" id="{3BD4E749-6227-1DF9-027C-E28138D9A179}"/>
                    </a:ext>
                  </a:extLst>
                </p14:cNvPr>
                <p14:cNvContentPartPr/>
                <p14:nvPr/>
              </p14:nvContentPartPr>
              <p14:xfrm>
                <a:off x="4485600" y="4003044"/>
                <a:ext cx="64440" cy="36360"/>
              </p14:xfrm>
            </p:contentPart>
          </mc:Choice>
          <mc:Fallback>
            <p:pic>
              <p:nvPicPr>
                <p:cNvPr id="193" name="Tinta 192">
                  <a:extLst>
                    <a:ext uri="{FF2B5EF4-FFF2-40B4-BE49-F238E27FC236}">
                      <a16:creationId xmlns:a16="http://schemas.microsoft.com/office/drawing/2014/main" id="{3BD4E749-6227-1DF9-027C-E28138D9A17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467600" y="3985404"/>
                  <a:ext cx="100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94" name="Tinta 193">
                  <a:extLst>
                    <a:ext uri="{FF2B5EF4-FFF2-40B4-BE49-F238E27FC236}">
                      <a16:creationId xmlns:a16="http://schemas.microsoft.com/office/drawing/2014/main" id="{CEB72C38-CA49-6B0E-AB67-026BE9DCB7FE}"/>
                    </a:ext>
                  </a:extLst>
                </p14:cNvPr>
                <p14:cNvContentPartPr/>
                <p14:nvPr/>
              </p14:nvContentPartPr>
              <p14:xfrm>
                <a:off x="4753440" y="3897564"/>
                <a:ext cx="48240" cy="23760"/>
              </p14:xfrm>
            </p:contentPart>
          </mc:Choice>
          <mc:Fallback>
            <p:pic>
              <p:nvPicPr>
                <p:cNvPr id="194" name="Tinta 193">
                  <a:extLst>
                    <a:ext uri="{FF2B5EF4-FFF2-40B4-BE49-F238E27FC236}">
                      <a16:creationId xmlns:a16="http://schemas.microsoft.com/office/drawing/2014/main" id="{CEB72C38-CA49-6B0E-AB67-026BE9DCB7F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735800" y="3879564"/>
                  <a:ext cx="83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95" name="Tinta 194">
                  <a:extLst>
                    <a:ext uri="{FF2B5EF4-FFF2-40B4-BE49-F238E27FC236}">
                      <a16:creationId xmlns:a16="http://schemas.microsoft.com/office/drawing/2014/main" id="{5D3D8EB5-4AD2-7F6B-927F-CC81A866D13A}"/>
                    </a:ext>
                  </a:extLst>
                </p14:cNvPr>
                <p14:cNvContentPartPr/>
                <p14:nvPr/>
              </p14:nvContentPartPr>
              <p14:xfrm>
                <a:off x="4775760" y="3979644"/>
                <a:ext cx="67320" cy="3960"/>
              </p14:xfrm>
            </p:contentPart>
          </mc:Choice>
          <mc:Fallback>
            <p:pic>
              <p:nvPicPr>
                <p:cNvPr id="195" name="Tinta 194">
                  <a:extLst>
                    <a:ext uri="{FF2B5EF4-FFF2-40B4-BE49-F238E27FC236}">
                      <a16:creationId xmlns:a16="http://schemas.microsoft.com/office/drawing/2014/main" id="{5D3D8EB5-4AD2-7F6B-927F-CC81A866D13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758120" y="3962004"/>
                  <a:ext cx="1029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96" name="Tinta 195">
                  <a:extLst>
                    <a:ext uri="{FF2B5EF4-FFF2-40B4-BE49-F238E27FC236}">
                      <a16:creationId xmlns:a16="http://schemas.microsoft.com/office/drawing/2014/main" id="{1BAE9CF7-4FDC-9891-893F-3425B4A567EC}"/>
                    </a:ext>
                  </a:extLst>
                </p14:cNvPr>
                <p14:cNvContentPartPr/>
                <p14:nvPr/>
              </p14:nvContentPartPr>
              <p14:xfrm>
                <a:off x="5005080" y="3782724"/>
                <a:ext cx="86760" cy="247320"/>
              </p14:xfrm>
            </p:contentPart>
          </mc:Choice>
          <mc:Fallback>
            <p:pic>
              <p:nvPicPr>
                <p:cNvPr id="196" name="Tinta 195">
                  <a:extLst>
                    <a:ext uri="{FF2B5EF4-FFF2-40B4-BE49-F238E27FC236}">
                      <a16:creationId xmlns:a16="http://schemas.microsoft.com/office/drawing/2014/main" id="{1BAE9CF7-4FDC-9891-893F-3425B4A567E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987080" y="3765084"/>
                  <a:ext cx="122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97" name="Tinta 196">
                  <a:extLst>
                    <a:ext uri="{FF2B5EF4-FFF2-40B4-BE49-F238E27FC236}">
                      <a16:creationId xmlns:a16="http://schemas.microsoft.com/office/drawing/2014/main" id="{CEF457B7-E8D7-9905-CED7-3D8014E01D4F}"/>
                    </a:ext>
                  </a:extLst>
                </p14:cNvPr>
                <p14:cNvContentPartPr/>
                <p14:nvPr/>
              </p14:nvContentPartPr>
              <p14:xfrm>
                <a:off x="4938120" y="3742764"/>
                <a:ext cx="294480" cy="341280"/>
              </p14:xfrm>
            </p:contentPart>
          </mc:Choice>
          <mc:Fallback>
            <p:pic>
              <p:nvPicPr>
                <p:cNvPr id="197" name="Tinta 196">
                  <a:extLst>
                    <a:ext uri="{FF2B5EF4-FFF2-40B4-BE49-F238E27FC236}">
                      <a16:creationId xmlns:a16="http://schemas.microsoft.com/office/drawing/2014/main" id="{CEF457B7-E8D7-9905-CED7-3D8014E01D4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920480" y="3725124"/>
                  <a:ext cx="3301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99" name="Tinta 198">
                  <a:extLst>
                    <a:ext uri="{FF2B5EF4-FFF2-40B4-BE49-F238E27FC236}">
                      <a16:creationId xmlns:a16="http://schemas.microsoft.com/office/drawing/2014/main" id="{D538E070-6EC4-D59E-5FFA-B6A039FA1C07}"/>
                    </a:ext>
                  </a:extLst>
                </p14:cNvPr>
                <p14:cNvContentPartPr/>
                <p14:nvPr/>
              </p14:nvContentPartPr>
              <p14:xfrm>
                <a:off x="5514120" y="3829524"/>
                <a:ext cx="7200" cy="9360"/>
              </p14:xfrm>
            </p:contentPart>
          </mc:Choice>
          <mc:Fallback>
            <p:pic>
              <p:nvPicPr>
                <p:cNvPr id="199" name="Tinta 198">
                  <a:extLst>
                    <a:ext uri="{FF2B5EF4-FFF2-40B4-BE49-F238E27FC236}">
                      <a16:creationId xmlns:a16="http://schemas.microsoft.com/office/drawing/2014/main" id="{D538E070-6EC4-D59E-5FFA-B6A039FA1C0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496480" y="3811524"/>
                  <a:ext cx="42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00" name="Tinta 199">
                  <a:extLst>
                    <a:ext uri="{FF2B5EF4-FFF2-40B4-BE49-F238E27FC236}">
                      <a16:creationId xmlns:a16="http://schemas.microsoft.com/office/drawing/2014/main" id="{BCED8C1A-114F-61B0-3F2D-92CC74DDD2C1}"/>
                    </a:ext>
                  </a:extLst>
                </p14:cNvPr>
                <p14:cNvContentPartPr/>
                <p14:nvPr/>
              </p14:nvContentPartPr>
              <p14:xfrm>
                <a:off x="5619600" y="3848964"/>
                <a:ext cx="64080" cy="181080"/>
              </p14:xfrm>
            </p:contentPart>
          </mc:Choice>
          <mc:Fallback>
            <p:pic>
              <p:nvPicPr>
                <p:cNvPr id="200" name="Tinta 199">
                  <a:extLst>
                    <a:ext uri="{FF2B5EF4-FFF2-40B4-BE49-F238E27FC236}">
                      <a16:creationId xmlns:a16="http://schemas.microsoft.com/office/drawing/2014/main" id="{BCED8C1A-114F-61B0-3F2D-92CC74DDD2C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601600" y="3831324"/>
                  <a:ext cx="99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01" name="Tinta 200">
                  <a:extLst>
                    <a:ext uri="{FF2B5EF4-FFF2-40B4-BE49-F238E27FC236}">
                      <a16:creationId xmlns:a16="http://schemas.microsoft.com/office/drawing/2014/main" id="{8B094075-19F5-F3CC-29E6-C0465DE1349C}"/>
                    </a:ext>
                  </a:extLst>
                </p14:cNvPr>
                <p14:cNvContentPartPr/>
                <p14:nvPr/>
              </p14:nvContentPartPr>
              <p14:xfrm>
                <a:off x="5584680" y="3762204"/>
                <a:ext cx="99360" cy="135720"/>
              </p14:xfrm>
            </p:contentPart>
          </mc:Choice>
          <mc:Fallback>
            <p:pic>
              <p:nvPicPr>
                <p:cNvPr id="201" name="Tinta 200">
                  <a:extLst>
                    <a:ext uri="{FF2B5EF4-FFF2-40B4-BE49-F238E27FC236}">
                      <a16:creationId xmlns:a16="http://schemas.microsoft.com/office/drawing/2014/main" id="{8B094075-19F5-F3CC-29E6-C0465DE1349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566680" y="3744204"/>
                  <a:ext cx="1350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02" name="Tinta 201">
                  <a:extLst>
                    <a:ext uri="{FF2B5EF4-FFF2-40B4-BE49-F238E27FC236}">
                      <a16:creationId xmlns:a16="http://schemas.microsoft.com/office/drawing/2014/main" id="{B9F943B6-9291-8863-45E5-981D2A008EDA}"/>
                    </a:ext>
                  </a:extLst>
                </p14:cNvPr>
                <p14:cNvContentPartPr/>
                <p14:nvPr/>
              </p14:nvContentPartPr>
              <p14:xfrm>
                <a:off x="5730120" y="3821244"/>
                <a:ext cx="100800" cy="149760"/>
              </p14:xfrm>
            </p:contentPart>
          </mc:Choice>
          <mc:Fallback>
            <p:pic>
              <p:nvPicPr>
                <p:cNvPr id="202" name="Tinta 201">
                  <a:extLst>
                    <a:ext uri="{FF2B5EF4-FFF2-40B4-BE49-F238E27FC236}">
                      <a16:creationId xmlns:a16="http://schemas.microsoft.com/office/drawing/2014/main" id="{B9F943B6-9291-8863-45E5-981D2A008ED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712120" y="3803244"/>
                  <a:ext cx="136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03" name="Tinta 202">
                  <a:extLst>
                    <a:ext uri="{FF2B5EF4-FFF2-40B4-BE49-F238E27FC236}">
                      <a16:creationId xmlns:a16="http://schemas.microsoft.com/office/drawing/2014/main" id="{5D51D026-C84A-4723-4A2F-F4A04D5B208B}"/>
                    </a:ext>
                  </a:extLst>
                </p14:cNvPr>
                <p14:cNvContentPartPr/>
                <p14:nvPr/>
              </p14:nvContentPartPr>
              <p14:xfrm>
                <a:off x="5892840" y="3676884"/>
                <a:ext cx="379800" cy="357120"/>
              </p14:xfrm>
            </p:contentPart>
          </mc:Choice>
          <mc:Fallback>
            <p:pic>
              <p:nvPicPr>
                <p:cNvPr id="203" name="Tinta 202">
                  <a:extLst>
                    <a:ext uri="{FF2B5EF4-FFF2-40B4-BE49-F238E27FC236}">
                      <a16:creationId xmlns:a16="http://schemas.microsoft.com/office/drawing/2014/main" id="{5D51D026-C84A-4723-4A2F-F4A04D5B208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875200" y="3658884"/>
                  <a:ext cx="4154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04" name="Tinta 203">
                  <a:extLst>
                    <a:ext uri="{FF2B5EF4-FFF2-40B4-BE49-F238E27FC236}">
                      <a16:creationId xmlns:a16="http://schemas.microsoft.com/office/drawing/2014/main" id="{571D93BE-4839-ABDC-20F0-A34FB06C65E0}"/>
                    </a:ext>
                  </a:extLst>
                </p14:cNvPr>
                <p14:cNvContentPartPr/>
                <p14:nvPr/>
              </p14:nvContentPartPr>
              <p14:xfrm>
                <a:off x="6345360" y="3734484"/>
                <a:ext cx="168840" cy="196920"/>
              </p14:xfrm>
            </p:contentPart>
          </mc:Choice>
          <mc:Fallback>
            <p:pic>
              <p:nvPicPr>
                <p:cNvPr id="204" name="Tinta 203">
                  <a:extLst>
                    <a:ext uri="{FF2B5EF4-FFF2-40B4-BE49-F238E27FC236}">
                      <a16:creationId xmlns:a16="http://schemas.microsoft.com/office/drawing/2014/main" id="{571D93BE-4839-ABDC-20F0-A34FB06C65E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327720" y="3716484"/>
                  <a:ext cx="2044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05" name="Tinta 204">
                  <a:extLst>
                    <a:ext uri="{FF2B5EF4-FFF2-40B4-BE49-F238E27FC236}">
                      <a16:creationId xmlns:a16="http://schemas.microsoft.com/office/drawing/2014/main" id="{5B943880-8778-E0C1-AB74-46C717D33B7D}"/>
                    </a:ext>
                  </a:extLst>
                </p14:cNvPr>
                <p14:cNvContentPartPr/>
                <p14:nvPr/>
              </p14:nvContentPartPr>
              <p14:xfrm>
                <a:off x="6514200" y="3678324"/>
                <a:ext cx="221040" cy="252720"/>
              </p14:xfrm>
            </p:contentPart>
          </mc:Choice>
          <mc:Fallback>
            <p:pic>
              <p:nvPicPr>
                <p:cNvPr id="205" name="Tinta 204">
                  <a:extLst>
                    <a:ext uri="{FF2B5EF4-FFF2-40B4-BE49-F238E27FC236}">
                      <a16:creationId xmlns:a16="http://schemas.microsoft.com/office/drawing/2014/main" id="{5B943880-8778-E0C1-AB74-46C717D33B7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496560" y="3660684"/>
                  <a:ext cx="2566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08" name="Tinta 207">
                  <a:extLst>
                    <a:ext uri="{FF2B5EF4-FFF2-40B4-BE49-F238E27FC236}">
                      <a16:creationId xmlns:a16="http://schemas.microsoft.com/office/drawing/2014/main" id="{9D928FD9-BB1A-0765-4F8F-7D5E772BD2B5}"/>
                    </a:ext>
                  </a:extLst>
                </p14:cNvPr>
                <p14:cNvContentPartPr/>
                <p14:nvPr/>
              </p14:nvContentPartPr>
              <p14:xfrm>
                <a:off x="4354200" y="4390044"/>
                <a:ext cx="52920" cy="116640"/>
              </p14:xfrm>
            </p:contentPart>
          </mc:Choice>
          <mc:Fallback>
            <p:pic>
              <p:nvPicPr>
                <p:cNvPr id="208" name="Tinta 207">
                  <a:extLst>
                    <a:ext uri="{FF2B5EF4-FFF2-40B4-BE49-F238E27FC236}">
                      <a16:creationId xmlns:a16="http://schemas.microsoft.com/office/drawing/2014/main" id="{9D928FD9-BB1A-0765-4F8F-7D5E772BD2B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336560" y="4372044"/>
                  <a:ext cx="88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09" name="Tinta 208">
                  <a:extLst>
                    <a:ext uri="{FF2B5EF4-FFF2-40B4-BE49-F238E27FC236}">
                      <a16:creationId xmlns:a16="http://schemas.microsoft.com/office/drawing/2014/main" id="{88297B27-E9DC-F009-498E-FBA64A64AD1A}"/>
                    </a:ext>
                  </a:extLst>
                </p14:cNvPr>
                <p14:cNvContentPartPr/>
                <p14:nvPr/>
              </p14:nvContentPartPr>
              <p14:xfrm>
                <a:off x="4307760" y="4329204"/>
                <a:ext cx="137520" cy="168840"/>
              </p14:xfrm>
            </p:contentPart>
          </mc:Choice>
          <mc:Fallback>
            <p:pic>
              <p:nvPicPr>
                <p:cNvPr id="209" name="Tinta 208">
                  <a:extLst>
                    <a:ext uri="{FF2B5EF4-FFF2-40B4-BE49-F238E27FC236}">
                      <a16:creationId xmlns:a16="http://schemas.microsoft.com/office/drawing/2014/main" id="{88297B27-E9DC-F009-498E-FBA64A64AD1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290120" y="4311204"/>
                  <a:ext cx="173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10" name="Tinta 209">
                  <a:extLst>
                    <a:ext uri="{FF2B5EF4-FFF2-40B4-BE49-F238E27FC236}">
                      <a16:creationId xmlns:a16="http://schemas.microsoft.com/office/drawing/2014/main" id="{9CC414C5-DD52-B7F7-F598-8DD623114504}"/>
                    </a:ext>
                  </a:extLst>
                </p14:cNvPr>
                <p14:cNvContentPartPr/>
                <p14:nvPr/>
              </p14:nvContentPartPr>
              <p14:xfrm>
                <a:off x="4654800" y="4535484"/>
                <a:ext cx="131040" cy="30240"/>
              </p14:xfrm>
            </p:contentPart>
          </mc:Choice>
          <mc:Fallback>
            <p:pic>
              <p:nvPicPr>
                <p:cNvPr id="210" name="Tinta 209">
                  <a:extLst>
                    <a:ext uri="{FF2B5EF4-FFF2-40B4-BE49-F238E27FC236}">
                      <a16:creationId xmlns:a16="http://schemas.microsoft.com/office/drawing/2014/main" id="{9CC414C5-DD52-B7F7-F598-8DD62311450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637160" y="4517844"/>
                  <a:ext cx="1666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11" name="Tinta 210">
                  <a:extLst>
                    <a:ext uri="{FF2B5EF4-FFF2-40B4-BE49-F238E27FC236}">
                      <a16:creationId xmlns:a16="http://schemas.microsoft.com/office/drawing/2014/main" id="{8F4EE1FB-677E-ABF3-7DC3-3E7955BB9BD5}"/>
                    </a:ext>
                  </a:extLst>
                </p14:cNvPr>
                <p14:cNvContentPartPr/>
                <p14:nvPr/>
              </p14:nvContentPartPr>
              <p14:xfrm>
                <a:off x="4696200" y="4597764"/>
                <a:ext cx="79920" cy="45000"/>
              </p14:xfrm>
            </p:contentPart>
          </mc:Choice>
          <mc:Fallback>
            <p:pic>
              <p:nvPicPr>
                <p:cNvPr id="211" name="Tinta 210">
                  <a:extLst>
                    <a:ext uri="{FF2B5EF4-FFF2-40B4-BE49-F238E27FC236}">
                      <a16:creationId xmlns:a16="http://schemas.microsoft.com/office/drawing/2014/main" id="{8F4EE1FB-677E-ABF3-7DC3-3E7955BB9BD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678560" y="4579764"/>
                  <a:ext cx="115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12" name="Tinta 211">
                  <a:extLst>
                    <a:ext uri="{FF2B5EF4-FFF2-40B4-BE49-F238E27FC236}">
                      <a16:creationId xmlns:a16="http://schemas.microsoft.com/office/drawing/2014/main" id="{1AA7350D-2086-6C51-54C6-6A2CF206E0D3}"/>
                    </a:ext>
                  </a:extLst>
                </p14:cNvPr>
                <p14:cNvContentPartPr/>
                <p14:nvPr/>
              </p14:nvContentPartPr>
              <p14:xfrm>
                <a:off x="4968720" y="4387524"/>
                <a:ext cx="211680" cy="329400"/>
              </p14:xfrm>
            </p:contentPart>
          </mc:Choice>
          <mc:Fallback>
            <p:pic>
              <p:nvPicPr>
                <p:cNvPr id="212" name="Tinta 211">
                  <a:extLst>
                    <a:ext uri="{FF2B5EF4-FFF2-40B4-BE49-F238E27FC236}">
                      <a16:creationId xmlns:a16="http://schemas.microsoft.com/office/drawing/2014/main" id="{1AA7350D-2086-6C51-54C6-6A2CF206E0D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951080" y="4369884"/>
                  <a:ext cx="24732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13" name="Tinta 212">
                  <a:extLst>
                    <a:ext uri="{FF2B5EF4-FFF2-40B4-BE49-F238E27FC236}">
                      <a16:creationId xmlns:a16="http://schemas.microsoft.com/office/drawing/2014/main" id="{3A44638E-E7AF-F583-A213-74B34315017E}"/>
                    </a:ext>
                  </a:extLst>
                </p14:cNvPr>
                <p14:cNvContentPartPr/>
                <p14:nvPr/>
              </p14:nvContentPartPr>
              <p14:xfrm>
                <a:off x="4947840" y="4494444"/>
                <a:ext cx="177120" cy="100080"/>
              </p14:xfrm>
            </p:contentPart>
          </mc:Choice>
          <mc:Fallback>
            <p:pic>
              <p:nvPicPr>
                <p:cNvPr id="213" name="Tinta 212">
                  <a:extLst>
                    <a:ext uri="{FF2B5EF4-FFF2-40B4-BE49-F238E27FC236}">
                      <a16:creationId xmlns:a16="http://schemas.microsoft.com/office/drawing/2014/main" id="{3A44638E-E7AF-F583-A213-74B34315017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929840" y="4476444"/>
                  <a:ext cx="212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52" name="Tinta 251">
                  <a:extLst>
                    <a:ext uri="{FF2B5EF4-FFF2-40B4-BE49-F238E27FC236}">
                      <a16:creationId xmlns:a16="http://schemas.microsoft.com/office/drawing/2014/main" id="{B53A38AB-0D4B-67BE-C24A-81924C1DD9BD}"/>
                    </a:ext>
                  </a:extLst>
                </p14:cNvPr>
                <p14:cNvContentPartPr/>
                <p14:nvPr/>
              </p14:nvContentPartPr>
              <p14:xfrm>
                <a:off x="3499200" y="2651244"/>
                <a:ext cx="3540960" cy="2348280"/>
              </p14:xfrm>
            </p:contentPart>
          </mc:Choice>
          <mc:Fallback>
            <p:pic>
              <p:nvPicPr>
                <p:cNvPr id="252" name="Tinta 251">
                  <a:extLst>
                    <a:ext uri="{FF2B5EF4-FFF2-40B4-BE49-F238E27FC236}">
                      <a16:creationId xmlns:a16="http://schemas.microsoft.com/office/drawing/2014/main" id="{B53A38AB-0D4B-67BE-C24A-81924C1DD9B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481200" y="2633244"/>
                  <a:ext cx="3576600" cy="238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Agrupar 263">
            <a:extLst>
              <a:ext uri="{FF2B5EF4-FFF2-40B4-BE49-F238E27FC236}">
                <a16:creationId xmlns:a16="http://schemas.microsoft.com/office/drawing/2014/main" id="{E2F9C8F1-0EA7-4E20-0D31-CE00A6D5326D}"/>
              </a:ext>
            </a:extLst>
          </p:cNvPr>
          <p:cNvGrpSpPr/>
          <p:nvPr/>
        </p:nvGrpSpPr>
        <p:grpSpPr>
          <a:xfrm>
            <a:off x="6966720" y="1164444"/>
            <a:ext cx="2032920" cy="609120"/>
            <a:chOff x="6966720" y="1164444"/>
            <a:chExt cx="2032920" cy="60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54" name="Tinta 253">
                  <a:extLst>
                    <a:ext uri="{FF2B5EF4-FFF2-40B4-BE49-F238E27FC236}">
                      <a16:creationId xmlns:a16="http://schemas.microsoft.com/office/drawing/2014/main" id="{08BCC653-240D-F546-7505-AB7F7E0B0767}"/>
                    </a:ext>
                  </a:extLst>
                </p14:cNvPr>
                <p14:cNvContentPartPr/>
                <p14:nvPr/>
              </p14:nvContentPartPr>
              <p14:xfrm>
                <a:off x="6966720" y="1291164"/>
                <a:ext cx="308880" cy="397440"/>
              </p14:xfrm>
            </p:contentPart>
          </mc:Choice>
          <mc:Fallback>
            <p:pic>
              <p:nvPicPr>
                <p:cNvPr id="254" name="Tinta 253">
                  <a:extLst>
                    <a:ext uri="{FF2B5EF4-FFF2-40B4-BE49-F238E27FC236}">
                      <a16:creationId xmlns:a16="http://schemas.microsoft.com/office/drawing/2014/main" id="{08BCC653-240D-F546-7505-AB7F7E0B076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948720" y="1273164"/>
                  <a:ext cx="34452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55" name="Tinta 254">
                  <a:extLst>
                    <a:ext uri="{FF2B5EF4-FFF2-40B4-BE49-F238E27FC236}">
                      <a16:creationId xmlns:a16="http://schemas.microsoft.com/office/drawing/2014/main" id="{7296296B-FE5B-F3AC-1AE7-1627C708723C}"/>
                    </a:ext>
                  </a:extLst>
                </p14:cNvPr>
                <p14:cNvContentPartPr/>
                <p14:nvPr/>
              </p14:nvContentPartPr>
              <p14:xfrm>
                <a:off x="7249680" y="1526604"/>
                <a:ext cx="99000" cy="89640"/>
              </p14:xfrm>
            </p:contentPart>
          </mc:Choice>
          <mc:Fallback>
            <p:pic>
              <p:nvPicPr>
                <p:cNvPr id="255" name="Tinta 254">
                  <a:extLst>
                    <a:ext uri="{FF2B5EF4-FFF2-40B4-BE49-F238E27FC236}">
                      <a16:creationId xmlns:a16="http://schemas.microsoft.com/office/drawing/2014/main" id="{7296296B-FE5B-F3AC-1AE7-1627C708723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231680" y="1508964"/>
                  <a:ext cx="134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56" name="Tinta 255">
                  <a:extLst>
                    <a:ext uri="{FF2B5EF4-FFF2-40B4-BE49-F238E27FC236}">
                      <a16:creationId xmlns:a16="http://schemas.microsoft.com/office/drawing/2014/main" id="{C35E25FF-ECE8-39CB-B57C-751E367742F9}"/>
                    </a:ext>
                  </a:extLst>
                </p14:cNvPr>
                <p14:cNvContentPartPr/>
                <p14:nvPr/>
              </p14:nvContentPartPr>
              <p14:xfrm>
                <a:off x="7420680" y="1478004"/>
                <a:ext cx="138240" cy="182520"/>
              </p14:xfrm>
            </p:contentPart>
          </mc:Choice>
          <mc:Fallback>
            <p:pic>
              <p:nvPicPr>
                <p:cNvPr id="256" name="Tinta 255">
                  <a:extLst>
                    <a:ext uri="{FF2B5EF4-FFF2-40B4-BE49-F238E27FC236}">
                      <a16:creationId xmlns:a16="http://schemas.microsoft.com/office/drawing/2014/main" id="{C35E25FF-ECE8-39CB-B57C-751E367742F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402680" y="1460004"/>
                  <a:ext cx="173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57" name="Tinta 256">
                  <a:extLst>
                    <a:ext uri="{FF2B5EF4-FFF2-40B4-BE49-F238E27FC236}">
                      <a16:creationId xmlns:a16="http://schemas.microsoft.com/office/drawing/2014/main" id="{097C3FB5-4162-C0CF-AAA9-440AD50E92FC}"/>
                    </a:ext>
                  </a:extLst>
                </p14:cNvPr>
                <p14:cNvContentPartPr/>
                <p14:nvPr/>
              </p14:nvContentPartPr>
              <p14:xfrm>
                <a:off x="7631640" y="1391964"/>
                <a:ext cx="38520" cy="286920"/>
              </p14:xfrm>
            </p:contentPart>
          </mc:Choice>
          <mc:Fallback>
            <p:pic>
              <p:nvPicPr>
                <p:cNvPr id="257" name="Tinta 256">
                  <a:extLst>
                    <a:ext uri="{FF2B5EF4-FFF2-40B4-BE49-F238E27FC236}">
                      <a16:creationId xmlns:a16="http://schemas.microsoft.com/office/drawing/2014/main" id="{097C3FB5-4162-C0CF-AAA9-440AD50E92F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614000" y="1373964"/>
                  <a:ext cx="741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58" name="Tinta 257">
                  <a:extLst>
                    <a:ext uri="{FF2B5EF4-FFF2-40B4-BE49-F238E27FC236}">
                      <a16:creationId xmlns:a16="http://schemas.microsoft.com/office/drawing/2014/main" id="{99B29122-3D5B-6D58-AE59-10B086984078}"/>
                    </a:ext>
                  </a:extLst>
                </p14:cNvPr>
                <p14:cNvContentPartPr/>
                <p14:nvPr/>
              </p14:nvContentPartPr>
              <p14:xfrm>
                <a:off x="7606440" y="1406364"/>
                <a:ext cx="153360" cy="240480"/>
              </p14:xfrm>
            </p:contentPart>
          </mc:Choice>
          <mc:Fallback>
            <p:pic>
              <p:nvPicPr>
                <p:cNvPr id="258" name="Tinta 257">
                  <a:extLst>
                    <a:ext uri="{FF2B5EF4-FFF2-40B4-BE49-F238E27FC236}">
                      <a16:creationId xmlns:a16="http://schemas.microsoft.com/office/drawing/2014/main" id="{99B29122-3D5B-6D58-AE59-10B08698407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588440" y="1388364"/>
                  <a:ext cx="1890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59" name="Tinta 258">
                  <a:extLst>
                    <a:ext uri="{FF2B5EF4-FFF2-40B4-BE49-F238E27FC236}">
                      <a16:creationId xmlns:a16="http://schemas.microsoft.com/office/drawing/2014/main" id="{6216E63D-E0C6-1C23-2173-957A3126C781}"/>
                    </a:ext>
                  </a:extLst>
                </p14:cNvPr>
                <p14:cNvContentPartPr/>
                <p14:nvPr/>
              </p14:nvContentPartPr>
              <p14:xfrm>
                <a:off x="7826040" y="1456044"/>
                <a:ext cx="210600" cy="211320"/>
              </p14:xfrm>
            </p:contentPart>
          </mc:Choice>
          <mc:Fallback>
            <p:pic>
              <p:nvPicPr>
                <p:cNvPr id="259" name="Tinta 258">
                  <a:extLst>
                    <a:ext uri="{FF2B5EF4-FFF2-40B4-BE49-F238E27FC236}">
                      <a16:creationId xmlns:a16="http://schemas.microsoft.com/office/drawing/2014/main" id="{6216E63D-E0C6-1C23-2173-957A3126C78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808040" y="1438044"/>
                  <a:ext cx="2462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60" name="Tinta 259">
                  <a:extLst>
                    <a:ext uri="{FF2B5EF4-FFF2-40B4-BE49-F238E27FC236}">
                      <a16:creationId xmlns:a16="http://schemas.microsoft.com/office/drawing/2014/main" id="{C2D11AC4-BE48-34B8-9C52-46AF08A0E3BF}"/>
                    </a:ext>
                  </a:extLst>
                </p14:cNvPr>
                <p14:cNvContentPartPr/>
                <p14:nvPr/>
              </p14:nvContentPartPr>
              <p14:xfrm>
                <a:off x="8058240" y="1465404"/>
                <a:ext cx="131760" cy="200880"/>
              </p14:xfrm>
            </p:contentPart>
          </mc:Choice>
          <mc:Fallback>
            <p:pic>
              <p:nvPicPr>
                <p:cNvPr id="260" name="Tinta 259">
                  <a:extLst>
                    <a:ext uri="{FF2B5EF4-FFF2-40B4-BE49-F238E27FC236}">
                      <a16:creationId xmlns:a16="http://schemas.microsoft.com/office/drawing/2014/main" id="{C2D11AC4-BE48-34B8-9C52-46AF08A0E3B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040600" y="1447404"/>
                  <a:ext cx="167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61" name="Tinta 260">
                  <a:extLst>
                    <a:ext uri="{FF2B5EF4-FFF2-40B4-BE49-F238E27FC236}">
                      <a16:creationId xmlns:a16="http://schemas.microsoft.com/office/drawing/2014/main" id="{BB17F6DD-243D-0D8D-992C-B9ECD80A016E}"/>
                    </a:ext>
                  </a:extLst>
                </p14:cNvPr>
                <p14:cNvContentPartPr/>
                <p14:nvPr/>
              </p14:nvContentPartPr>
              <p14:xfrm>
                <a:off x="8246880" y="1468644"/>
                <a:ext cx="379080" cy="304920"/>
              </p14:xfrm>
            </p:contentPart>
          </mc:Choice>
          <mc:Fallback>
            <p:pic>
              <p:nvPicPr>
                <p:cNvPr id="261" name="Tinta 260">
                  <a:extLst>
                    <a:ext uri="{FF2B5EF4-FFF2-40B4-BE49-F238E27FC236}">
                      <a16:creationId xmlns:a16="http://schemas.microsoft.com/office/drawing/2014/main" id="{BB17F6DD-243D-0D8D-992C-B9ECD80A016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228880" y="1450644"/>
                  <a:ext cx="4147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62" name="Tinta 261">
                  <a:extLst>
                    <a:ext uri="{FF2B5EF4-FFF2-40B4-BE49-F238E27FC236}">
                      <a16:creationId xmlns:a16="http://schemas.microsoft.com/office/drawing/2014/main" id="{1194B915-FD23-A732-A0F3-33D58FC0BC9C}"/>
                    </a:ext>
                  </a:extLst>
                </p14:cNvPr>
                <p14:cNvContentPartPr/>
                <p14:nvPr/>
              </p14:nvContentPartPr>
              <p14:xfrm>
                <a:off x="8609400" y="1373964"/>
                <a:ext cx="390240" cy="254880"/>
              </p14:xfrm>
            </p:contentPart>
          </mc:Choice>
          <mc:Fallback>
            <p:pic>
              <p:nvPicPr>
                <p:cNvPr id="262" name="Tinta 261">
                  <a:extLst>
                    <a:ext uri="{FF2B5EF4-FFF2-40B4-BE49-F238E27FC236}">
                      <a16:creationId xmlns:a16="http://schemas.microsoft.com/office/drawing/2014/main" id="{1194B915-FD23-A732-A0F3-33D58FC0BC9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591400" y="1355964"/>
                  <a:ext cx="4258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63" name="Tinta 262">
                  <a:extLst>
                    <a:ext uri="{FF2B5EF4-FFF2-40B4-BE49-F238E27FC236}">
                      <a16:creationId xmlns:a16="http://schemas.microsoft.com/office/drawing/2014/main" id="{EAF35A52-63A8-4536-58DE-50CF0EE2E9B5}"/>
                    </a:ext>
                  </a:extLst>
                </p14:cNvPr>
                <p14:cNvContentPartPr/>
                <p14:nvPr/>
              </p14:nvContentPartPr>
              <p14:xfrm>
                <a:off x="8568000" y="1164444"/>
                <a:ext cx="267840" cy="46800"/>
              </p14:xfrm>
            </p:contentPart>
          </mc:Choice>
          <mc:Fallback>
            <p:pic>
              <p:nvPicPr>
                <p:cNvPr id="263" name="Tinta 262">
                  <a:extLst>
                    <a:ext uri="{FF2B5EF4-FFF2-40B4-BE49-F238E27FC236}">
                      <a16:creationId xmlns:a16="http://schemas.microsoft.com/office/drawing/2014/main" id="{EAF35A52-63A8-4536-58DE-50CF0EE2E9B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550000" y="1146444"/>
                  <a:ext cx="303480" cy="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9">
            <p14:nvContentPartPr>
              <p14:cNvPr id="339" name="Tinta 338">
                <a:extLst>
                  <a:ext uri="{FF2B5EF4-FFF2-40B4-BE49-F238E27FC236}">
                    <a16:creationId xmlns:a16="http://schemas.microsoft.com/office/drawing/2014/main" id="{054EAA9C-DF20-E679-C9BC-DE2B3BF643F6}"/>
                  </a:ext>
                </a:extLst>
              </p14:cNvPr>
              <p14:cNvContentPartPr/>
              <p14:nvPr/>
            </p14:nvContentPartPr>
            <p14:xfrm>
              <a:off x="7122240" y="4884324"/>
              <a:ext cx="74160" cy="310320"/>
            </p14:xfrm>
          </p:contentPart>
        </mc:Choice>
        <mc:Fallback>
          <p:pic>
            <p:nvPicPr>
              <p:cNvPr id="339" name="Tinta 338">
                <a:extLst>
                  <a:ext uri="{FF2B5EF4-FFF2-40B4-BE49-F238E27FC236}">
                    <a16:creationId xmlns:a16="http://schemas.microsoft.com/office/drawing/2014/main" id="{054EAA9C-DF20-E679-C9BC-DE2B3BF643F6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7104600" y="4866324"/>
                <a:ext cx="10980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7" name="Agrupar 356">
            <a:extLst>
              <a:ext uri="{FF2B5EF4-FFF2-40B4-BE49-F238E27FC236}">
                <a16:creationId xmlns:a16="http://schemas.microsoft.com/office/drawing/2014/main" id="{0A358AE9-B977-20C2-911D-35A9237F9EEA}"/>
              </a:ext>
            </a:extLst>
          </p:cNvPr>
          <p:cNvGrpSpPr/>
          <p:nvPr/>
        </p:nvGrpSpPr>
        <p:grpSpPr>
          <a:xfrm>
            <a:off x="7080840" y="1864284"/>
            <a:ext cx="4591800" cy="3729600"/>
            <a:chOff x="7080840" y="1864284"/>
            <a:chExt cx="4591800" cy="372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65" name="Tinta 264">
                  <a:extLst>
                    <a:ext uri="{FF2B5EF4-FFF2-40B4-BE49-F238E27FC236}">
                      <a16:creationId xmlns:a16="http://schemas.microsoft.com/office/drawing/2014/main" id="{F0EAF8D9-3426-6920-C019-B8099AEC7CB3}"/>
                    </a:ext>
                  </a:extLst>
                </p14:cNvPr>
                <p14:cNvContentPartPr/>
                <p14:nvPr/>
              </p14:nvContentPartPr>
              <p14:xfrm>
                <a:off x="7378560" y="2484204"/>
                <a:ext cx="65880" cy="366480"/>
              </p14:xfrm>
            </p:contentPart>
          </mc:Choice>
          <mc:Fallback>
            <p:pic>
              <p:nvPicPr>
                <p:cNvPr id="265" name="Tinta 264">
                  <a:extLst>
                    <a:ext uri="{FF2B5EF4-FFF2-40B4-BE49-F238E27FC236}">
                      <a16:creationId xmlns:a16="http://schemas.microsoft.com/office/drawing/2014/main" id="{F0EAF8D9-3426-6920-C019-B8099AEC7CB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360920" y="2466564"/>
                  <a:ext cx="1015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66" name="Tinta 265">
                  <a:extLst>
                    <a:ext uri="{FF2B5EF4-FFF2-40B4-BE49-F238E27FC236}">
                      <a16:creationId xmlns:a16="http://schemas.microsoft.com/office/drawing/2014/main" id="{18CD153A-79FB-8A19-1644-A0228741BE51}"/>
                    </a:ext>
                  </a:extLst>
                </p14:cNvPr>
                <p14:cNvContentPartPr/>
                <p14:nvPr/>
              </p14:nvContentPartPr>
              <p14:xfrm>
                <a:off x="7227360" y="2307084"/>
                <a:ext cx="226440" cy="213480"/>
              </p14:xfrm>
            </p:contentPart>
          </mc:Choice>
          <mc:Fallback>
            <p:pic>
              <p:nvPicPr>
                <p:cNvPr id="266" name="Tinta 265">
                  <a:extLst>
                    <a:ext uri="{FF2B5EF4-FFF2-40B4-BE49-F238E27FC236}">
                      <a16:creationId xmlns:a16="http://schemas.microsoft.com/office/drawing/2014/main" id="{18CD153A-79FB-8A19-1644-A0228741BE5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209720" y="2289444"/>
                  <a:ext cx="262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67" name="Tinta 266">
                  <a:extLst>
                    <a:ext uri="{FF2B5EF4-FFF2-40B4-BE49-F238E27FC236}">
                      <a16:creationId xmlns:a16="http://schemas.microsoft.com/office/drawing/2014/main" id="{E979E9E2-65CB-8B3C-ADE5-F2D746247979}"/>
                    </a:ext>
                  </a:extLst>
                </p14:cNvPr>
                <p14:cNvContentPartPr/>
                <p14:nvPr/>
              </p14:nvContentPartPr>
              <p14:xfrm>
                <a:off x="7695360" y="2464764"/>
                <a:ext cx="146880" cy="5760"/>
              </p14:xfrm>
            </p:contentPart>
          </mc:Choice>
          <mc:Fallback>
            <p:pic>
              <p:nvPicPr>
                <p:cNvPr id="267" name="Tinta 266">
                  <a:extLst>
                    <a:ext uri="{FF2B5EF4-FFF2-40B4-BE49-F238E27FC236}">
                      <a16:creationId xmlns:a16="http://schemas.microsoft.com/office/drawing/2014/main" id="{E979E9E2-65CB-8B3C-ADE5-F2D74624797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677720" y="2446764"/>
                  <a:ext cx="1825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68" name="Tinta 267">
                  <a:extLst>
                    <a:ext uri="{FF2B5EF4-FFF2-40B4-BE49-F238E27FC236}">
                      <a16:creationId xmlns:a16="http://schemas.microsoft.com/office/drawing/2014/main" id="{6924014B-B2EB-F803-0BCF-5598F48C6568}"/>
                    </a:ext>
                  </a:extLst>
                </p14:cNvPr>
                <p14:cNvContentPartPr/>
                <p14:nvPr/>
              </p14:nvContentPartPr>
              <p14:xfrm>
                <a:off x="7759080" y="2582124"/>
                <a:ext cx="162720" cy="15480"/>
              </p14:xfrm>
            </p:contentPart>
          </mc:Choice>
          <mc:Fallback>
            <p:pic>
              <p:nvPicPr>
                <p:cNvPr id="268" name="Tinta 267">
                  <a:extLst>
                    <a:ext uri="{FF2B5EF4-FFF2-40B4-BE49-F238E27FC236}">
                      <a16:creationId xmlns:a16="http://schemas.microsoft.com/office/drawing/2014/main" id="{6924014B-B2EB-F803-0BCF-5598F48C656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741440" y="2564484"/>
                  <a:ext cx="198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70" name="Tinta 269">
                  <a:extLst>
                    <a:ext uri="{FF2B5EF4-FFF2-40B4-BE49-F238E27FC236}">
                      <a16:creationId xmlns:a16="http://schemas.microsoft.com/office/drawing/2014/main" id="{EA17934C-69AD-FA02-CDD9-BA5071A97E52}"/>
                    </a:ext>
                  </a:extLst>
                </p14:cNvPr>
                <p14:cNvContentPartPr/>
                <p14:nvPr/>
              </p14:nvContentPartPr>
              <p14:xfrm>
                <a:off x="8262360" y="2265684"/>
                <a:ext cx="248760" cy="272880"/>
              </p14:xfrm>
            </p:contentPart>
          </mc:Choice>
          <mc:Fallback>
            <p:pic>
              <p:nvPicPr>
                <p:cNvPr id="270" name="Tinta 269">
                  <a:extLst>
                    <a:ext uri="{FF2B5EF4-FFF2-40B4-BE49-F238E27FC236}">
                      <a16:creationId xmlns:a16="http://schemas.microsoft.com/office/drawing/2014/main" id="{EA17934C-69AD-FA02-CDD9-BA5071A97E5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244360" y="2247684"/>
                  <a:ext cx="2844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71" name="Tinta 270">
                  <a:extLst>
                    <a:ext uri="{FF2B5EF4-FFF2-40B4-BE49-F238E27FC236}">
                      <a16:creationId xmlns:a16="http://schemas.microsoft.com/office/drawing/2014/main" id="{6911C74F-4C80-9144-1F69-FDE8F383C475}"/>
                    </a:ext>
                  </a:extLst>
                </p14:cNvPr>
                <p14:cNvContentPartPr/>
                <p14:nvPr/>
              </p14:nvContentPartPr>
              <p14:xfrm>
                <a:off x="8446680" y="2032764"/>
                <a:ext cx="226440" cy="205200"/>
              </p14:xfrm>
            </p:contentPart>
          </mc:Choice>
          <mc:Fallback>
            <p:pic>
              <p:nvPicPr>
                <p:cNvPr id="271" name="Tinta 270">
                  <a:extLst>
                    <a:ext uri="{FF2B5EF4-FFF2-40B4-BE49-F238E27FC236}">
                      <a16:creationId xmlns:a16="http://schemas.microsoft.com/office/drawing/2014/main" id="{6911C74F-4C80-9144-1F69-FDE8F383C47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429040" y="2015124"/>
                  <a:ext cx="2620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72" name="Tinta 271">
                  <a:extLst>
                    <a:ext uri="{FF2B5EF4-FFF2-40B4-BE49-F238E27FC236}">
                      <a16:creationId xmlns:a16="http://schemas.microsoft.com/office/drawing/2014/main" id="{53AAC793-3F62-3D7D-173B-A7261020FCFA}"/>
                    </a:ext>
                  </a:extLst>
                </p14:cNvPr>
                <p14:cNvContentPartPr/>
                <p14:nvPr/>
              </p14:nvContentPartPr>
              <p14:xfrm>
                <a:off x="8510400" y="2106564"/>
                <a:ext cx="121320" cy="36000"/>
              </p14:xfrm>
            </p:contentPart>
          </mc:Choice>
          <mc:Fallback>
            <p:pic>
              <p:nvPicPr>
                <p:cNvPr id="272" name="Tinta 271">
                  <a:extLst>
                    <a:ext uri="{FF2B5EF4-FFF2-40B4-BE49-F238E27FC236}">
                      <a16:creationId xmlns:a16="http://schemas.microsoft.com/office/drawing/2014/main" id="{53AAC793-3F62-3D7D-173B-A7261020FCF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492760" y="2088564"/>
                  <a:ext cx="156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74" name="Tinta 273">
                  <a:extLst>
                    <a:ext uri="{FF2B5EF4-FFF2-40B4-BE49-F238E27FC236}">
                      <a16:creationId xmlns:a16="http://schemas.microsoft.com/office/drawing/2014/main" id="{25E90E36-A09E-9DF6-398D-A4BBBCE7D5CC}"/>
                    </a:ext>
                  </a:extLst>
                </p14:cNvPr>
                <p14:cNvContentPartPr/>
                <p14:nvPr/>
              </p14:nvContentPartPr>
              <p14:xfrm>
                <a:off x="8720640" y="2346324"/>
                <a:ext cx="188280" cy="15840"/>
              </p14:xfrm>
            </p:contentPart>
          </mc:Choice>
          <mc:Fallback>
            <p:pic>
              <p:nvPicPr>
                <p:cNvPr id="274" name="Tinta 273">
                  <a:extLst>
                    <a:ext uri="{FF2B5EF4-FFF2-40B4-BE49-F238E27FC236}">
                      <a16:creationId xmlns:a16="http://schemas.microsoft.com/office/drawing/2014/main" id="{25E90E36-A09E-9DF6-398D-A4BBBCE7D5C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703000" y="2328684"/>
                  <a:ext cx="223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75" name="Tinta 274">
                  <a:extLst>
                    <a:ext uri="{FF2B5EF4-FFF2-40B4-BE49-F238E27FC236}">
                      <a16:creationId xmlns:a16="http://schemas.microsoft.com/office/drawing/2014/main" id="{8BE586B5-7C28-5AC1-8F15-E0CCE8E2CDA1}"/>
                    </a:ext>
                  </a:extLst>
                </p14:cNvPr>
                <p14:cNvContentPartPr/>
                <p14:nvPr/>
              </p14:nvContentPartPr>
              <p14:xfrm>
                <a:off x="9159840" y="2164524"/>
                <a:ext cx="322200" cy="272880"/>
              </p14:xfrm>
            </p:contentPart>
          </mc:Choice>
          <mc:Fallback>
            <p:pic>
              <p:nvPicPr>
                <p:cNvPr id="275" name="Tinta 274">
                  <a:extLst>
                    <a:ext uri="{FF2B5EF4-FFF2-40B4-BE49-F238E27FC236}">
                      <a16:creationId xmlns:a16="http://schemas.microsoft.com/office/drawing/2014/main" id="{8BE586B5-7C28-5AC1-8F15-E0CCE8E2CDA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141840" y="2146884"/>
                  <a:ext cx="3578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76" name="Tinta 275">
                  <a:extLst>
                    <a:ext uri="{FF2B5EF4-FFF2-40B4-BE49-F238E27FC236}">
                      <a16:creationId xmlns:a16="http://schemas.microsoft.com/office/drawing/2014/main" id="{C7B9FD62-7DF6-1E27-AC4E-B7B7D1285A39}"/>
                    </a:ext>
                  </a:extLst>
                </p14:cNvPr>
                <p14:cNvContentPartPr/>
                <p14:nvPr/>
              </p14:nvContentPartPr>
              <p14:xfrm>
                <a:off x="9344880" y="1864284"/>
                <a:ext cx="210600" cy="200520"/>
              </p14:xfrm>
            </p:contentPart>
          </mc:Choice>
          <mc:Fallback>
            <p:pic>
              <p:nvPicPr>
                <p:cNvPr id="276" name="Tinta 275">
                  <a:extLst>
                    <a:ext uri="{FF2B5EF4-FFF2-40B4-BE49-F238E27FC236}">
                      <a16:creationId xmlns:a16="http://schemas.microsoft.com/office/drawing/2014/main" id="{C7B9FD62-7DF6-1E27-AC4E-B7B7D1285A3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326880" y="1846284"/>
                  <a:ext cx="2462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77" name="Tinta 276">
                  <a:extLst>
                    <a:ext uri="{FF2B5EF4-FFF2-40B4-BE49-F238E27FC236}">
                      <a16:creationId xmlns:a16="http://schemas.microsoft.com/office/drawing/2014/main" id="{09B21D9B-BA79-69C6-3AB5-BF3311F67F01}"/>
                    </a:ext>
                  </a:extLst>
                </p14:cNvPr>
                <p14:cNvContentPartPr/>
                <p14:nvPr/>
              </p14:nvContentPartPr>
              <p14:xfrm>
                <a:off x="9344880" y="1932684"/>
                <a:ext cx="178560" cy="64800"/>
              </p14:xfrm>
            </p:contentPart>
          </mc:Choice>
          <mc:Fallback>
            <p:pic>
              <p:nvPicPr>
                <p:cNvPr id="277" name="Tinta 276">
                  <a:extLst>
                    <a:ext uri="{FF2B5EF4-FFF2-40B4-BE49-F238E27FC236}">
                      <a16:creationId xmlns:a16="http://schemas.microsoft.com/office/drawing/2014/main" id="{09B21D9B-BA79-69C6-3AB5-BF3311F67F0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326880" y="1915044"/>
                  <a:ext cx="2142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78" name="Tinta 277">
                  <a:extLst>
                    <a:ext uri="{FF2B5EF4-FFF2-40B4-BE49-F238E27FC236}">
                      <a16:creationId xmlns:a16="http://schemas.microsoft.com/office/drawing/2014/main" id="{15DD62F6-C813-6932-74E0-DC57F3E93865}"/>
                    </a:ext>
                  </a:extLst>
                </p14:cNvPr>
                <p14:cNvContentPartPr/>
                <p14:nvPr/>
              </p14:nvContentPartPr>
              <p14:xfrm>
                <a:off x="9700560" y="2178204"/>
                <a:ext cx="64800" cy="313920"/>
              </p14:xfrm>
            </p:contentPart>
          </mc:Choice>
          <mc:Fallback>
            <p:pic>
              <p:nvPicPr>
                <p:cNvPr id="278" name="Tinta 277">
                  <a:extLst>
                    <a:ext uri="{FF2B5EF4-FFF2-40B4-BE49-F238E27FC236}">
                      <a16:creationId xmlns:a16="http://schemas.microsoft.com/office/drawing/2014/main" id="{15DD62F6-C813-6932-74E0-DC57F3E9386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682560" y="2160204"/>
                  <a:ext cx="1004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79" name="Tinta 278">
                  <a:extLst>
                    <a:ext uri="{FF2B5EF4-FFF2-40B4-BE49-F238E27FC236}">
                      <a16:creationId xmlns:a16="http://schemas.microsoft.com/office/drawing/2014/main" id="{DD4258A9-A208-361A-75E4-25E3CFA0DC39}"/>
                    </a:ext>
                  </a:extLst>
                </p14:cNvPr>
                <p14:cNvContentPartPr/>
                <p14:nvPr/>
              </p14:nvContentPartPr>
              <p14:xfrm>
                <a:off x="9582480" y="2010444"/>
                <a:ext cx="294120" cy="264600"/>
              </p14:xfrm>
            </p:contentPart>
          </mc:Choice>
          <mc:Fallback>
            <p:pic>
              <p:nvPicPr>
                <p:cNvPr id="279" name="Tinta 278">
                  <a:extLst>
                    <a:ext uri="{FF2B5EF4-FFF2-40B4-BE49-F238E27FC236}">
                      <a16:creationId xmlns:a16="http://schemas.microsoft.com/office/drawing/2014/main" id="{DD4258A9-A208-361A-75E4-25E3CFA0DC3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564480" y="1992804"/>
                  <a:ext cx="3297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81" name="Tinta 280">
                  <a:extLst>
                    <a:ext uri="{FF2B5EF4-FFF2-40B4-BE49-F238E27FC236}">
                      <a16:creationId xmlns:a16="http://schemas.microsoft.com/office/drawing/2014/main" id="{9E917E00-AB27-21E0-8C41-72820B8B627C}"/>
                    </a:ext>
                  </a:extLst>
                </p14:cNvPr>
                <p14:cNvContentPartPr/>
                <p14:nvPr/>
              </p14:nvContentPartPr>
              <p14:xfrm>
                <a:off x="7306560" y="3302124"/>
                <a:ext cx="274680" cy="259560"/>
              </p14:xfrm>
            </p:contentPart>
          </mc:Choice>
          <mc:Fallback>
            <p:pic>
              <p:nvPicPr>
                <p:cNvPr id="281" name="Tinta 280">
                  <a:extLst>
                    <a:ext uri="{FF2B5EF4-FFF2-40B4-BE49-F238E27FC236}">
                      <a16:creationId xmlns:a16="http://schemas.microsoft.com/office/drawing/2014/main" id="{9E917E00-AB27-21E0-8C41-72820B8B627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288560" y="3284124"/>
                  <a:ext cx="3103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82" name="Tinta 281">
                  <a:extLst>
                    <a:ext uri="{FF2B5EF4-FFF2-40B4-BE49-F238E27FC236}">
                      <a16:creationId xmlns:a16="http://schemas.microsoft.com/office/drawing/2014/main" id="{B5B8C4B3-112C-8B08-FC56-EDDC0F29700D}"/>
                    </a:ext>
                  </a:extLst>
                </p14:cNvPr>
                <p14:cNvContentPartPr/>
                <p14:nvPr/>
              </p14:nvContentPartPr>
              <p14:xfrm>
                <a:off x="7564680" y="3014844"/>
                <a:ext cx="178920" cy="241200"/>
              </p14:xfrm>
            </p:contentPart>
          </mc:Choice>
          <mc:Fallback>
            <p:pic>
              <p:nvPicPr>
                <p:cNvPr id="282" name="Tinta 281">
                  <a:extLst>
                    <a:ext uri="{FF2B5EF4-FFF2-40B4-BE49-F238E27FC236}">
                      <a16:creationId xmlns:a16="http://schemas.microsoft.com/office/drawing/2014/main" id="{B5B8C4B3-112C-8B08-FC56-EDDC0F29700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547040" y="2997204"/>
                  <a:ext cx="2145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83" name="Tinta 282">
                  <a:extLst>
                    <a:ext uri="{FF2B5EF4-FFF2-40B4-BE49-F238E27FC236}">
                      <a16:creationId xmlns:a16="http://schemas.microsoft.com/office/drawing/2014/main" id="{6EA6BB09-482C-9395-7334-ADBBFD232B69}"/>
                    </a:ext>
                  </a:extLst>
                </p14:cNvPr>
                <p14:cNvContentPartPr/>
                <p14:nvPr/>
              </p14:nvContentPartPr>
              <p14:xfrm>
                <a:off x="7622280" y="3087924"/>
                <a:ext cx="146880" cy="55800"/>
              </p14:xfrm>
            </p:contentPart>
          </mc:Choice>
          <mc:Fallback>
            <p:pic>
              <p:nvPicPr>
                <p:cNvPr id="283" name="Tinta 282">
                  <a:extLst>
                    <a:ext uri="{FF2B5EF4-FFF2-40B4-BE49-F238E27FC236}">
                      <a16:creationId xmlns:a16="http://schemas.microsoft.com/office/drawing/2014/main" id="{6EA6BB09-482C-9395-7334-ADBBFD232B6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604280" y="3069924"/>
                  <a:ext cx="182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84" name="Tinta 283">
                  <a:extLst>
                    <a:ext uri="{FF2B5EF4-FFF2-40B4-BE49-F238E27FC236}">
                      <a16:creationId xmlns:a16="http://schemas.microsoft.com/office/drawing/2014/main" id="{666F5188-E3F1-BF94-62A3-B3B9CC5DF1E3}"/>
                    </a:ext>
                  </a:extLst>
                </p14:cNvPr>
                <p14:cNvContentPartPr/>
                <p14:nvPr/>
              </p14:nvContentPartPr>
              <p14:xfrm>
                <a:off x="7930800" y="3256404"/>
                <a:ext cx="143640" cy="37800"/>
              </p14:xfrm>
            </p:contentPart>
          </mc:Choice>
          <mc:Fallback>
            <p:pic>
              <p:nvPicPr>
                <p:cNvPr id="284" name="Tinta 283">
                  <a:extLst>
                    <a:ext uri="{FF2B5EF4-FFF2-40B4-BE49-F238E27FC236}">
                      <a16:creationId xmlns:a16="http://schemas.microsoft.com/office/drawing/2014/main" id="{666F5188-E3F1-BF94-62A3-B3B9CC5DF1E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913160" y="3238404"/>
                  <a:ext cx="179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85" name="Tinta 284">
                  <a:extLst>
                    <a:ext uri="{FF2B5EF4-FFF2-40B4-BE49-F238E27FC236}">
                      <a16:creationId xmlns:a16="http://schemas.microsoft.com/office/drawing/2014/main" id="{6EC831AE-6C30-AEAE-A98B-99A33D56EB39}"/>
                    </a:ext>
                  </a:extLst>
                </p14:cNvPr>
                <p14:cNvContentPartPr/>
                <p14:nvPr/>
              </p14:nvContentPartPr>
              <p14:xfrm>
                <a:off x="7947000" y="3338484"/>
                <a:ext cx="169200" cy="12960"/>
              </p14:xfrm>
            </p:contentPart>
          </mc:Choice>
          <mc:Fallback>
            <p:pic>
              <p:nvPicPr>
                <p:cNvPr id="285" name="Tinta 284">
                  <a:extLst>
                    <a:ext uri="{FF2B5EF4-FFF2-40B4-BE49-F238E27FC236}">
                      <a16:creationId xmlns:a16="http://schemas.microsoft.com/office/drawing/2014/main" id="{6EC831AE-6C30-AEAE-A98B-99A33D56EB3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929000" y="3320844"/>
                  <a:ext cx="204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87" name="Tinta 286">
                  <a:extLst>
                    <a:ext uri="{FF2B5EF4-FFF2-40B4-BE49-F238E27FC236}">
                      <a16:creationId xmlns:a16="http://schemas.microsoft.com/office/drawing/2014/main" id="{438AFD5A-08AB-5740-7CFD-4A11593E5AF7}"/>
                    </a:ext>
                  </a:extLst>
                </p14:cNvPr>
                <p14:cNvContentPartPr/>
                <p14:nvPr/>
              </p14:nvContentPartPr>
              <p14:xfrm>
                <a:off x="8525160" y="3193404"/>
                <a:ext cx="43200" cy="354960"/>
              </p14:xfrm>
            </p:contentPart>
          </mc:Choice>
          <mc:Fallback>
            <p:pic>
              <p:nvPicPr>
                <p:cNvPr id="287" name="Tinta 286">
                  <a:extLst>
                    <a:ext uri="{FF2B5EF4-FFF2-40B4-BE49-F238E27FC236}">
                      <a16:creationId xmlns:a16="http://schemas.microsoft.com/office/drawing/2014/main" id="{438AFD5A-08AB-5740-7CFD-4A11593E5AF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507160" y="3175764"/>
                  <a:ext cx="788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88" name="Tinta 287">
                  <a:extLst>
                    <a:ext uri="{FF2B5EF4-FFF2-40B4-BE49-F238E27FC236}">
                      <a16:creationId xmlns:a16="http://schemas.microsoft.com/office/drawing/2014/main" id="{35E84EB6-6B0D-9EA5-3A39-A072FDD72FDE}"/>
                    </a:ext>
                  </a:extLst>
                </p14:cNvPr>
                <p14:cNvContentPartPr/>
                <p14:nvPr/>
              </p14:nvContentPartPr>
              <p14:xfrm>
                <a:off x="8430840" y="3067044"/>
                <a:ext cx="307080" cy="325440"/>
              </p14:xfrm>
            </p:contentPart>
          </mc:Choice>
          <mc:Fallback>
            <p:pic>
              <p:nvPicPr>
                <p:cNvPr id="288" name="Tinta 287">
                  <a:extLst>
                    <a:ext uri="{FF2B5EF4-FFF2-40B4-BE49-F238E27FC236}">
                      <a16:creationId xmlns:a16="http://schemas.microsoft.com/office/drawing/2014/main" id="{35E84EB6-6B0D-9EA5-3A39-A072FDD72FD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413200" y="3049044"/>
                  <a:ext cx="3427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90" name="Tinta 289">
                  <a:extLst>
                    <a:ext uri="{FF2B5EF4-FFF2-40B4-BE49-F238E27FC236}">
                      <a16:creationId xmlns:a16="http://schemas.microsoft.com/office/drawing/2014/main" id="{93209382-D09D-46A6-D9EE-069E2BA4DF78}"/>
                    </a:ext>
                  </a:extLst>
                </p14:cNvPr>
                <p14:cNvContentPartPr/>
                <p14:nvPr/>
              </p14:nvContentPartPr>
              <p14:xfrm>
                <a:off x="8869680" y="3051924"/>
                <a:ext cx="290520" cy="254520"/>
              </p14:xfrm>
            </p:contentPart>
          </mc:Choice>
          <mc:Fallback>
            <p:pic>
              <p:nvPicPr>
                <p:cNvPr id="290" name="Tinta 289">
                  <a:extLst>
                    <a:ext uri="{FF2B5EF4-FFF2-40B4-BE49-F238E27FC236}">
                      <a16:creationId xmlns:a16="http://schemas.microsoft.com/office/drawing/2014/main" id="{93209382-D09D-46A6-D9EE-069E2BA4DF7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852040" y="3034284"/>
                  <a:ext cx="3261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92" name="Tinta 291">
                  <a:extLst>
                    <a:ext uri="{FF2B5EF4-FFF2-40B4-BE49-F238E27FC236}">
                      <a16:creationId xmlns:a16="http://schemas.microsoft.com/office/drawing/2014/main" id="{47EF93AA-AC70-B237-C234-319C42890617}"/>
                    </a:ext>
                  </a:extLst>
                </p14:cNvPr>
                <p14:cNvContentPartPr/>
                <p14:nvPr/>
              </p14:nvContentPartPr>
              <p14:xfrm>
                <a:off x="9327240" y="3001884"/>
                <a:ext cx="234720" cy="254880"/>
              </p14:xfrm>
            </p:contentPart>
          </mc:Choice>
          <mc:Fallback>
            <p:pic>
              <p:nvPicPr>
                <p:cNvPr id="292" name="Tinta 291">
                  <a:extLst>
                    <a:ext uri="{FF2B5EF4-FFF2-40B4-BE49-F238E27FC236}">
                      <a16:creationId xmlns:a16="http://schemas.microsoft.com/office/drawing/2014/main" id="{47EF93AA-AC70-B237-C234-319C4289061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309240" y="2983884"/>
                  <a:ext cx="2703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93" name="Tinta 292">
                  <a:extLst>
                    <a:ext uri="{FF2B5EF4-FFF2-40B4-BE49-F238E27FC236}">
                      <a16:creationId xmlns:a16="http://schemas.microsoft.com/office/drawing/2014/main" id="{C8051068-04DF-A216-BB96-C7DAA9702515}"/>
                    </a:ext>
                  </a:extLst>
                </p14:cNvPr>
                <p14:cNvContentPartPr/>
                <p14:nvPr/>
              </p14:nvContentPartPr>
              <p14:xfrm>
                <a:off x="9549360" y="2714964"/>
                <a:ext cx="136440" cy="205200"/>
              </p14:xfrm>
            </p:contentPart>
          </mc:Choice>
          <mc:Fallback>
            <p:pic>
              <p:nvPicPr>
                <p:cNvPr id="293" name="Tinta 292">
                  <a:extLst>
                    <a:ext uri="{FF2B5EF4-FFF2-40B4-BE49-F238E27FC236}">
                      <a16:creationId xmlns:a16="http://schemas.microsoft.com/office/drawing/2014/main" id="{C8051068-04DF-A216-BB96-C7DAA970251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531360" y="2696964"/>
                  <a:ext cx="1720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94" name="Tinta 293">
                  <a:extLst>
                    <a:ext uri="{FF2B5EF4-FFF2-40B4-BE49-F238E27FC236}">
                      <a16:creationId xmlns:a16="http://schemas.microsoft.com/office/drawing/2014/main" id="{53B264E8-A2F1-EE4A-4660-EA601E806A5E}"/>
                    </a:ext>
                  </a:extLst>
                </p14:cNvPr>
                <p14:cNvContentPartPr/>
                <p14:nvPr/>
              </p14:nvContentPartPr>
              <p14:xfrm>
                <a:off x="9570600" y="2788764"/>
                <a:ext cx="169200" cy="41400"/>
              </p14:xfrm>
            </p:contentPart>
          </mc:Choice>
          <mc:Fallback>
            <p:pic>
              <p:nvPicPr>
                <p:cNvPr id="294" name="Tinta 293">
                  <a:extLst>
                    <a:ext uri="{FF2B5EF4-FFF2-40B4-BE49-F238E27FC236}">
                      <a16:creationId xmlns:a16="http://schemas.microsoft.com/office/drawing/2014/main" id="{53B264E8-A2F1-EE4A-4660-EA601E806A5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552960" y="2771124"/>
                  <a:ext cx="2048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95" name="Tinta 294">
                  <a:extLst>
                    <a:ext uri="{FF2B5EF4-FFF2-40B4-BE49-F238E27FC236}">
                      <a16:creationId xmlns:a16="http://schemas.microsoft.com/office/drawing/2014/main" id="{B9DC9790-D480-08A1-0A2C-15219793DC0D}"/>
                    </a:ext>
                  </a:extLst>
                </p14:cNvPr>
                <p14:cNvContentPartPr/>
                <p14:nvPr/>
              </p14:nvContentPartPr>
              <p14:xfrm>
                <a:off x="9927360" y="3034284"/>
                <a:ext cx="16200" cy="50400"/>
              </p14:xfrm>
            </p:contentPart>
          </mc:Choice>
          <mc:Fallback>
            <p:pic>
              <p:nvPicPr>
                <p:cNvPr id="295" name="Tinta 294">
                  <a:extLst>
                    <a:ext uri="{FF2B5EF4-FFF2-40B4-BE49-F238E27FC236}">
                      <a16:creationId xmlns:a16="http://schemas.microsoft.com/office/drawing/2014/main" id="{B9DC9790-D480-08A1-0A2C-15219793DC0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909720" y="3016284"/>
                  <a:ext cx="51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96" name="Tinta 295">
                  <a:extLst>
                    <a:ext uri="{FF2B5EF4-FFF2-40B4-BE49-F238E27FC236}">
                      <a16:creationId xmlns:a16="http://schemas.microsoft.com/office/drawing/2014/main" id="{D373A82F-985E-9A4D-69D6-CA8D1CE153FD}"/>
                    </a:ext>
                  </a:extLst>
                </p14:cNvPr>
                <p14:cNvContentPartPr/>
                <p14:nvPr/>
              </p14:nvContentPartPr>
              <p14:xfrm>
                <a:off x="9805680" y="2983884"/>
                <a:ext cx="80640" cy="410760"/>
              </p14:xfrm>
            </p:contentPart>
          </mc:Choice>
          <mc:Fallback>
            <p:pic>
              <p:nvPicPr>
                <p:cNvPr id="296" name="Tinta 295">
                  <a:extLst>
                    <a:ext uri="{FF2B5EF4-FFF2-40B4-BE49-F238E27FC236}">
                      <a16:creationId xmlns:a16="http://schemas.microsoft.com/office/drawing/2014/main" id="{D373A82F-985E-9A4D-69D6-CA8D1CE153F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788040" y="2966244"/>
                  <a:ext cx="1162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97" name="Tinta 296">
                  <a:extLst>
                    <a:ext uri="{FF2B5EF4-FFF2-40B4-BE49-F238E27FC236}">
                      <a16:creationId xmlns:a16="http://schemas.microsoft.com/office/drawing/2014/main" id="{81F2FFFA-971C-DC13-DA82-06617B6A4E74}"/>
                    </a:ext>
                  </a:extLst>
                </p14:cNvPr>
                <p14:cNvContentPartPr/>
                <p14:nvPr/>
              </p14:nvContentPartPr>
              <p14:xfrm>
                <a:off x="9725040" y="2875524"/>
                <a:ext cx="264960" cy="272160"/>
              </p14:xfrm>
            </p:contentPart>
          </mc:Choice>
          <mc:Fallback>
            <p:pic>
              <p:nvPicPr>
                <p:cNvPr id="297" name="Tinta 296">
                  <a:extLst>
                    <a:ext uri="{FF2B5EF4-FFF2-40B4-BE49-F238E27FC236}">
                      <a16:creationId xmlns:a16="http://schemas.microsoft.com/office/drawing/2014/main" id="{81F2FFFA-971C-DC13-DA82-06617B6A4E7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707400" y="2857524"/>
                  <a:ext cx="300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99" name="Tinta 298">
                  <a:extLst>
                    <a:ext uri="{FF2B5EF4-FFF2-40B4-BE49-F238E27FC236}">
                      <a16:creationId xmlns:a16="http://schemas.microsoft.com/office/drawing/2014/main" id="{0CE2C821-1A8C-C300-67C9-E193D96DB66F}"/>
                    </a:ext>
                  </a:extLst>
                </p14:cNvPr>
                <p14:cNvContentPartPr/>
                <p14:nvPr/>
              </p14:nvContentPartPr>
              <p14:xfrm>
                <a:off x="7395840" y="4012404"/>
                <a:ext cx="242640" cy="307800"/>
              </p14:xfrm>
            </p:contentPart>
          </mc:Choice>
          <mc:Fallback>
            <p:pic>
              <p:nvPicPr>
                <p:cNvPr id="299" name="Tinta 298">
                  <a:extLst>
                    <a:ext uri="{FF2B5EF4-FFF2-40B4-BE49-F238E27FC236}">
                      <a16:creationId xmlns:a16="http://schemas.microsoft.com/office/drawing/2014/main" id="{0CE2C821-1A8C-C300-67C9-E193D96DB66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378200" y="3994404"/>
                  <a:ext cx="2782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300" name="Tinta 299">
                  <a:extLst>
                    <a:ext uri="{FF2B5EF4-FFF2-40B4-BE49-F238E27FC236}">
                      <a16:creationId xmlns:a16="http://schemas.microsoft.com/office/drawing/2014/main" id="{719F361E-14D2-10A1-E99B-D1C69DE0E82C}"/>
                    </a:ext>
                  </a:extLst>
                </p14:cNvPr>
                <p14:cNvContentPartPr/>
                <p14:nvPr/>
              </p14:nvContentPartPr>
              <p14:xfrm>
                <a:off x="7615080" y="3755724"/>
                <a:ext cx="154080" cy="242280"/>
              </p14:xfrm>
            </p:contentPart>
          </mc:Choice>
          <mc:Fallback>
            <p:pic>
              <p:nvPicPr>
                <p:cNvPr id="300" name="Tinta 299">
                  <a:extLst>
                    <a:ext uri="{FF2B5EF4-FFF2-40B4-BE49-F238E27FC236}">
                      <a16:creationId xmlns:a16="http://schemas.microsoft.com/office/drawing/2014/main" id="{719F361E-14D2-10A1-E99B-D1C69DE0E82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597080" y="3738084"/>
                  <a:ext cx="189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301" name="Tinta 300">
                  <a:extLst>
                    <a:ext uri="{FF2B5EF4-FFF2-40B4-BE49-F238E27FC236}">
                      <a16:creationId xmlns:a16="http://schemas.microsoft.com/office/drawing/2014/main" id="{6B3AB94A-8FC2-5EB0-4B49-3642385C1799}"/>
                    </a:ext>
                  </a:extLst>
                </p14:cNvPr>
                <p14:cNvContentPartPr/>
                <p14:nvPr/>
              </p14:nvContentPartPr>
              <p14:xfrm>
                <a:off x="7631640" y="3856164"/>
                <a:ext cx="121320" cy="32760"/>
              </p14:xfrm>
            </p:contentPart>
          </mc:Choice>
          <mc:Fallback>
            <p:pic>
              <p:nvPicPr>
                <p:cNvPr id="301" name="Tinta 300">
                  <a:extLst>
                    <a:ext uri="{FF2B5EF4-FFF2-40B4-BE49-F238E27FC236}">
                      <a16:creationId xmlns:a16="http://schemas.microsoft.com/office/drawing/2014/main" id="{6B3AB94A-8FC2-5EB0-4B49-3642385C179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614000" y="3838524"/>
                  <a:ext cx="156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302" name="Tinta 301">
                  <a:extLst>
                    <a:ext uri="{FF2B5EF4-FFF2-40B4-BE49-F238E27FC236}">
                      <a16:creationId xmlns:a16="http://schemas.microsoft.com/office/drawing/2014/main" id="{DC773FEF-1B99-44C3-74B2-4CFCAB44EDB4}"/>
                    </a:ext>
                  </a:extLst>
                </p14:cNvPr>
                <p14:cNvContentPartPr/>
                <p14:nvPr/>
              </p14:nvContentPartPr>
              <p14:xfrm>
                <a:off x="7984800" y="4006644"/>
                <a:ext cx="90000" cy="27360"/>
              </p14:xfrm>
            </p:contentPart>
          </mc:Choice>
          <mc:Fallback>
            <p:pic>
              <p:nvPicPr>
                <p:cNvPr id="302" name="Tinta 301">
                  <a:extLst>
                    <a:ext uri="{FF2B5EF4-FFF2-40B4-BE49-F238E27FC236}">
                      <a16:creationId xmlns:a16="http://schemas.microsoft.com/office/drawing/2014/main" id="{DC773FEF-1B99-44C3-74B2-4CFCAB44EDB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966800" y="3989004"/>
                  <a:ext cx="1256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303" name="Tinta 302">
                  <a:extLst>
                    <a:ext uri="{FF2B5EF4-FFF2-40B4-BE49-F238E27FC236}">
                      <a16:creationId xmlns:a16="http://schemas.microsoft.com/office/drawing/2014/main" id="{EDF120FB-57FF-9EA6-3385-7F63F86082F6}"/>
                    </a:ext>
                  </a:extLst>
                </p14:cNvPr>
                <p14:cNvContentPartPr/>
                <p14:nvPr/>
              </p14:nvContentPartPr>
              <p14:xfrm>
                <a:off x="8010720" y="4101684"/>
                <a:ext cx="137160" cy="37800"/>
              </p14:xfrm>
            </p:contentPart>
          </mc:Choice>
          <mc:Fallback>
            <p:pic>
              <p:nvPicPr>
                <p:cNvPr id="303" name="Tinta 302">
                  <a:extLst>
                    <a:ext uri="{FF2B5EF4-FFF2-40B4-BE49-F238E27FC236}">
                      <a16:creationId xmlns:a16="http://schemas.microsoft.com/office/drawing/2014/main" id="{EDF120FB-57FF-9EA6-3385-7F63F86082F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992720" y="4083684"/>
                  <a:ext cx="1728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306" name="Tinta 305">
                  <a:extLst>
                    <a:ext uri="{FF2B5EF4-FFF2-40B4-BE49-F238E27FC236}">
                      <a16:creationId xmlns:a16="http://schemas.microsoft.com/office/drawing/2014/main" id="{DACFCB11-E9F3-8780-EA91-2371B922C8EC}"/>
                    </a:ext>
                  </a:extLst>
                </p14:cNvPr>
                <p14:cNvContentPartPr/>
                <p14:nvPr/>
              </p14:nvContentPartPr>
              <p14:xfrm>
                <a:off x="8420040" y="3962004"/>
                <a:ext cx="74880" cy="363960"/>
              </p14:xfrm>
            </p:contentPart>
          </mc:Choice>
          <mc:Fallback>
            <p:pic>
              <p:nvPicPr>
                <p:cNvPr id="306" name="Tinta 305">
                  <a:extLst>
                    <a:ext uri="{FF2B5EF4-FFF2-40B4-BE49-F238E27FC236}">
                      <a16:creationId xmlns:a16="http://schemas.microsoft.com/office/drawing/2014/main" id="{DACFCB11-E9F3-8780-EA91-2371B922C8E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402400" y="3944004"/>
                  <a:ext cx="1105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307" name="Tinta 306">
                  <a:extLst>
                    <a:ext uri="{FF2B5EF4-FFF2-40B4-BE49-F238E27FC236}">
                      <a16:creationId xmlns:a16="http://schemas.microsoft.com/office/drawing/2014/main" id="{D8477CC5-C998-5642-4428-9F1E33BE73C6}"/>
                    </a:ext>
                  </a:extLst>
                </p14:cNvPr>
                <p14:cNvContentPartPr/>
                <p14:nvPr/>
              </p14:nvContentPartPr>
              <p14:xfrm>
                <a:off x="8341920" y="3847524"/>
                <a:ext cx="185040" cy="295200"/>
              </p14:xfrm>
            </p:contentPart>
          </mc:Choice>
          <mc:Fallback>
            <p:pic>
              <p:nvPicPr>
                <p:cNvPr id="307" name="Tinta 306">
                  <a:extLst>
                    <a:ext uri="{FF2B5EF4-FFF2-40B4-BE49-F238E27FC236}">
                      <a16:creationId xmlns:a16="http://schemas.microsoft.com/office/drawing/2014/main" id="{D8477CC5-C998-5642-4428-9F1E33BE73C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323920" y="3829524"/>
                  <a:ext cx="2206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308" name="Tinta 307">
                  <a:extLst>
                    <a:ext uri="{FF2B5EF4-FFF2-40B4-BE49-F238E27FC236}">
                      <a16:creationId xmlns:a16="http://schemas.microsoft.com/office/drawing/2014/main" id="{39DC625B-6FEA-DBAE-C09D-717BE5EA563F}"/>
                    </a:ext>
                  </a:extLst>
                </p14:cNvPr>
                <p14:cNvContentPartPr/>
                <p14:nvPr/>
              </p14:nvContentPartPr>
              <p14:xfrm>
                <a:off x="8745840" y="3524964"/>
                <a:ext cx="201240" cy="673920"/>
              </p14:xfrm>
            </p:contentPart>
          </mc:Choice>
          <mc:Fallback>
            <p:pic>
              <p:nvPicPr>
                <p:cNvPr id="308" name="Tinta 307">
                  <a:extLst>
                    <a:ext uri="{FF2B5EF4-FFF2-40B4-BE49-F238E27FC236}">
                      <a16:creationId xmlns:a16="http://schemas.microsoft.com/office/drawing/2014/main" id="{39DC625B-6FEA-DBAE-C09D-717BE5EA563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728200" y="3506964"/>
                  <a:ext cx="2368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310" name="Tinta 309">
                  <a:extLst>
                    <a:ext uri="{FF2B5EF4-FFF2-40B4-BE49-F238E27FC236}">
                      <a16:creationId xmlns:a16="http://schemas.microsoft.com/office/drawing/2014/main" id="{BE818F6E-1103-1549-5A9A-D76AD0A986FF}"/>
                    </a:ext>
                  </a:extLst>
                </p14:cNvPr>
                <p14:cNvContentPartPr/>
                <p14:nvPr/>
              </p14:nvContentPartPr>
              <p14:xfrm>
                <a:off x="8997840" y="3744564"/>
                <a:ext cx="185760" cy="303840"/>
              </p14:xfrm>
            </p:contentPart>
          </mc:Choice>
          <mc:Fallback>
            <p:pic>
              <p:nvPicPr>
                <p:cNvPr id="310" name="Tinta 309">
                  <a:extLst>
                    <a:ext uri="{FF2B5EF4-FFF2-40B4-BE49-F238E27FC236}">
                      <a16:creationId xmlns:a16="http://schemas.microsoft.com/office/drawing/2014/main" id="{BE818F6E-1103-1549-5A9A-D76AD0A986F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979840" y="3726564"/>
                  <a:ext cx="2214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311" name="Tinta 310">
                  <a:extLst>
                    <a:ext uri="{FF2B5EF4-FFF2-40B4-BE49-F238E27FC236}">
                      <a16:creationId xmlns:a16="http://schemas.microsoft.com/office/drawing/2014/main" id="{4EFE516B-0D4D-69EC-29BE-AF90B71089F6}"/>
                    </a:ext>
                  </a:extLst>
                </p14:cNvPr>
                <p14:cNvContentPartPr/>
                <p14:nvPr/>
              </p14:nvContentPartPr>
              <p14:xfrm>
                <a:off x="9403920" y="3693084"/>
                <a:ext cx="173160" cy="278640"/>
              </p14:xfrm>
            </p:contentPart>
          </mc:Choice>
          <mc:Fallback>
            <p:pic>
              <p:nvPicPr>
                <p:cNvPr id="311" name="Tinta 310">
                  <a:extLst>
                    <a:ext uri="{FF2B5EF4-FFF2-40B4-BE49-F238E27FC236}">
                      <a16:creationId xmlns:a16="http://schemas.microsoft.com/office/drawing/2014/main" id="{4EFE516B-0D4D-69EC-29BE-AF90B71089F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386280" y="3675444"/>
                  <a:ext cx="2088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312" name="Tinta 311">
                  <a:extLst>
                    <a:ext uri="{FF2B5EF4-FFF2-40B4-BE49-F238E27FC236}">
                      <a16:creationId xmlns:a16="http://schemas.microsoft.com/office/drawing/2014/main" id="{C02BDBCF-1E94-FA75-7BA4-9785BE554859}"/>
                    </a:ext>
                  </a:extLst>
                </p14:cNvPr>
                <p14:cNvContentPartPr/>
                <p14:nvPr/>
              </p14:nvContentPartPr>
              <p14:xfrm>
                <a:off x="9797040" y="3646644"/>
                <a:ext cx="226080" cy="248400"/>
              </p14:xfrm>
            </p:contentPart>
          </mc:Choice>
          <mc:Fallback>
            <p:pic>
              <p:nvPicPr>
                <p:cNvPr id="312" name="Tinta 311">
                  <a:extLst>
                    <a:ext uri="{FF2B5EF4-FFF2-40B4-BE49-F238E27FC236}">
                      <a16:creationId xmlns:a16="http://schemas.microsoft.com/office/drawing/2014/main" id="{C02BDBCF-1E94-FA75-7BA4-9785BE55485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779400" y="3629004"/>
                  <a:ext cx="2617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313" name="Tinta 312">
                  <a:extLst>
                    <a:ext uri="{FF2B5EF4-FFF2-40B4-BE49-F238E27FC236}">
                      <a16:creationId xmlns:a16="http://schemas.microsoft.com/office/drawing/2014/main" id="{8B0835E7-8223-24D5-8F4E-541898B0161B}"/>
                    </a:ext>
                  </a:extLst>
                </p14:cNvPr>
                <p14:cNvContentPartPr/>
                <p14:nvPr/>
              </p14:nvContentPartPr>
              <p14:xfrm>
                <a:off x="9965520" y="3415524"/>
                <a:ext cx="194760" cy="172440"/>
              </p14:xfrm>
            </p:contentPart>
          </mc:Choice>
          <mc:Fallback>
            <p:pic>
              <p:nvPicPr>
                <p:cNvPr id="313" name="Tinta 312">
                  <a:extLst>
                    <a:ext uri="{FF2B5EF4-FFF2-40B4-BE49-F238E27FC236}">
                      <a16:creationId xmlns:a16="http://schemas.microsoft.com/office/drawing/2014/main" id="{8B0835E7-8223-24D5-8F4E-541898B0161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947880" y="3397884"/>
                  <a:ext cx="2304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314" name="Tinta 313">
                  <a:extLst>
                    <a:ext uri="{FF2B5EF4-FFF2-40B4-BE49-F238E27FC236}">
                      <a16:creationId xmlns:a16="http://schemas.microsoft.com/office/drawing/2014/main" id="{D7BFE184-58F6-0067-8ACB-FE3633F185AF}"/>
                    </a:ext>
                  </a:extLst>
                </p14:cNvPr>
                <p14:cNvContentPartPr/>
                <p14:nvPr/>
              </p14:nvContentPartPr>
              <p14:xfrm>
                <a:off x="9981360" y="3469164"/>
                <a:ext cx="156240" cy="38160"/>
              </p14:xfrm>
            </p:contentPart>
          </mc:Choice>
          <mc:Fallback>
            <p:pic>
              <p:nvPicPr>
                <p:cNvPr id="314" name="Tinta 313">
                  <a:extLst>
                    <a:ext uri="{FF2B5EF4-FFF2-40B4-BE49-F238E27FC236}">
                      <a16:creationId xmlns:a16="http://schemas.microsoft.com/office/drawing/2014/main" id="{D7BFE184-58F6-0067-8ACB-FE3633F185A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963720" y="3451524"/>
                  <a:ext cx="191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318" name="Tinta 317">
                  <a:extLst>
                    <a:ext uri="{FF2B5EF4-FFF2-40B4-BE49-F238E27FC236}">
                      <a16:creationId xmlns:a16="http://schemas.microsoft.com/office/drawing/2014/main" id="{D15A0410-0B8E-CC00-B86E-34008E7894A5}"/>
                    </a:ext>
                  </a:extLst>
                </p14:cNvPr>
                <p14:cNvContentPartPr/>
                <p14:nvPr/>
              </p14:nvContentPartPr>
              <p14:xfrm>
                <a:off x="10248480" y="3411924"/>
                <a:ext cx="137880" cy="610200"/>
              </p14:xfrm>
            </p:contentPart>
          </mc:Choice>
          <mc:Fallback>
            <p:pic>
              <p:nvPicPr>
                <p:cNvPr id="318" name="Tinta 317">
                  <a:extLst>
                    <a:ext uri="{FF2B5EF4-FFF2-40B4-BE49-F238E27FC236}">
                      <a16:creationId xmlns:a16="http://schemas.microsoft.com/office/drawing/2014/main" id="{D15A0410-0B8E-CC00-B86E-34008E7894A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230840" y="3393924"/>
                  <a:ext cx="17352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325" name="Tinta 324">
                  <a:extLst>
                    <a:ext uri="{FF2B5EF4-FFF2-40B4-BE49-F238E27FC236}">
                      <a16:creationId xmlns:a16="http://schemas.microsoft.com/office/drawing/2014/main" id="{14225D40-F774-3394-0957-8FB6C7DDF86A}"/>
                    </a:ext>
                  </a:extLst>
                </p14:cNvPr>
                <p14:cNvContentPartPr/>
                <p14:nvPr/>
              </p14:nvContentPartPr>
              <p14:xfrm>
                <a:off x="8414280" y="4610724"/>
                <a:ext cx="236520" cy="233640"/>
              </p14:xfrm>
            </p:contentPart>
          </mc:Choice>
          <mc:Fallback>
            <p:pic>
              <p:nvPicPr>
                <p:cNvPr id="325" name="Tinta 324">
                  <a:extLst>
                    <a:ext uri="{FF2B5EF4-FFF2-40B4-BE49-F238E27FC236}">
                      <a16:creationId xmlns:a16="http://schemas.microsoft.com/office/drawing/2014/main" id="{14225D40-F774-3394-0957-8FB6C7DDF86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396640" y="4593084"/>
                  <a:ext cx="2721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326" name="Tinta 325">
                  <a:extLst>
                    <a:ext uri="{FF2B5EF4-FFF2-40B4-BE49-F238E27FC236}">
                      <a16:creationId xmlns:a16="http://schemas.microsoft.com/office/drawing/2014/main" id="{5D82FFC7-214D-989B-29A6-6EA5815C428F}"/>
                    </a:ext>
                  </a:extLst>
                </p14:cNvPr>
                <p14:cNvContentPartPr/>
                <p14:nvPr/>
              </p14:nvContentPartPr>
              <p14:xfrm>
                <a:off x="8651520" y="4406964"/>
                <a:ext cx="158400" cy="187560"/>
              </p14:xfrm>
            </p:contentPart>
          </mc:Choice>
          <mc:Fallback>
            <p:pic>
              <p:nvPicPr>
                <p:cNvPr id="326" name="Tinta 325">
                  <a:extLst>
                    <a:ext uri="{FF2B5EF4-FFF2-40B4-BE49-F238E27FC236}">
                      <a16:creationId xmlns:a16="http://schemas.microsoft.com/office/drawing/2014/main" id="{5D82FFC7-214D-989B-29A6-6EA5815C428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633880" y="4389324"/>
                  <a:ext cx="1940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327" name="Tinta 326">
                  <a:extLst>
                    <a:ext uri="{FF2B5EF4-FFF2-40B4-BE49-F238E27FC236}">
                      <a16:creationId xmlns:a16="http://schemas.microsoft.com/office/drawing/2014/main" id="{A26DB435-8191-3ACF-402C-2C687D4B1FC1}"/>
                    </a:ext>
                  </a:extLst>
                </p14:cNvPr>
                <p14:cNvContentPartPr/>
                <p14:nvPr/>
              </p14:nvContentPartPr>
              <p14:xfrm>
                <a:off x="8610120" y="4497324"/>
                <a:ext cx="161640" cy="26640"/>
              </p14:xfrm>
            </p:contentPart>
          </mc:Choice>
          <mc:Fallback>
            <p:pic>
              <p:nvPicPr>
                <p:cNvPr id="327" name="Tinta 326">
                  <a:extLst>
                    <a:ext uri="{FF2B5EF4-FFF2-40B4-BE49-F238E27FC236}">
                      <a16:creationId xmlns:a16="http://schemas.microsoft.com/office/drawing/2014/main" id="{A26DB435-8191-3ACF-402C-2C687D4B1FC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592480" y="4479684"/>
                  <a:ext cx="197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328" name="Tinta 327">
                  <a:extLst>
                    <a:ext uri="{FF2B5EF4-FFF2-40B4-BE49-F238E27FC236}">
                      <a16:creationId xmlns:a16="http://schemas.microsoft.com/office/drawing/2014/main" id="{D095AE54-4FA7-62AC-EE1D-C7A1026F1367}"/>
                    </a:ext>
                  </a:extLst>
                </p14:cNvPr>
                <p14:cNvContentPartPr/>
                <p14:nvPr/>
              </p14:nvContentPartPr>
              <p14:xfrm>
                <a:off x="7889040" y="4842564"/>
                <a:ext cx="1414800" cy="224640"/>
              </p14:xfrm>
            </p:contentPart>
          </mc:Choice>
          <mc:Fallback>
            <p:pic>
              <p:nvPicPr>
                <p:cNvPr id="328" name="Tinta 327">
                  <a:extLst>
                    <a:ext uri="{FF2B5EF4-FFF2-40B4-BE49-F238E27FC236}">
                      <a16:creationId xmlns:a16="http://schemas.microsoft.com/office/drawing/2014/main" id="{D095AE54-4FA7-62AC-EE1D-C7A1026F136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871040" y="4824924"/>
                  <a:ext cx="1450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330" name="Tinta 329">
                  <a:extLst>
                    <a:ext uri="{FF2B5EF4-FFF2-40B4-BE49-F238E27FC236}">
                      <a16:creationId xmlns:a16="http://schemas.microsoft.com/office/drawing/2014/main" id="{CE5BFCB4-57B9-BBF4-6182-4F49B86307B4}"/>
                    </a:ext>
                  </a:extLst>
                </p14:cNvPr>
                <p14:cNvContentPartPr/>
                <p14:nvPr/>
              </p14:nvContentPartPr>
              <p14:xfrm>
                <a:off x="8058240" y="5162244"/>
                <a:ext cx="178920" cy="290520"/>
              </p14:xfrm>
            </p:contentPart>
          </mc:Choice>
          <mc:Fallback>
            <p:pic>
              <p:nvPicPr>
                <p:cNvPr id="330" name="Tinta 329">
                  <a:extLst>
                    <a:ext uri="{FF2B5EF4-FFF2-40B4-BE49-F238E27FC236}">
                      <a16:creationId xmlns:a16="http://schemas.microsoft.com/office/drawing/2014/main" id="{CE5BFCB4-57B9-BBF4-6182-4F49B86307B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040600" y="5144604"/>
                  <a:ext cx="2145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331" name="Tinta 330">
                  <a:extLst>
                    <a:ext uri="{FF2B5EF4-FFF2-40B4-BE49-F238E27FC236}">
                      <a16:creationId xmlns:a16="http://schemas.microsoft.com/office/drawing/2014/main" id="{0A6F2A20-C33C-25DC-0006-4ED5272A7890}"/>
                    </a:ext>
                  </a:extLst>
                </p14:cNvPr>
                <p14:cNvContentPartPr/>
                <p14:nvPr/>
              </p14:nvContentPartPr>
              <p14:xfrm>
                <a:off x="8504280" y="5184204"/>
                <a:ext cx="183960" cy="208800"/>
              </p14:xfrm>
            </p:contentPart>
          </mc:Choice>
          <mc:Fallback>
            <p:pic>
              <p:nvPicPr>
                <p:cNvPr id="331" name="Tinta 330">
                  <a:extLst>
                    <a:ext uri="{FF2B5EF4-FFF2-40B4-BE49-F238E27FC236}">
                      <a16:creationId xmlns:a16="http://schemas.microsoft.com/office/drawing/2014/main" id="{0A6F2A20-C33C-25DC-0006-4ED5272A789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8486280" y="5166564"/>
                  <a:ext cx="2196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332" name="Tinta 331">
                  <a:extLst>
                    <a:ext uri="{FF2B5EF4-FFF2-40B4-BE49-F238E27FC236}">
                      <a16:creationId xmlns:a16="http://schemas.microsoft.com/office/drawing/2014/main" id="{1EA2A3D2-702C-CEAD-D2A1-1F541B2A5F81}"/>
                    </a:ext>
                  </a:extLst>
                </p14:cNvPr>
                <p14:cNvContentPartPr/>
                <p14:nvPr/>
              </p14:nvContentPartPr>
              <p14:xfrm>
                <a:off x="8908560" y="5128764"/>
                <a:ext cx="337680" cy="260280"/>
              </p14:xfrm>
            </p:contentPart>
          </mc:Choice>
          <mc:Fallback>
            <p:pic>
              <p:nvPicPr>
                <p:cNvPr id="332" name="Tinta 331">
                  <a:extLst>
                    <a:ext uri="{FF2B5EF4-FFF2-40B4-BE49-F238E27FC236}">
                      <a16:creationId xmlns:a16="http://schemas.microsoft.com/office/drawing/2014/main" id="{1EA2A3D2-702C-CEAD-D2A1-1F541B2A5F8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890560" y="5110764"/>
                  <a:ext cx="3733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333" name="Tinta 332">
                  <a:extLst>
                    <a:ext uri="{FF2B5EF4-FFF2-40B4-BE49-F238E27FC236}">
                      <a16:creationId xmlns:a16="http://schemas.microsoft.com/office/drawing/2014/main" id="{ED053185-8E41-D27E-D4A4-F90DE7377B45}"/>
                    </a:ext>
                  </a:extLst>
                </p14:cNvPr>
                <p14:cNvContentPartPr/>
                <p14:nvPr/>
              </p14:nvContentPartPr>
              <p14:xfrm>
                <a:off x="9078840" y="4948764"/>
                <a:ext cx="192960" cy="214560"/>
              </p14:xfrm>
            </p:contentPart>
          </mc:Choice>
          <mc:Fallback>
            <p:pic>
              <p:nvPicPr>
                <p:cNvPr id="333" name="Tinta 332">
                  <a:extLst>
                    <a:ext uri="{FF2B5EF4-FFF2-40B4-BE49-F238E27FC236}">
                      <a16:creationId xmlns:a16="http://schemas.microsoft.com/office/drawing/2014/main" id="{ED053185-8E41-D27E-D4A4-F90DE7377B4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061200" y="4930764"/>
                  <a:ext cx="2286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334" name="Tinta 333">
                  <a:extLst>
                    <a:ext uri="{FF2B5EF4-FFF2-40B4-BE49-F238E27FC236}">
                      <a16:creationId xmlns:a16="http://schemas.microsoft.com/office/drawing/2014/main" id="{FCB47AD9-52B8-88F2-085E-5BBF8DA22DD6}"/>
                    </a:ext>
                  </a:extLst>
                </p14:cNvPr>
                <p14:cNvContentPartPr/>
                <p14:nvPr/>
              </p14:nvContentPartPr>
              <p14:xfrm>
                <a:off x="9070920" y="4993044"/>
                <a:ext cx="175680" cy="51120"/>
              </p14:xfrm>
            </p:contentPart>
          </mc:Choice>
          <mc:Fallback>
            <p:pic>
              <p:nvPicPr>
                <p:cNvPr id="334" name="Tinta 333">
                  <a:extLst>
                    <a:ext uri="{FF2B5EF4-FFF2-40B4-BE49-F238E27FC236}">
                      <a16:creationId xmlns:a16="http://schemas.microsoft.com/office/drawing/2014/main" id="{FCB47AD9-52B8-88F2-085E-5BBF8DA22DD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9052920" y="4975044"/>
                  <a:ext cx="2113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36" name="Tinta 335">
                  <a:extLst>
                    <a:ext uri="{FF2B5EF4-FFF2-40B4-BE49-F238E27FC236}">
                      <a16:creationId xmlns:a16="http://schemas.microsoft.com/office/drawing/2014/main" id="{7141BF97-EFA6-EF28-07A2-096AEDCBF728}"/>
                    </a:ext>
                  </a:extLst>
                </p14:cNvPr>
                <p14:cNvContentPartPr/>
                <p14:nvPr/>
              </p14:nvContentPartPr>
              <p14:xfrm>
                <a:off x="9255600" y="5303364"/>
                <a:ext cx="146880" cy="263520"/>
              </p14:xfrm>
            </p:contentPart>
          </mc:Choice>
          <mc:Fallback>
            <p:pic>
              <p:nvPicPr>
                <p:cNvPr id="336" name="Tinta 335">
                  <a:extLst>
                    <a:ext uri="{FF2B5EF4-FFF2-40B4-BE49-F238E27FC236}">
                      <a16:creationId xmlns:a16="http://schemas.microsoft.com/office/drawing/2014/main" id="{7141BF97-EFA6-EF28-07A2-096AEDCBF72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9237600" y="5285364"/>
                  <a:ext cx="1825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37" name="Tinta 336">
                  <a:extLst>
                    <a:ext uri="{FF2B5EF4-FFF2-40B4-BE49-F238E27FC236}">
                      <a16:creationId xmlns:a16="http://schemas.microsoft.com/office/drawing/2014/main" id="{D3C1369E-83FC-7F42-F5C4-61ECE963B880}"/>
                    </a:ext>
                  </a:extLst>
                </p14:cNvPr>
                <p14:cNvContentPartPr/>
                <p14:nvPr/>
              </p14:nvContentPartPr>
              <p14:xfrm>
                <a:off x="9402120" y="5366004"/>
                <a:ext cx="137160" cy="227880"/>
              </p14:xfrm>
            </p:contentPart>
          </mc:Choice>
          <mc:Fallback>
            <p:pic>
              <p:nvPicPr>
                <p:cNvPr id="337" name="Tinta 336">
                  <a:extLst>
                    <a:ext uri="{FF2B5EF4-FFF2-40B4-BE49-F238E27FC236}">
                      <a16:creationId xmlns:a16="http://schemas.microsoft.com/office/drawing/2014/main" id="{D3C1369E-83FC-7F42-F5C4-61ECE963B88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384120" y="5348004"/>
                  <a:ext cx="1728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20" name="Tinta 319">
                  <a:extLst>
                    <a:ext uri="{FF2B5EF4-FFF2-40B4-BE49-F238E27FC236}">
                      <a16:creationId xmlns:a16="http://schemas.microsoft.com/office/drawing/2014/main" id="{96FB54A5-A619-FF81-B534-8FAD33734642}"/>
                    </a:ext>
                  </a:extLst>
                </p14:cNvPr>
                <p14:cNvContentPartPr/>
                <p14:nvPr/>
              </p14:nvContentPartPr>
              <p14:xfrm>
                <a:off x="7175520" y="4943004"/>
                <a:ext cx="100080" cy="391680"/>
              </p14:xfrm>
            </p:contentPart>
          </mc:Choice>
          <mc:Fallback>
            <p:pic>
              <p:nvPicPr>
                <p:cNvPr id="320" name="Tinta 319">
                  <a:extLst>
                    <a:ext uri="{FF2B5EF4-FFF2-40B4-BE49-F238E27FC236}">
                      <a16:creationId xmlns:a16="http://schemas.microsoft.com/office/drawing/2014/main" id="{96FB54A5-A619-FF81-B534-8FAD3373464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157880" y="4925004"/>
                  <a:ext cx="1357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21" name="Tinta 320">
                  <a:extLst>
                    <a:ext uri="{FF2B5EF4-FFF2-40B4-BE49-F238E27FC236}">
                      <a16:creationId xmlns:a16="http://schemas.microsoft.com/office/drawing/2014/main" id="{DAD4AB42-5A53-3B50-6A21-AE822A26EB34}"/>
                    </a:ext>
                  </a:extLst>
                </p14:cNvPr>
                <p14:cNvContentPartPr/>
                <p14:nvPr/>
              </p14:nvContentPartPr>
              <p14:xfrm>
                <a:off x="7080840" y="4834284"/>
                <a:ext cx="219600" cy="277920"/>
              </p14:xfrm>
            </p:contentPart>
          </mc:Choice>
          <mc:Fallback>
            <p:pic>
              <p:nvPicPr>
                <p:cNvPr id="321" name="Tinta 320">
                  <a:extLst>
                    <a:ext uri="{FF2B5EF4-FFF2-40B4-BE49-F238E27FC236}">
                      <a16:creationId xmlns:a16="http://schemas.microsoft.com/office/drawing/2014/main" id="{DAD4AB42-5A53-3B50-6A21-AE822A26EB34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063200" y="4816644"/>
                  <a:ext cx="2552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22" name="Tinta 321">
                  <a:extLst>
                    <a:ext uri="{FF2B5EF4-FFF2-40B4-BE49-F238E27FC236}">
                      <a16:creationId xmlns:a16="http://schemas.microsoft.com/office/drawing/2014/main" id="{0C5EC59C-5D12-3E32-8539-F10BC4063B0A}"/>
                    </a:ext>
                  </a:extLst>
                </p14:cNvPr>
                <p14:cNvContentPartPr/>
                <p14:nvPr/>
              </p14:nvContentPartPr>
              <p14:xfrm>
                <a:off x="7501320" y="4869924"/>
                <a:ext cx="121320" cy="29160"/>
              </p14:xfrm>
            </p:contentPart>
          </mc:Choice>
          <mc:Fallback>
            <p:pic>
              <p:nvPicPr>
                <p:cNvPr id="322" name="Tinta 321">
                  <a:extLst>
                    <a:ext uri="{FF2B5EF4-FFF2-40B4-BE49-F238E27FC236}">
                      <a16:creationId xmlns:a16="http://schemas.microsoft.com/office/drawing/2014/main" id="{0C5EC59C-5D12-3E32-8539-F10BC4063B0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483320" y="4851924"/>
                  <a:ext cx="156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323" name="Tinta 322">
                  <a:extLst>
                    <a:ext uri="{FF2B5EF4-FFF2-40B4-BE49-F238E27FC236}">
                      <a16:creationId xmlns:a16="http://schemas.microsoft.com/office/drawing/2014/main" id="{DCF9B7DE-6B23-48B3-FCAF-4E0D9EE5BFE2}"/>
                    </a:ext>
                  </a:extLst>
                </p14:cNvPr>
                <p14:cNvContentPartPr/>
                <p14:nvPr/>
              </p14:nvContentPartPr>
              <p14:xfrm>
                <a:off x="7565040" y="4961364"/>
                <a:ext cx="131040" cy="18360"/>
              </p14:xfrm>
            </p:contentPart>
          </mc:Choice>
          <mc:Fallback>
            <p:pic>
              <p:nvPicPr>
                <p:cNvPr id="323" name="Tinta 322">
                  <a:extLst>
                    <a:ext uri="{FF2B5EF4-FFF2-40B4-BE49-F238E27FC236}">
                      <a16:creationId xmlns:a16="http://schemas.microsoft.com/office/drawing/2014/main" id="{DCF9B7DE-6B23-48B3-FCAF-4E0D9EE5BFE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547040" y="4943364"/>
                  <a:ext cx="166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342" name="Tinta 341">
                  <a:extLst>
                    <a:ext uri="{FF2B5EF4-FFF2-40B4-BE49-F238E27FC236}">
                      <a16:creationId xmlns:a16="http://schemas.microsoft.com/office/drawing/2014/main" id="{B8771450-D4F5-3F9E-F3E9-EB99C1ABFD78}"/>
                    </a:ext>
                  </a:extLst>
                </p14:cNvPr>
                <p14:cNvContentPartPr/>
                <p14:nvPr/>
              </p14:nvContentPartPr>
              <p14:xfrm>
                <a:off x="9580320" y="4724844"/>
                <a:ext cx="169200" cy="27720"/>
              </p14:xfrm>
            </p:contentPart>
          </mc:Choice>
          <mc:Fallback>
            <p:pic>
              <p:nvPicPr>
                <p:cNvPr id="342" name="Tinta 341">
                  <a:extLst>
                    <a:ext uri="{FF2B5EF4-FFF2-40B4-BE49-F238E27FC236}">
                      <a16:creationId xmlns:a16="http://schemas.microsoft.com/office/drawing/2014/main" id="{B8771450-D4F5-3F9E-F3E9-EB99C1ABFD78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562680" y="4706844"/>
                  <a:ext cx="2048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343" name="Tinta 342">
                  <a:extLst>
                    <a:ext uri="{FF2B5EF4-FFF2-40B4-BE49-F238E27FC236}">
                      <a16:creationId xmlns:a16="http://schemas.microsoft.com/office/drawing/2014/main" id="{9ED0E44C-A697-A98C-8EEF-371F916D4542}"/>
                    </a:ext>
                  </a:extLst>
                </p14:cNvPr>
                <p14:cNvContentPartPr/>
                <p14:nvPr/>
              </p14:nvContentPartPr>
              <p14:xfrm>
                <a:off x="9666000" y="4893324"/>
                <a:ext cx="186840" cy="18360"/>
              </p14:xfrm>
            </p:contentPart>
          </mc:Choice>
          <mc:Fallback>
            <p:pic>
              <p:nvPicPr>
                <p:cNvPr id="343" name="Tinta 342">
                  <a:extLst>
                    <a:ext uri="{FF2B5EF4-FFF2-40B4-BE49-F238E27FC236}">
                      <a16:creationId xmlns:a16="http://schemas.microsoft.com/office/drawing/2014/main" id="{9ED0E44C-A697-A98C-8EEF-371F916D454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648360" y="4875324"/>
                  <a:ext cx="2224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344" name="Tinta 343">
                  <a:extLst>
                    <a:ext uri="{FF2B5EF4-FFF2-40B4-BE49-F238E27FC236}">
                      <a16:creationId xmlns:a16="http://schemas.microsoft.com/office/drawing/2014/main" id="{7A216CF1-7841-D24F-AB24-CAB62A4D2B76}"/>
                    </a:ext>
                  </a:extLst>
                </p14:cNvPr>
                <p14:cNvContentPartPr/>
                <p14:nvPr/>
              </p14:nvContentPartPr>
              <p14:xfrm>
                <a:off x="10589760" y="4307604"/>
                <a:ext cx="127800" cy="407520"/>
              </p14:xfrm>
            </p:contentPart>
          </mc:Choice>
          <mc:Fallback>
            <p:pic>
              <p:nvPicPr>
                <p:cNvPr id="344" name="Tinta 343">
                  <a:extLst>
                    <a:ext uri="{FF2B5EF4-FFF2-40B4-BE49-F238E27FC236}">
                      <a16:creationId xmlns:a16="http://schemas.microsoft.com/office/drawing/2014/main" id="{7A216CF1-7841-D24F-AB24-CAB62A4D2B7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571760" y="4289604"/>
                  <a:ext cx="1634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345" name="Tinta 344">
                  <a:extLst>
                    <a:ext uri="{FF2B5EF4-FFF2-40B4-BE49-F238E27FC236}">
                      <a16:creationId xmlns:a16="http://schemas.microsoft.com/office/drawing/2014/main" id="{9C4EB673-192D-EBB2-E2DF-2CF79BB9C40D}"/>
                    </a:ext>
                  </a:extLst>
                </p14:cNvPr>
                <p14:cNvContentPartPr/>
                <p14:nvPr/>
              </p14:nvContentPartPr>
              <p14:xfrm>
                <a:off x="9975240" y="4750764"/>
                <a:ext cx="1616040" cy="101520"/>
              </p14:xfrm>
            </p:contentPart>
          </mc:Choice>
          <mc:Fallback>
            <p:pic>
              <p:nvPicPr>
                <p:cNvPr id="345" name="Tinta 344">
                  <a:extLst>
                    <a:ext uri="{FF2B5EF4-FFF2-40B4-BE49-F238E27FC236}">
                      <a16:creationId xmlns:a16="http://schemas.microsoft.com/office/drawing/2014/main" id="{9C4EB673-192D-EBB2-E2DF-2CF79BB9C40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957240" y="4733124"/>
                  <a:ext cx="1651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346" name="Tinta 345">
                  <a:extLst>
                    <a:ext uri="{FF2B5EF4-FFF2-40B4-BE49-F238E27FC236}">
                      <a16:creationId xmlns:a16="http://schemas.microsoft.com/office/drawing/2014/main" id="{CBA13D10-AB49-A325-8B73-F95102B43733}"/>
                    </a:ext>
                  </a:extLst>
                </p14:cNvPr>
                <p14:cNvContentPartPr/>
                <p14:nvPr/>
              </p14:nvContentPartPr>
              <p14:xfrm>
                <a:off x="10201320" y="5022204"/>
                <a:ext cx="226440" cy="321120"/>
              </p14:xfrm>
            </p:contentPart>
          </mc:Choice>
          <mc:Fallback>
            <p:pic>
              <p:nvPicPr>
                <p:cNvPr id="346" name="Tinta 345">
                  <a:extLst>
                    <a:ext uri="{FF2B5EF4-FFF2-40B4-BE49-F238E27FC236}">
                      <a16:creationId xmlns:a16="http://schemas.microsoft.com/office/drawing/2014/main" id="{CBA13D10-AB49-A325-8B73-F95102B4373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183320" y="5004204"/>
                  <a:ext cx="2620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348" name="Tinta 347">
                  <a:extLst>
                    <a:ext uri="{FF2B5EF4-FFF2-40B4-BE49-F238E27FC236}">
                      <a16:creationId xmlns:a16="http://schemas.microsoft.com/office/drawing/2014/main" id="{15A7EC95-B08F-33E1-FD3B-CAB29DAC8564}"/>
                    </a:ext>
                  </a:extLst>
                </p14:cNvPr>
                <p14:cNvContentPartPr/>
                <p14:nvPr/>
              </p14:nvContentPartPr>
              <p14:xfrm>
                <a:off x="10700280" y="5093844"/>
                <a:ext cx="189000" cy="268200"/>
              </p14:xfrm>
            </p:contentPart>
          </mc:Choice>
          <mc:Fallback>
            <p:pic>
              <p:nvPicPr>
                <p:cNvPr id="348" name="Tinta 347">
                  <a:extLst>
                    <a:ext uri="{FF2B5EF4-FFF2-40B4-BE49-F238E27FC236}">
                      <a16:creationId xmlns:a16="http://schemas.microsoft.com/office/drawing/2014/main" id="{15A7EC95-B08F-33E1-FD3B-CAB29DAC856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682640" y="5075844"/>
                  <a:ext cx="2246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349" name="Tinta 348">
                  <a:extLst>
                    <a:ext uri="{FF2B5EF4-FFF2-40B4-BE49-F238E27FC236}">
                      <a16:creationId xmlns:a16="http://schemas.microsoft.com/office/drawing/2014/main" id="{39773AB6-0D7A-577F-369C-0FBB8AA8C786}"/>
                    </a:ext>
                  </a:extLst>
                </p14:cNvPr>
                <p14:cNvContentPartPr/>
                <p14:nvPr/>
              </p14:nvContentPartPr>
              <p14:xfrm>
                <a:off x="11140560" y="5043444"/>
                <a:ext cx="217800" cy="261000"/>
              </p14:xfrm>
            </p:contentPart>
          </mc:Choice>
          <mc:Fallback>
            <p:pic>
              <p:nvPicPr>
                <p:cNvPr id="349" name="Tinta 348">
                  <a:extLst>
                    <a:ext uri="{FF2B5EF4-FFF2-40B4-BE49-F238E27FC236}">
                      <a16:creationId xmlns:a16="http://schemas.microsoft.com/office/drawing/2014/main" id="{39773AB6-0D7A-577F-369C-0FBB8AA8C78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122560" y="5025444"/>
                  <a:ext cx="2534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351" name="Tinta 350">
                  <a:extLst>
                    <a:ext uri="{FF2B5EF4-FFF2-40B4-BE49-F238E27FC236}">
                      <a16:creationId xmlns:a16="http://schemas.microsoft.com/office/drawing/2014/main" id="{BFAF4F28-4B29-D882-44A5-A7D9457EB244}"/>
                    </a:ext>
                  </a:extLst>
                </p14:cNvPr>
                <p14:cNvContentPartPr/>
                <p14:nvPr/>
              </p14:nvContentPartPr>
              <p14:xfrm>
                <a:off x="11462040" y="4874604"/>
                <a:ext cx="162720" cy="184320"/>
              </p14:xfrm>
            </p:contentPart>
          </mc:Choice>
          <mc:Fallback>
            <p:pic>
              <p:nvPicPr>
                <p:cNvPr id="351" name="Tinta 350">
                  <a:extLst>
                    <a:ext uri="{FF2B5EF4-FFF2-40B4-BE49-F238E27FC236}">
                      <a16:creationId xmlns:a16="http://schemas.microsoft.com/office/drawing/2014/main" id="{BFAF4F28-4B29-D882-44A5-A7D9457EB244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444040" y="4856964"/>
                  <a:ext cx="198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352" name="Tinta 351">
                  <a:extLst>
                    <a:ext uri="{FF2B5EF4-FFF2-40B4-BE49-F238E27FC236}">
                      <a16:creationId xmlns:a16="http://schemas.microsoft.com/office/drawing/2014/main" id="{F7684DE7-CAA0-F085-7336-ACA5AAAB1823}"/>
                    </a:ext>
                  </a:extLst>
                </p14:cNvPr>
                <p14:cNvContentPartPr/>
                <p14:nvPr/>
              </p14:nvContentPartPr>
              <p14:xfrm>
                <a:off x="11477880" y="4957764"/>
                <a:ext cx="153360" cy="45000"/>
              </p14:xfrm>
            </p:contentPart>
          </mc:Choice>
          <mc:Fallback>
            <p:pic>
              <p:nvPicPr>
                <p:cNvPr id="352" name="Tinta 351">
                  <a:extLst>
                    <a:ext uri="{FF2B5EF4-FFF2-40B4-BE49-F238E27FC236}">
                      <a16:creationId xmlns:a16="http://schemas.microsoft.com/office/drawing/2014/main" id="{F7684DE7-CAA0-F085-7336-ACA5AAAB182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460240" y="4939764"/>
                  <a:ext cx="189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353" name="Tinta 352">
                  <a:extLst>
                    <a:ext uri="{FF2B5EF4-FFF2-40B4-BE49-F238E27FC236}">
                      <a16:creationId xmlns:a16="http://schemas.microsoft.com/office/drawing/2014/main" id="{F436997E-B3C6-B24F-90E5-516A4A4CB545}"/>
                    </a:ext>
                  </a:extLst>
                </p14:cNvPr>
                <p14:cNvContentPartPr/>
                <p14:nvPr/>
              </p14:nvContentPartPr>
              <p14:xfrm>
                <a:off x="11245680" y="4952364"/>
                <a:ext cx="153360" cy="19800"/>
              </p14:xfrm>
            </p:contentPart>
          </mc:Choice>
          <mc:Fallback>
            <p:pic>
              <p:nvPicPr>
                <p:cNvPr id="353" name="Tinta 352">
                  <a:extLst>
                    <a:ext uri="{FF2B5EF4-FFF2-40B4-BE49-F238E27FC236}">
                      <a16:creationId xmlns:a16="http://schemas.microsoft.com/office/drawing/2014/main" id="{F436997E-B3C6-B24F-90E5-516A4A4CB54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227680" y="4934364"/>
                  <a:ext cx="189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355" name="Tinta 354">
                  <a:extLst>
                    <a:ext uri="{FF2B5EF4-FFF2-40B4-BE49-F238E27FC236}">
                      <a16:creationId xmlns:a16="http://schemas.microsoft.com/office/drawing/2014/main" id="{EF2D7C2E-D49A-6760-B36A-9D8829CD341E}"/>
                    </a:ext>
                  </a:extLst>
                </p14:cNvPr>
                <p14:cNvContentPartPr/>
                <p14:nvPr/>
              </p14:nvContentPartPr>
              <p14:xfrm>
                <a:off x="11582640" y="5025804"/>
                <a:ext cx="90000" cy="36000"/>
              </p14:xfrm>
            </p:contentPart>
          </mc:Choice>
          <mc:Fallback>
            <p:pic>
              <p:nvPicPr>
                <p:cNvPr id="355" name="Tinta 354">
                  <a:extLst>
                    <a:ext uri="{FF2B5EF4-FFF2-40B4-BE49-F238E27FC236}">
                      <a16:creationId xmlns:a16="http://schemas.microsoft.com/office/drawing/2014/main" id="{EF2D7C2E-D49A-6760-B36A-9D8829CD341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565000" y="5007804"/>
                  <a:ext cx="1256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356" name="Tinta 355">
                  <a:extLst>
                    <a:ext uri="{FF2B5EF4-FFF2-40B4-BE49-F238E27FC236}">
                      <a16:creationId xmlns:a16="http://schemas.microsoft.com/office/drawing/2014/main" id="{2B13D238-9FD2-D675-EDAD-33F31E87506E}"/>
                    </a:ext>
                  </a:extLst>
                </p14:cNvPr>
                <p14:cNvContentPartPr/>
                <p14:nvPr/>
              </p14:nvContentPartPr>
              <p14:xfrm>
                <a:off x="11420640" y="4892604"/>
                <a:ext cx="89640" cy="36720"/>
              </p14:xfrm>
            </p:contentPart>
          </mc:Choice>
          <mc:Fallback>
            <p:pic>
              <p:nvPicPr>
                <p:cNvPr id="356" name="Tinta 355">
                  <a:extLst>
                    <a:ext uri="{FF2B5EF4-FFF2-40B4-BE49-F238E27FC236}">
                      <a16:creationId xmlns:a16="http://schemas.microsoft.com/office/drawing/2014/main" id="{2B13D238-9FD2-D675-EDAD-33F31E87506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402640" y="4874964"/>
                  <a:ext cx="125280" cy="7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61476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79A7E94-4B36-681D-5B10-C8A8C015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DC196FF-124B-53B2-DFC1-A2AF76F2E406}"/>
                  </a:ext>
                </a:extLst>
              </p:cNvPr>
              <p:cNvSpPr txBox="1"/>
              <p:nvPr/>
            </p:nvSpPr>
            <p:spPr>
              <a:xfrm>
                <a:off x="1252986" y="3236143"/>
                <a:ext cx="6094562" cy="781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𝑐h𝑎𝑛𝑐𝑒𝑠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𝑙𝑜𝑔𝑖𝑡𝑜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DC196FF-124B-53B2-DFC1-A2AF76F2E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986" y="3236143"/>
                <a:ext cx="6094562" cy="7814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7FF964C-9895-278C-2795-F60CF8DEB1F7}"/>
                  </a:ext>
                </a:extLst>
              </p:cNvPr>
              <p:cNvSpPr txBox="1"/>
              <p:nvPr/>
            </p:nvSpPr>
            <p:spPr>
              <a:xfrm>
                <a:off x="1334742" y="4588015"/>
                <a:ext cx="6094562" cy="818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𝑝𝑟𝑜𝑏𝑎𝑏𝑖𝑙𝑖𝑑𝑎𝑑𝑒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7FF964C-9895-278C-2795-F60CF8DEB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742" y="4588015"/>
                <a:ext cx="6094562" cy="8181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25C3549-8F55-AD1B-9192-B8DF5350ECEF}"/>
                  </a:ext>
                </a:extLst>
              </p:cNvPr>
              <p:cNvSpPr txBox="1"/>
              <p:nvPr/>
            </p:nvSpPr>
            <p:spPr>
              <a:xfrm>
                <a:off x="1252986" y="1963780"/>
                <a:ext cx="7580884" cy="701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𝑙𝑜𝑔𝑖𝑡𝑜</m:t>
                    </m:r>
                    <m:r>
                      <a:rPr lang="pt-BR" sz="2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sz="2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sz="2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𝐿𝑛</m:t>
                    </m:r>
                    <m:r>
                      <a:rPr lang="pt-BR" sz="28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8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sz="2800" dirty="0">
                        <a:solidFill>
                          <a:srgbClr val="404040"/>
                        </a:solidFill>
                        <a:latin typeface="CambriaMath"/>
                      </a:rPr>
                      <m:t>𝜶</m:t>
                    </m:r>
                    <m:r>
                      <m:rPr>
                        <m:nor/>
                      </m:rPr>
                      <a:rPr lang="pt-BR" sz="2800" dirty="0">
                        <a:solidFill>
                          <a:srgbClr val="404040"/>
                        </a:solidFill>
                        <a:latin typeface="CambriaMath"/>
                      </a:rPr>
                      <m:t> + </m:t>
                    </m:r>
                    <m:r>
                      <m:rPr>
                        <m:nor/>
                      </m:rPr>
                      <a:rPr lang="pt-BR" sz="2800" dirty="0">
                        <a:solidFill>
                          <a:srgbClr val="404040"/>
                        </a:solidFill>
                        <a:latin typeface="CambriaMath"/>
                      </a:rPr>
                      <m:t>𝜷</m:t>
                    </m:r>
                    <m:r>
                      <m:rPr>
                        <m:nor/>
                      </m:rPr>
                      <a:rPr lang="pt-BR" sz="2800" b="0" i="0" dirty="0" smtClean="0">
                        <a:solidFill>
                          <a:srgbClr val="404040"/>
                        </a:solidFill>
                        <a:latin typeface="CambriaMath"/>
                      </a:rPr>
                      <m:t> </m:t>
                    </m:r>
                    <m:r>
                      <m:rPr>
                        <m:nor/>
                      </m:rPr>
                      <a:rPr lang="pt-BR" sz="2800" dirty="0">
                        <a:solidFill>
                          <a:srgbClr val="404040"/>
                        </a:solidFill>
                        <a:latin typeface="CambriaMath"/>
                      </a:rPr>
                      <m:t>𝑿</m:t>
                    </m:r>
                  </m:oMath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25C3549-8F55-AD1B-9192-B8DF5350E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986" y="1963780"/>
                <a:ext cx="7580884" cy="7019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B40EF8F6-73B7-AD5C-4725-6F3F6A1D17EC}"/>
              </a:ext>
            </a:extLst>
          </p:cNvPr>
          <p:cNvSpPr txBox="1"/>
          <p:nvPr/>
        </p:nvSpPr>
        <p:spPr>
          <a:xfrm>
            <a:off x="2195381" y="208530"/>
            <a:ext cx="75808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CONCEITOS FUNDAMENTAIS</a:t>
            </a:r>
          </a:p>
        </p:txBody>
      </p:sp>
    </p:spTree>
    <p:extLst>
      <p:ext uri="{BB962C8B-B14F-4D97-AF65-F5344CB8AC3E}">
        <p14:creationId xmlns:p14="http://schemas.microsoft.com/office/powerpoint/2010/main" val="1012450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39D1FF0-B730-7A28-62EC-D86DFD04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52255C5-94F6-97FD-B4F5-F864B9A8ADF3}"/>
              </a:ext>
            </a:extLst>
          </p:cNvPr>
          <p:cNvSpPr txBox="1"/>
          <p:nvPr/>
        </p:nvSpPr>
        <p:spPr>
          <a:xfrm>
            <a:off x="635144" y="4690076"/>
            <a:ext cx="6695295" cy="1314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/>
          </a:bodyPr>
          <a:lstStyle>
            <a:defPPr>
              <a:defRPr lang="en-US"/>
            </a:defPPr>
            <a:lvl1pPr algn="ctr" defTabSz="9144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2800" b="1" spc="-6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r>
              <a:rPr lang="pt-BR" sz="2000" dirty="0"/>
              <a:t>Sintaxe no R:</a:t>
            </a:r>
            <a:br>
              <a:rPr lang="en-US" sz="2000" dirty="0"/>
            </a:br>
            <a:endParaRPr lang="en-US" sz="2000" dirty="0"/>
          </a:p>
          <a:p>
            <a:pPr algn="l"/>
            <a:r>
              <a:rPr lang="es-ES" sz="2000" i="0" dirty="0" err="1">
                <a:solidFill>
                  <a:srgbClr val="000000"/>
                </a:solidFill>
                <a:effectLst/>
                <a:latin typeface="Courier"/>
              </a:rPr>
              <a:t>glm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urier"/>
              </a:rPr>
              <a:t>(y ~ x1 + x2 + x3,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Courier"/>
              </a:rPr>
              <a:t>family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Courier"/>
              </a:rPr>
              <a:t> = “binomial”)</a:t>
            </a:r>
            <a:r>
              <a:rPr lang="es-ES" sz="2000" dirty="0"/>
              <a:t> 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1ADC5EB-D706-F5B3-A952-74061E48B52B}"/>
                  </a:ext>
                </a:extLst>
              </p:cNvPr>
              <p:cNvSpPr txBox="1"/>
              <p:nvPr/>
            </p:nvSpPr>
            <p:spPr>
              <a:xfrm>
                <a:off x="1803922" y="2982145"/>
                <a:ext cx="7580884" cy="10178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3600" dirty="0"/>
                  <a:t>p ( Y = 1 )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3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pt-BR" sz="3600" dirty="0">
                                <a:solidFill>
                                  <a:srgbClr val="404040"/>
                                </a:solidFill>
                                <a:latin typeface="CambriaMath"/>
                              </a:rPr>
                              <m:t>𝜶</m:t>
                            </m:r>
                            <m:r>
                              <m:rPr>
                                <m:nor/>
                              </m:rPr>
                              <a:rPr lang="pt-BR" sz="3600" dirty="0">
                                <a:solidFill>
                                  <a:srgbClr val="404040"/>
                                </a:solidFill>
                                <a:latin typeface="CambriaMath"/>
                              </a:rPr>
                              <m:t> + </m:t>
                            </m:r>
                            <m:r>
                              <m:rPr>
                                <m:nor/>
                              </m:rPr>
                              <a:rPr lang="pt-BR" sz="3600" dirty="0">
                                <a:solidFill>
                                  <a:srgbClr val="404040"/>
                                </a:solidFill>
                                <a:latin typeface="CambriaMath"/>
                              </a:rPr>
                              <m:t>𝜷</m:t>
                            </m:r>
                            <m:r>
                              <m:rPr>
                                <m:nor/>
                              </m:rPr>
                              <a:rPr lang="pt-BR" sz="3600" dirty="0">
                                <a:solidFill>
                                  <a:srgbClr val="404040"/>
                                </a:solidFill>
                                <a:latin typeface="Cambria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3600" dirty="0">
                                <a:solidFill>
                                  <a:srgbClr val="404040"/>
                                </a:solidFill>
                                <a:latin typeface="CambriaMath"/>
                              </a:rPr>
                              <m:t>𝑿</m:t>
                            </m:r>
                          </m:sup>
                        </m:sSup>
                      </m:den>
                    </m:f>
                  </m:oMath>
                </a14:m>
                <a:endParaRPr lang="pt-BR" sz="36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1ADC5EB-D706-F5B3-A952-74061E48B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922" y="2982145"/>
                <a:ext cx="7580884" cy="1017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18A69E1-3B85-FA18-3BA9-D210940F3013}"/>
                  </a:ext>
                </a:extLst>
              </p:cNvPr>
              <p:cNvSpPr txBox="1"/>
              <p:nvPr/>
            </p:nvSpPr>
            <p:spPr>
              <a:xfrm>
                <a:off x="1803922" y="1494598"/>
                <a:ext cx="7580884" cy="876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3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𝐿𝑛</m:t>
                    </m:r>
                    <m:r>
                      <a:rPr lang="pt-BR" sz="36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pt-BR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36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36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sz="3600" dirty="0">
                        <a:solidFill>
                          <a:srgbClr val="404040"/>
                        </a:solidFill>
                        <a:latin typeface="CambriaMath"/>
                      </a:rPr>
                      <m:t>𝜶</m:t>
                    </m:r>
                    <m:r>
                      <m:rPr>
                        <m:nor/>
                      </m:rPr>
                      <a:rPr lang="pt-BR" sz="3600" dirty="0">
                        <a:solidFill>
                          <a:srgbClr val="404040"/>
                        </a:solidFill>
                        <a:latin typeface="CambriaMath"/>
                      </a:rPr>
                      <m:t> + </m:t>
                    </m:r>
                    <m:r>
                      <m:rPr>
                        <m:nor/>
                      </m:rPr>
                      <a:rPr lang="pt-BR" sz="3600" dirty="0">
                        <a:solidFill>
                          <a:srgbClr val="404040"/>
                        </a:solidFill>
                        <a:latin typeface="CambriaMath"/>
                      </a:rPr>
                      <m:t>𝜷</m:t>
                    </m:r>
                    <m:r>
                      <m:rPr>
                        <m:nor/>
                      </m:rPr>
                      <a:rPr lang="pt-BR" sz="3600" b="0" i="0" dirty="0" smtClean="0">
                        <a:solidFill>
                          <a:srgbClr val="404040"/>
                        </a:solidFill>
                        <a:latin typeface="CambriaMath"/>
                      </a:rPr>
                      <m:t> </m:t>
                    </m:r>
                    <m:r>
                      <m:rPr>
                        <m:nor/>
                      </m:rPr>
                      <a:rPr lang="pt-BR" sz="3600" dirty="0">
                        <a:solidFill>
                          <a:srgbClr val="404040"/>
                        </a:solidFill>
                        <a:latin typeface="CambriaMath"/>
                      </a:rPr>
                      <m:t>𝑿</m:t>
                    </m:r>
                  </m:oMath>
                </a14:m>
                <a:endParaRPr lang="pt-BR" sz="36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18A69E1-3B85-FA18-3BA9-D210940F3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922" y="1494598"/>
                <a:ext cx="7580884" cy="876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607680E4-4794-F937-6162-DA2B50038D3D}"/>
              </a:ext>
            </a:extLst>
          </p:cNvPr>
          <p:cNvSpPr txBox="1"/>
          <p:nvPr/>
        </p:nvSpPr>
        <p:spPr>
          <a:xfrm>
            <a:off x="1962467" y="517231"/>
            <a:ext cx="7580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MODELO LOGÍSTICO</a:t>
            </a:r>
            <a:endParaRPr lang="pt-BR" sz="2000" b="0" i="1" dirty="0">
              <a:solidFill>
                <a:srgbClr val="404040"/>
              </a:solidFill>
              <a:effectLst/>
              <a:latin typeface="Calibri-Light"/>
            </a:endParaRPr>
          </a:p>
        </p:txBody>
      </p:sp>
    </p:spTree>
    <p:extLst>
      <p:ext uri="{BB962C8B-B14F-4D97-AF65-F5344CB8AC3E}">
        <p14:creationId xmlns:p14="http://schemas.microsoft.com/office/powerpoint/2010/main" val="4250121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A1A5E6A-8463-47D9-201E-CE30F76F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946E13-10B6-19FF-9B8A-04BB6B7F3800}"/>
              </a:ext>
            </a:extLst>
          </p:cNvPr>
          <p:cNvSpPr txBox="1"/>
          <p:nvPr/>
        </p:nvSpPr>
        <p:spPr>
          <a:xfrm>
            <a:off x="338587" y="2291595"/>
            <a:ext cx="54669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Dificuldade na interpretação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Diferente da regressão linear, em que os coeficientes são fáceis de interpretar, as estimativas produzidas no modelo logístico são menos intuitivas. Isso porque a transformação </a:t>
            </a:r>
            <a:r>
              <a:rPr lang="pt-BR" dirty="0" err="1"/>
              <a:t>logit</a:t>
            </a:r>
            <a:r>
              <a:rPr lang="pt-BR" dirty="0"/>
              <a:t> informa o efeito da variável independente sobre a variação do </a:t>
            </a:r>
            <a:r>
              <a:rPr lang="pt-BR" b="1" dirty="0"/>
              <a:t>logaritmo natural da chance</a:t>
            </a:r>
            <a:r>
              <a:rPr lang="pt-BR" dirty="0"/>
              <a:t> </a:t>
            </a:r>
            <a:r>
              <a:rPr lang="pt-BR" b="1" dirty="0"/>
              <a:t>da variável dependente</a:t>
            </a:r>
            <a:r>
              <a:rPr lang="pt-BR" dirty="0"/>
              <a:t>. Por exemplo, ao se considerar um coeficiente de 0,6, espera-se um acréscimo de 0,6 unidades no </a:t>
            </a:r>
            <a:r>
              <a:rPr lang="pt-BR" dirty="0" err="1"/>
              <a:t>logit</a:t>
            </a:r>
            <a:r>
              <a:rPr lang="pt-BR" dirty="0"/>
              <a:t> de Y sempre que X aumenta uma unidade. A principal desvantagem dessa abordagem é a </a:t>
            </a:r>
            <a:r>
              <a:rPr lang="pt-BR" b="1" dirty="0"/>
              <a:t>falta de inteligibilidade</a:t>
            </a:r>
            <a:r>
              <a:rPr lang="pt-BR" dirty="0"/>
              <a:t>. Afirmar que a quantidade de </a:t>
            </a:r>
            <a:r>
              <a:rPr lang="pt-BR" dirty="0" err="1"/>
              <a:t>logit</a:t>
            </a:r>
            <a:r>
              <a:rPr lang="pt-BR" dirty="0"/>
              <a:t> aumentou em 0,6 unidades é pouco intuitivo e não ajuda a entender a relação entre as variáveis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178DE91-8E2A-0975-2F32-474B840FBA82}"/>
                  </a:ext>
                </a:extLst>
              </p:cNvPr>
              <p:cNvSpPr txBox="1"/>
              <p:nvPr/>
            </p:nvSpPr>
            <p:spPr>
              <a:xfrm>
                <a:off x="820512" y="1273697"/>
                <a:ext cx="4079293" cy="6064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dirty="0"/>
                  <a:t>p ( Y = 1 )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pt-BR" sz="2000" dirty="0">
                                <a:solidFill>
                                  <a:srgbClr val="404040"/>
                                </a:solidFill>
                                <a:latin typeface="CambriaMath"/>
                              </a:rPr>
                              <m:t>𝜶</m:t>
                            </m:r>
                            <m:r>
                              <m:rPr>
                                <m:nor/>
                              </m:rPr>
                              <a:rPr lang="pt-BR" sz="2000" dirty="0">
                                <a:solidFill>
                                  <a:srgbClr val="404040"/>
                                </a:solidFill>
                                <a:latin typeface="CambriaMath"/>
                              </a:rPr>
                              <m:t> + </m:t>
                            </m:r>
                            <m:r>
                              <m:rPr>
                                <m:nor/>
                              </m:rPr>
                              <a:rPr lang="pt-BR" sz="2000" dirty="0">
                                <a:solidFill>
                                  <a:srgbClr val="404040"/>
                                </a:solidFill>
                                <a:latin typeface="CambriaMath"/>
                              </a:rPr>
                              <m:t>𝜷</m:t>
                            </m:r>
                            <m:r>
                              <m:rPr>
                                <m:nor/>
                              </m:rPr>
                              <a:rPr lang="pt-BR" sz="2000" dirty="0">
                                <a:solidFill>
                                  <a:srgbClr val="404040"/>
                                </a:solidFill>
                                <a:latin typeface="Cambria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000" dirty="0">
                                <a:solidFill>
                                  <a:srgbClr val="404040"/>
                                </a:solidFill>
                                <a:latin typeface="CambriaMath"/>
                              </a:rPr>
                              <m:t>𝑿</m:t>
                            </m:r>
                          </m:sup>
                        </m:sSup>
                      </m:den>
                    </m:f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178DE91-8E2A-0975-2F32-474B840FB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12" y="1273697"/>
                <a:ext cx="4079293" cy="606448"/>
              </a:xfrm>
              <a:prstGeom prst="rect">
                <a:avLst/>
              </a:prstGeom>
              <a:blipFill>
                <a:blip r:embed="rId2"/>
                <a:stretch>
                  <a:fillRect b="-70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F0C09C9-9DBB-3794-83FC-8B71D1DD1ECC}"/>
                  </a:ext>
                </a:extLst>
              </p:cNvPr>
              <p:cNvSpPr txBox="1"/>
              <p:nvPr/>
            </p:nvSpPr>
            <p:spPr>
              <a:xfrm>
                <a:off x="820512" y="500884"/>
                <a:ext cx="4079293" cy="5278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𝐿𝑛</m:t>
                    </m:r>
                    <m:r>
                      <a:rPr lang="pt-BR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sz="2000" dirty="0">
                        <a:solidFill>
                          <a:srgbClr val="404040"/>
                        </a:solidFill>
                        <a:latin typeface="CambriaMath"/>
                      </a:rPr>
                      <m:t>𝜶</m:t>
                    </m:r>
                    <m:r>
                      <m:rPr>
                        <m:nor/>
                      </m:rPr>
                      <a:rPr lang="pt-BR" sz="2000" dirty="0">
                        <a:solidFill>
                          <a:srgbClr val="404040"/>
                        </a:solidFill>
                        <a:latin typeface="CambriaMath"/>
                      </a:rPr>
                      <m:t> + </m:t>
                    </m:r>
                    <m:r>
                      <m:rPr>
                        <m:nor/>
                      </m:rPr>
                      <a:rPr lang="pt-BR" sz="2000" dirty="0">
                        <a:solidFill>
                          <a:srgbClr val="404040"/>
                        </a:solidFill>
                        <a:latin typeface="CambriaMath"/>
                      </a:rPr>
                      <m:t>𝜷</m:t>
                    </m:r>
                    <m:r>
                      <m:rPr>
                        <m:nor/>
                      </m:rPr>
                      <a:rPr lang="pt-BR" sz="2000" b="0" i="0" dirty="0" smtClean="0">
                        <a:solidFill>
                          <a:srgbClr val="404040"/>
                        </a:solidFill>
                        <a:latin typeface="CambriaMath"/>
                      </a:rPr>
                      <m:t> </m:t>
                    </m:r>
                    <m:r>
                      <m:rPr>
                        <m:nor/>
                      </m:rPr>
                      <a:rPr lang="pt-BR" sz="2000" dirty="0">
                        <a:solidFill>
                          <a:srgbClr val="404040"/>
                        </a:solidFill>
                        <a:latin typeface="CambriaMath"/>
                      </a:rPr>
                      <m:t>𝑿</m:t>
                    </m:r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F0C09C9-9DBB-3794-83FC-8B71D1DD1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12" y="500884"/>
                <a:ext cx="4079293" cy="527837"/>
              </a:xfrm>
              <a:prstGeom prst="rect">
                <a:avLst/>
              </a:prstGeom>
              <a:blipFill>
                <a:blip r:embed="rId3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BE38161E-ED8B-1181-0188-845DB0380939}"/>
              </a:ext>
            </a:extLst>
          </p:cNvPr>
          <p:cNvSpPr txBox="1"/>
          <p:nvPr/>
        </p:nvSpPr>
        <p:spPr>
          <a:xfrm>
            <a:off x="6499860" y="500884"/>
            <a:ext cx="529589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Solução : transformar (vide conceitos slide anterior)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Uma segunda possibilidade é analisar o impacto das variáveis independentes sobre a chance (</a:t>
            </a:r>
            <a:r>
              <a:rPr lang="pt-BR" i="1" dirty="0" err="1"/>
              <a:t>odds</a:t>
            </a:r>
            <a:r>
              <a:rPr lang="pt-BR" dirty="0"/>
              <a:t>) de Y. Para isso o pesquisador deve obter o exponencial do próprio coeficiente. Em nosso exemplo, o exponencial de 0,6 = 1,82. Isso significa que a cada unidade adicional em X, espera-se um aumento de 1,82 na chance de ocorrência de Y, mantendo as demais variáveis constantes.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terceira possibilidade é estimar o aumento percentual na chance de ocorrência de Y. Para tanto, deve-se subtrair uma unidade do coeficiente de regressão </a:t>
            </a:r>
            <a:r>
              <a:rPr lang="pt-BR" dirty="0" err="1"/>
              <a:t>exponencializado</a:t>
            </a:r>
            <a:r>
              <a:rPr lang="pt-BR" dirty="0"/>
              <a:t> e multiplicar o resultado por 100, no caso, (1,82-1 * 100). Temos então que o aumento de uma unidade em X está associado a um incremento de 82% na chance de ocorrência de Y (</a:t>
            </a:r>
            <a:r>
              <a:rPr lang="pt-BR" i="1" dirty="0" err="1"/>
              <a:t>ceteris</a:t>
            </a:r>
            <a:r>
              <a:rPr lang="pt-BR" i="1" dirty="0"/>
              <a:t> </a:t>
            </a:r>
            <a:r>
              <a:rPr lang="pt-BR" i="1" dirty="0" err="1"/>
              <a:t>paribus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36293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EA890A5-4A00-45B9-E5F9-28B9DF97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F4B0EF-498C-D749-6220-7ECA659E1D7F}"/>
              </a:ext>
            </a:extLst>
          </p:cNvPr>
          <p:cNvSpPr txBox="1"/>
          <p:nvPr/>
        </p:nvSpPr>
        <p:spPr>
          <a:xfrm>
            <a:off x="1962467" y="517231"/>
            <a:ext cx="7580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ESTATÍSTICAS DE SIGNIFICÂNCIA</a:t>
            </a:r>
            <a:endParaRPr lang="pt-BR" sz="2000" b="0" i="1" dirty="0">
              <a:solidFill>
                <a:srgbClr val="404040"/>
              </a:solidFill>
              <a:effectLst/>
              <a:latin typeface="Calibri-Light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8153C5B-A5DB-C74F-896F-AD388979DE17}"/>
              </a:ext>
            </a:extLst>
          </p:cNvPr>
          <p:cNvGrpSpPr/>
          <p:nvPr/>
        </p:nvGrpSpPr>
        <p:grpSpPr>
          <a:xfrm>
            <a:off x="767500" y="1968081"/>
            <a:ext cx="10442317" cy="4147898"/>
            <a:chOff x="957281" y="1838684"/>
            <a:chExt cx="10442317" cy="41478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aixaDeTexto 2">
                  <a:extLst>
                    <a:ext uri="{FF2B5EF4-FFF2-40B4-BE49-F238E27FC236}">
                      <a16:creationId xmlns:a16="http://schemas.microsoft.com/office/drawing/2014/main" id="{5C09D2CA-CD54-9551-A51D-054A71D52BC8}"/>
                    </a:ext>
                  </a:extLst>
                </p:cNvPr>
                <p:cNvSpPr txBox="1"/>
                <p:nvPr/>
              </p:nvSpPr>
              <p:spPr>
                <a:xfrm>
                  <a:off x="957281" y="1992347"/>
                  <a:ext cx="10442317" cy="399423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2400" b="1" dirty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Log </a:t>
                  </a:r>
                  <a:r>
                    <a:rPr lang="pt-BR" sz="2400" b="1" dirty="0" err="1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Likelihood</a:t>
                  </a:r>
                  <a:r>
                    <a:rPr lang="pt-BR" sz="2400" b="1" dirty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(</a:t>
                  </a:r>
                  <a:r>
                    <a:rPr lang="pt-BR" sz="2400" b="1" dirty="0" err="1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LogLik</a:t>
                  </a:r>
                  <a:r>
                    <a:rPr lang="pt-BR" sz="2400" b="1" dirty="0">
                      <a:solidFill>
                        <a:schemeClr val="accent1">
                          <a:lumMod val="50000"/>
                        </a:schemeClr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 = </a:t>
                  </a:r>
                </a:p>
                <a:p>
                  <a:endParaRPr lang="pt-BR" sz="2400" b="1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sz="2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p>
                            <m:r>
                              <a:rPr lang="pt-BR" sz="2400" b="1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pt-BR" sz="2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 </m:t>
                        </m:r>
                        <m:r>
                          <a:rPr lang="pt-BR" sz="2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𝒕𝒆𝒔𝒕𝒆</m:t>
                        </m:r>
                        <m:r>
                          <a:rPr lang="pt-BR" sz="2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2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  <m:r>
                          <a:rPr lang="pt-BR" sz="24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pt-BR" sz="24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−2 </m:t>
                        </m:r>
                        <m:sSub>
                          <m:sSubPr>
                            <m:ctrlPr>
                              <a:rPr lang="pt-BR" sz="240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b="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𝐿𝐿</m:t>
                            </m:r>
                          </m:e>
                          <m:sub>
                            <m:r>
                              <a:rPr lang="pt-BR" sz="24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𝑛𝑢𝑙𝑜</m:t>
                            </m:r>
                          </m:sub>
                        </m:sSub>
                        <m:r>
                          <a:rPr lang="pt-BR" sz="24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pt-BR" sz="240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𝐿𝐿</m:t>
                            </m:r>
                          </m:e>
                          <m:sub>
                            <m:r>
                              <a:rPr lang="pt-BR" sz="2400" b="0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𝑚𝑜𝑑𝑒𝑙𝑜</m:t>
                            </m:r>
                          </m:sub>
                        </m:sSub>
                        <m:r>
                          <a:rPr lang="pt-BR" sz="2400" b="0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2400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  <a:p>
                  <a:endParaRPr lang="pt-BR" sz="28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  <a:p>
                  <a:r>
                    <a:rPr lang="pt-BR" sz="2000" b="1" dirty="0" err="1">
                      <a:solidFill>
                        <a:schemeClr val="accent1">
                          <a:lumMod val="50000"/>
                        </a:schemeClr>
                      </a:solidFill>
                    </a:rPr>
                    <a:t>Pseudo</a:t>
                  </a:r>
                  <a:r>
                    <a:rPr lang="pt-BR" sz="20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R2</a:t>
                  </a:r>
                  <a:r>
                    <a:rPr lang="pt-BR" sz="1600" i="1" dirty="0">
                      <a:solidFill>
                        <a:srgbClr val="404040"/>
                      </a:solidFill>
                      <a:latin typeface="Calibri-Light"/>
                    </a:rPr>
                    <a:t> </a:t>
                  </a:r>
                  <a:r>
                    <a:rPr lang="pt-BR" sz="2000" i="1" dirty="0">
                      <a:solidFill>
                        <a:srgbClr val="404040"/>
                      </a:solidFill>
                      <a:latin typeface="Calibri-Light"/>
                    </a:rPr>
                    <a:t>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−2 (</m:t>
                          </m:r>
                          <m:r>
                            <a:rPr lang="pt-BR" sz="28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𝐿𝐿</m:t>
                          </m:r>
                          <m:r>
                            <a:rPr lang="pt-BR" sz="28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0 −</m:t>
                          </m:r>
                          <m:sSub>
                            <m:sSubPr>
                              <m:ctrlPr>
                                <a:rPr lang="pt-BR" sz="280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𝐿𝐿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𝑚𝑜𝑑𝑒𝑙𝑜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−2 </m:t>
                          </m:r>
                          <m:r>
                            <a:rPr lang="pt-BR" sz="2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𝐿𝐿</m:t>
                          </m:r>
                          <m:r>
                            <a:rPr lang="pt-BR" sz="2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a14:m>
                  <a:endParaRPr lang="pt-BR" sz="28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  <a:p>
                  <a:endParaRPr lang="pt-BR" sz="28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  <a:p>
                  <a:r>
                    <a:rPr lang="pt-BR" sz="20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AIC (</a:t>
                  </a:r>
                  <a:r>
                    <a:rPr lang="pt-BR" sz="2000" b="1" dirty="0" err="1">
                      <a:solidFill>
                        <a:schemeClr val="accent1">
                          <a:lumMod val="50000"/>
                        </a:schemeClr>
                      </a:solidFill>
                    </a:rPr>
                    <a:t>Akaike</a:t>
                  </a:r>
                  <a:r>
                    <a:rPr lang="pt-BR" sz="20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</a:t>
                  </a:r>
                  <a:r>
                    <a:rPr lang="pt-BR" sz="2000" b="1" dirty="0" err="1">
                      <a:solidFill>
                        <a:schemeClr val="accent1">
                          <a:lumMod val="50000"/>
                        </a:schemeClr>
                      </a:solidFill>
                    </a:rPr>
                    <a:t>Information</a:t>
                  </a:r>
                  <a:r>
                    <a:rPr lang="pt-BR" sz="20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</a:t>
                  </a:r>
                  <a:r>
                    <a:rPr lang="pt-BR" sz="2000" b="1" dirty="0" err="1">
                      <a:solidFill>
                        <a:schemeClr val="accent1">
                          <a:lumMod val="50000"/>
                        </a:schemeClr>
                      </a:solidFill>
                    </a:rPr>
                    <a:t>Criterion</a:t>
                  </a:r>
                  <a:r>
                    <a:rPr lang="pt-BR" sz="20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) </a:t>
                  </a:r>
                  <a:r>
                    <a:rPr lang="pt-BR" sz="28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−2 </m:t>
                      </m:r>
                      <m:sSub>
                        <m:sSubPr>
                          <m:ctrlPr>
                            <a:rPr lang="pt-BR" sz="28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𝐿𝐿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𝑚𝑜𝑑𝑒𝑙𝑜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+2(</m:t>
                      </m:r>
                      <m:r>
                        <a:rPr lang="pt-BR" sz="28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pt-BR" sz="28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+1))</m:t>
                      </m:r>
                    </m:oMath>
                  </a14:m>
                  <a:endParaRPr lang="pt-BR" sz="28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  <a:p>
                  <a:endParaRPr lang="pt-BR" sz="28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  <a:p>
                  <a:r>
                    <a:rPr lang="pt-BR" sz="20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BIC (</a:t>
                  </a:r>
                  <a:r>
                    <a:rPr lang="pt-BR" sz="2000" b="1" dirty="0" err="1">
                      <a:solidFill>
                        <a:schemeClr val="accent1">
                          <a:lumMod val="50000"/>
                        </a:schemeClr>
                      </a:solidFill>
                    </a:rPr>
                    <a:t>Bayesian</a:t>
                  </a:r>
                  <a:r>
                    <a:rPr lang="pt-BR" sz="20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</a:t>
                  </a:r>
                  <a:r>
                    <a:rPr lang="pt-BR" sz="2000" b="1" dirty="0" err="1">
                      <a:solidFill>
                        <a:schemeClr val="accent1">
                          <a:lumMod val="50000"/>
                        </a:schemeClr>
                      </a:solidFill>
                    </a:rPr>
                    <a:t>Information</a:t>
                  </a:r>
                  <a:r>
                    <a:rPr lang="pt-BR" sz="20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</a:t>
                  </a:r>
                  <a:r>
                    <a:rPr lang="pt-BR" sz="2000" b="1" dirty="0" err="1">
                      <a:solidFill>
                        <a:schemeClr val="accent1">
                          <a:lumMod val="50000"/>
                        </a:schemeClr>
                      </a:solidFill>
                    </a:rPr>
                    <a:t>Criterion</a:t>
                  </a:r>
                  <a:r>
                    <a:rPr lang="pt-BR" sz="20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) =</a:t>
                  </a:r>
                  <a:r>
                    <a:rPr lang="pt-BR" sz="28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−2 </m:t>
                      </m:r>
                      <m:sSub>
                        <m:sSubPr>
                          <m:ctrlPr>
                            <a:rPr lang="pt-BR" sz="280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𝐿𝐿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𝑚𝑜𝑑𝑒𝑙𝑜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+ 2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800" b="0" i="1" smtClean="0">
                              <a:solidFill>
                                <a:schemeClr val="tx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800" b="0" i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pt-BR" sz="28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pt-BR" sz="28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sz="28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sz="28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CaixaDeTexto 2">
                  <a:extLst>
                    <a:ext uri="{FF2B5EF4-FFF2-40B4-BE49-F238E27FC236}">
                      <a16:creationId xmlns:a16="http://schemas.microsoft.com/office/drawing/2014/main" id="{5C09D2CA-CD54-9551-A51D-054A71D52B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281" y="1992347"/>
                  <a:ext cx="10442317" cy="3994235"/>
                </a:xfrm>
                <a:prstGeom prst="rect">
                  <a:avLst/>
                </a:prstGeom>
                <a:blipFill>
                  <a:blip r:embed="rId2"/>
                  <a:stretch>
                    <a:fillRect l="-934" t="-1221" b="-12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Objeto 4">
                  <a:extLst>
                    <a:ext uri="{FF2B5EF4-FFF2-40B4-BE49-F238E27FC236}">
                      <a16:creationId xmlns:a16="http://schemas.microsoft.com/office/drawing/2014/main" id="{02EB6DA4-7B37-3513-B570-6B2664C2608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23653623"/>
                    </p:ext>
                  </p:extLst>
                </p:nvPr>
              </p:nvGraphicFramePr>
              <p:xfrm>
                <a:off x="4577211" y="1838684"/>
                <a:ext cx="5562600" cy="8159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r:id="rId3" imgW="3644634" imgH="482490" progId="">
                        <p:embed/>
                      </p:oleObj>
                    </mc:Choice>
                    <mc:Fallback>
                      <p:oleObj r:id="rId3" imgW="3644634" imgH="482490" progId="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77211" y="1838684"/>
                              <a:ext cx="5562600" cy="8159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" name="Objeto 4">
                  <a:extLst>
                    <a:ext uri="{FF2B5EF4-FFF2-40B4-BE49-F238E27FC236}">
                      <a16:creationId xmlns:a16="http://schemas.microsoft.com/office/drawing/2014/main" id="{02EB6DA4-7B37-3513-B570-6B2664C2608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23653623"/>
                    </p:ext>
                  </p:extLst>
                </p:nvPr>
              </p:nvGraphicFramePr>
              <p:xfrm>
                <a:off x="4577211" y="1838684"/>
                <a:ext cx="5562600" cy="8159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r:id="rId5" imgW="3644634" imgH="482490" progId="">
                        <p:embed/>
                      </p:oleObj>
                    </mc:Choice>
                    <mc:Fallback>
                      <p:oleObj r:id="rId5" imgW="3644634" imgH="482490" progId="">
                        <p:embed/>
                        <p:pic>
                          <p:nvPicPr>
                            <p:cNvPr id="0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77211" y="1838684"/>
                              <a:ext cx="5562600" cy="8159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31131156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EA890A5-4A00-45B9-E5F9-28B9DF97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F4B0EF-498C-D749-6220-7ECA659E1D7F}"/>
              </a:ext>
            </a:extLst>
          </p:cNvPr>
          <p:cNvSpPr txBox="1"/>
          <p:nvPr/>
        </p:nvSpPr>
        <p:spPr>
          <a:xfrm>
            <a:off x="1962467" y="517231"/>
            <a:ext cx="7580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accent1">
                    <a:lumMod val="50000"/>
                  </a:schemeClr>
                </a:solidFill>
                <a:latin typeface="Calibri-Light"/>
              </a:rPr>
              <a:t>MATRIZ DE CONFUSÃO</a:t>
            </a:r>
            <a:endParaRPr lang="pt-BR" sz="2000" b="0" dirty="0">
              <a:solidFill>
                <a:srgbClr val="404040"/>
              </a:solidFill>
              <a:effectLst/>
              <a:latin typeface="Calibri-Ligh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4D38-FC43-9833-CB4B-42A0E2DF05AD}"/>
              </a:ext>
            </a:extLst>
          </p:cNvPr>
          <p:cNvSpPr txBox="1"/>
          <p:nvPr/>
        </p:nvSpPr>
        <p:spPr>
          <a:xfrm>
            <a:off x="785005" y="1938915"/>
            <a:ext cx="10791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o </a:t>
            </a:r>
            <a:r>
              <a:rPr lang="pt-BR" i="1" dirty="0" err="1"/>
              <a:t>cutoff</a:t>
            </a:r>
            <a:r>
              <a:rPr lang="pt-BR" dirty="0"/>
              <a:t>, construímos uma matriz com as classificações do modelo e as categorias observadas, com a qual podemos avaliar o quanto estamos acertando.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36C017C9-210F-4E9C-2EE1-161A8E115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54897"/>
              </p:ext>
            </p:extLst>
          </p:nvPr>
        </p:nvGraphicFramePr>
        <p:xfrm>
          <a:off x="1962467" y="2820507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120873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817012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41609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13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VERDADEIRO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highlight>
                            <a:srgbClr val="00FF00"/>
                          </a:highlight>
                        </a:rPr>
                        <a:t>VV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8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highlight>
                            <a:srgbClr val="00FF00"/>
                          </a:highlight>
                        </a:rPr>
                        <a:t>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13227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000C2575-8093-EDAC-7344-CF576B2C1186}"/>
              </a:ext>
            </a:extLst>
          </p:cNvPr>
          <p:cNvSpPr txBox="1"/>
          <p:nvPr/>
        </p:nvSpPr>
        <p:spPr>
          <a:xfrm>
            <a:off x="785005" y="4368175"/>
            <a:ext cx="683116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Estatísticas extraídas da matriz</a:t>
            </a:r>
          </a:p>
          <a:p>
            <a:endParaRPr lang="pt-BR" dirty="0"/>
          </a:p>
          <a:p>
            <a:r>
              <a:rPr lang="pt-BR" b="1" dirty="0"/>
              <a:t>Acurácia</a:t>
            </a:r>
            <a:r>
              <a:rPr lang="pt-BR" dirty="0"/>
              <a:t>: proporção de acertos (VV + FF) / Total</a:t>
            </a:r>
          </a:p>
          <a:p>
            <a:endParaRPr lang="pt-BR" dirty="0"/>
          </a:p>
          <a:p>
            <a:r>
              <a:rPr lang="pt-BR" b="1" dirty="0"/>
              <a:t>Sensibilidade</a:t>
            </a:r>
            <a:r>
              <a:rPr lang="pt-BR" dirty="0"/>
              <a:t>: proporção de acertos dos eventos ( VV / (VV + FV) )</a:t>
            </a:r>
          </a:p>
          <a:p>
            <a:endParaRPr lang="pt-BR" dirty="0"/>
          </a:p>
          <a:p>
            <a:r>
              <a:rPr lang="pt-BR" b="1" dirty="0"/>
              <a:t>Especificidade</a:t>
            </a:r>
            <a:r>
              <a:rPr lang="pt-BR" dirty="0"/>
              <a:t>: proporção de acertos dos não eventos ( FF / (VF + FF) 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053EDC8-7DBC-24E4-3CAA-F915EA39981B}"/>
              </a:ext>
            </a:extLst>
          </p:cNvPr>
          <p:cNvSpPr txBox="1"/>
          <p:nvPr/>
        </p:nvSpPr>
        <p:spPr>
          <a:xfrm>
            <a:off x="785005" y="1334322"/>
            <a:ext cx="946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err="1"/>
              <a:t>Cutoff</a:t>
            </a:r>
            <a:r>
              <a:rPr lang="pt-BR" dirty="0"/>
              <a:t> : com base nas probabilidades preditas, definimos um </a:t>
            </a:r>
            <a:r>
              <a:rPr lang="pt-BR" i="1" dirty="0" err="1"/>
              <a:t>cutoff</a:t>
            </a:r>
            <a:r>
              <a:rPr lang="pt-BR" i="1" dirty="0"/>
              <a:t> </a:t>
            </a:r>
            <a:r>
              <a:rPr lang="pt-BR" dirty="0"/>
              <a:t>para a definição das categorias</a:t>
            </a:r>
          </a:p>
        </p:txBody>
      </p:sp>
    </p:spTree>
    <p:extLst>
      <p:ext uri="{BB962C8B-B14F-4D97-AF65-F5344CB8AC3E}">
        <p14:creationId xmlns:p14="http://schemas.microsoft.com/office/powerpoint/2010/main" val="3724211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3911E52-C63F-834E-8503-C4B82F57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CA3793-A69A-8F56-8843-912A07B2F398}"/>
              </a:ext>
            </a:extLst>
          </p:cNvPr>
          <p:cNvSpPr txBox="1"/>
          <p:nvPr/>
        </p:nvSpPr>
        <p:spPr>
          <a:xfrm>
            <a:off x="5455998" y="2303300"/>
            <a:ext cx="63964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000" b="0" i="0" dirty="0">
                <a:solidFill>
                  <a:srgbClr val="000000"/>
                </a:solidFill>
                <a:effectLst/>
                <a:latin typeface="ArialMT"/>
              </a:rPr>
              <a:t>“Diferentes pesquisadores, a partir de uma mesma base de dados, podem estimar diferentes modelos e, consequentemente, obter diferentes valores previstos do fenômeno em estudo. O objetivo é estimar modelos que, embora simplificações da realidade, apresentem a melhor aderência possível entre os valores reais e os valores previstos”.</a:t>
            </a:r>
            <a:r>
              <a:rPr lang="pt-BR" sz="2000" dirty="0"/>
              <a:t> </a:t>
            </a:r>
            <a:br>
              <a:rPr lang="pt-BR" sz="2000" dirty="0"/>
            </a:br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0B5BA94-9359-DFCB-4C91-249BACA11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02" y="633051"/>
            <a:ext cx="3987471" cy="559189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A29759D-7189-1B4F-4D09-26B30B291A4D}"/>
              </a:ext>
            </a:extLst>
          </p:cNvPr>
          <p:cNvSpPr txBox="1"/>
          <p:nvPr/>
        </p:nvSpPr>
        <p:spPr>
          <a:xfrm>
            <a:off x="5757922" y="5175221"/>
            <a:ext cx="60945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0" i="0" dirty="0" err="1">
                <a:solidFill>
                  <a:srgbClr val="000000"/>
                </a:solidFill>
                <a:effectLst/>
                <a:latin typeface="ArialMT"/>
              </a:rPr>
              <a:t>Silberzahn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, R.; Uhlmann, E. L. Many hands make tight work.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Nature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, v. 526, p. 189-191, Out 2015.</a:t>
            </a:r>
            <a:r>
              <a:rPr lang="en-US" sz="1400" dirty="0"/>
              <a:t> </a:t>
            </a:r>
            <a:br>
              <a:rPr lang="en-US" sz="1400" dirty="0"/>
            </a:b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0366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3C02EB2-FC61-DF38-02F2-509DDBAD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049C55-1B73-50DC-3C4F-942ABBE63B9E}"/>
              </a:ext>
            </a:extLst>
          </p:cNvPr>
          <p:cNvSpPr txBox="1"/>
          <p:nvPr/>
        </p:nvSpPr>
        <p:spPr>
          <a:xfrm>
            <a:off x="603848" y="730277"/>
            <a:ext cx="1090378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effectLst/>
                <a:latin typeface="Calibri" panose="020F0502020204030204" pitchFamily="34" charset="0"/>
              </a:rPr>
              <a:t>Descrição da ciência moderna por pesquisas focadas em modelagens que expliquem algum resultado de interesse</a:t>
            </a:r>
            <a:endParaRPr lang="pt-BR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dirty="0">
              <a:effectLst/>
              <a:latin typeface="Calibri" panose="020F0502020204030204" pitchFamily="34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effectLst/>
                <a:latin typeface="Calibri" panose="020F0502020204030204" pitchFamily="34" charset="0"/>
              </a:rPr>
              <a:t>“O que acredito que Hamilton esteja dizendo aqui é que, uma vez que os eventos no mundo passaram a ser vistos como o trabalho de um mecanismo subjacente, abriu-se a possibilidade de descobrir como o mecanismo funciona para produzir esses eventos, na forma de leis gerais. Com base nesse conhecimento torna-se então possível prever eventos futuros, que anteriormente se acreditava serem conhecidos apenas por Deus. Assim, o conhecimento das leis que governam o funcionamento do mecanismo que controlava o futuro oferecia a promessa de conhecer “a mente de Deus” e, portanto, de os seres humanos assumirem o controle sobre os estados futuros do mundo. As imperfeições do mundo poderiam então ser corrigidas em nome do progresso. Essa era a promessa da modernidade.”(Elliott, 1996, p. 209)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effectLst/>
                <a:latin typeface="Calibri" panose="020F0502020204030204" pitchFamily="34" charset="0"/>
              </a:rPr>
              <a:t>“Hamilton salienta que uma ciência que oferecia a perspectiva de descobrir as 'intenções da mão de Deus' nas leis universais que governavam os acontecimentos no mundo provou ser muito atraente para aqueles com responsabilidade pelo governo. Ele cita o </a:t>
            </a:r>
            <a:r>
              <a:rPr lang="pt-BR" dirty="0" err="1">
                <a:effectLst/>
                <a:latin typeface="Calibri" panose="020F0502020204030204" pitchFamily="34" charset="0"/>
              </a:rPr>
              <a:t>ex-Lorde</a:t>
            </a:r>
            <a:r>
              <a:rPr lang="pt-BR" dirty="0">
                <a:effectLst/>
                <a:latin typeface="Calibri" panose="020F0502020204030204" pitchFamily="34" charset="0"/>
              </a:rPr>
              <a:t> Chanceler da Inglaterra, Francis Bacon, como um dos primeiros exemplos. Bacon percebeu, em suas próprias palavras, ‘uma grande afinidade e consentimento entre as regras da natureza e as verdadeiras regras da política’.”(Elliott, 1996, p. 209)</a:t>
            </a:r>
          </a:p>
        </p:txBody>
      </p:sp>
    </p:spTree>
    <p:extLst>
      <p:ext uri="{BB962C8B-B14F-4D97-AF65-F5344CB8AC3E}">
        <p14:creationId xmlns:p14="http://schemas.microsoft.com/office/powerpoint/2010/main" val="14751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7F672E1-7599-D5CC-5E5B-72D6C865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BDD9955-EF8C-5E16-103C-EAA136D272F2}"/>
              </a:ext>
            </a:extLst>
          </p:cNvPr>
          <p:cNvSpPr txBox="1">
            <a:spLocks/>
          </p:cNvSpPr>
          <p:nvPr/>
        </p:nvSpPr>
        <p:spPr>
          <a:xfrm>
            <a:off x="0" y="2872598"/>
            <a:ext cx="3433482" cy="1500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chemeClr val="bg1"/>
                </a:solidFill>
              </a:rPr>
              <a:t>Modelagem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Model</a:t>
            </a:r>
          </a:p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FA69E9-F558-7856-95D2-C84BDDF492DD}"/>
              </a:ext>
            </a:extLst>
          </p:cNvPr>
          <p:cNvSpPr txBox="1"/>
          <p:nvPr/>
        </p:nvSpPr>
        <p:spPr>
          <a:xfrm>
            <a:off x="3879099" y="797510"/>
            <a:ext cx="758088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MODELOS SUPERVISIONADOS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Têm variável resposta 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outcome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accent1">
                    <a:lumMod val="50000"/>
                  </a:schemeClr>
                </a:solidFill>
              </a:rPr>
              <a:t>variable</a:t>
            </a:r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					</a:t>
            </a:r>
            <a:r>
              <a:rPr lang="pt-BR" sz="2800" b="1" dirty="0">
                <a:solidFill>
                  <a:schemeClr val="accent1">
                    <a:lumMod val="50000"/>
                  </a:schemeClr>
                </a:solidFill>
              </a:rPr>
              <a:t>Y = F(x)</a:t>
            </a:r>
          </a:p>
          <a:p>
            <a:endParaRPr lang="pt-B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Ex.: Regressões, redes neurais, árvores de decisão etc.</a:t>
            </a:r>
          </a:p>
          <a:p>
            <a:endParaRPr lang="pt-B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MODELOS NÃO SUPERVISIONADOS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accent1">
                    <a:lumMod val="50000"/>
                  </a:schemeClr>
                </a:solidFill>
              </a:rPr>
              <a:t>Não têm variável resposta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Ex.: Cluster, Análise de Componentes Principais (ACP),</a:t>
            </a:r>
          </a:p>
          <a:p>
            <a:r>
              <a:rPr lang="pt-BR" sz="2000" dirty="0">
                <a:solidFill>
                  <a:schemeClr val="accent1">
                    <a:lumMod val="50000"/>
                  </a:schemeClr>
                </a:solidFill>
              </a:rPr>
              <a:t>Análise de Correspondência Múltipla (ACM) etc.</a:t>
            </a:r>
          </a:p>
          <a:p>
            <a:endParaRPr lang="pt-B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32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AC145B1-AAA6-245F-3E08-B83A8D52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77BAA6-D5E3-A1E6-C33B-9CC9E406CFE5}"/>
              </a:ext>
            </a:extLst>
          </p:cNvPr>
          <p:cNvSpPr txBox="1"/>
          <p:nvPr/>
        </p:nvSpPr>
        <p:spPr>
          <a:xfrm>
            <a:off x="2186755" y="208530"/>
            <a:ext cx="758088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MODELOS SUPERVISIONADOS</a:t>
            </a:r>
          </a:p>
          <a:p>
            <a:pPr algn="ctr"/>
            <a:r>
              <a:rPr lang="pt-BR" sz="2000" b="1" i="0" dirty="0">
                <a:solidFill>
                  <a:srgbClr val="404040"/>
                </a:solidFill>
                <a:effectLst/>
                <a:latin typeface="Calibri-Light"/>
              </a:rPr>
              <a:t>Modelos Lineares Generalizados</a:t>
            </a:r>
          </a:p>
          <a:p>
            <a:pPr algn="ctr"/>
            <a:r>
              <a:rPr lang="pt-BR" b="0" i="1" dirty="0" err="1">
                <a:solidFill>
                  <a:srgbClr val="404040"/>
                </a:solidFill>
                <a:effectLst/>
                <a:latin typeface="Calibri-Light"/>
              </a:rPr>
              <a:t>Generalized</a:t>
            </a:r>
            <a:r>
              <a:rPr lang="pt-BR" b="0" i="1" dirty="0">
                <a:solidFill>
                  <a:srgbClr val="404040"/>
                </a:solidFill>
                <a:effectLst/>
                <a:latin typeface="Calibri-Light"/>
              </a:rPr>
              <a:t> Linear Models (GLM)</a:t>
            </a:r>
            <a:endParaRPr lang="pt-BR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DBEE43-FF40-5388-81F7-D69E63E75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75" y="1889809"/>
            <a:ext cx="9734191" cy="475966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8D04B63F-9C3B-7893-97A2-8CADC94CAB01}"/>
              </a:ext>
            </a:extLst>
          </p:cNvPr>
          <p:cNvSpPr/>
          <p:nvPr/>
        </p:nvSpPr>
        <p:spPr>
          <a:xfrm>
            <a:off x="1466491" y="2406769"/>
            <a:ext cx="9362534" cy="836763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AE6191-2AD1-59B6-FEE8-7A86F8D3EF61}"/>
              </a:ext>
            </a:extLst>
          </p:cNvPr>
          <p:cNvSpPr txBox="1"/>
          <p:nvPr/>
        </p:nvSpPr>
        <p:spPr>
          <a:xfrm>
            <a:off x="3048719" y="1254970"/>
            <a:ext cx="6094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solidFill>
                  <a:srgbClr val="404040"/>
                </a:solidFill>
                <a:effectLst/>
                <a:latin typeface="CambriaMath"/>
              </a:rPr>
              <a:t>𝜼𝒊 = 𝜶 + 𝜷𝑿 + </a:t>
            </a:r>
            <a:r>
              <a:rPr lang="el-GR" sz="3200" b="1" i="0" dirty="0">
                <a:solidFill>
                  <a:srgbClr val="404040"/>
                </a:solidFill>
                <a:effectLst/>
                <a:latin typeface="Corbel" panose="020B0503020204020204" pitchFamily="34" charset="0"/>
              </a:rPr>
              <a:t>ε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1656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AC145B1-AAA6-245F-3E08-B83A8D52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77BAA6-D5E3-A1E6-C33B-9CC9E406CFE5}"/>
              </a:ext>
            </a:extLst>
          </p:cNvPr>
          <p:cNvSpPr txBox="1"/>
          <p:nvPr/>
        </p:nvSpPr>
        <p:spPr>
          <a:xfrm>
            <a:off x="2186755" y="208530"/>
            <a:ext cx="758088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accent1">
                    <a:lumMod val="50000"/>
                  </a:schemeClr>
                </a:solidFill>
              </a:rPr>
              <a:t>MODELOS SUPERVISIONADOS</a:t>
            </a:r>
          </a:p>
          <a:p>
            <a:pPr algn="ctr"/>
            <a:r>
              <a:rPr lang="pt-BR" sz="2000" b="1" i="0" dirty="0">
                <a:solidFill>
                  <a:srgbClr val="404040"/>
                </a:solidFill>
                <a:effectLst/>
                <a:latin typeface="Calibri-Light"/>
              </a:rPr>
              <a:t>Modelos Lineares Generalizados</a:t>
            </a:r>
          </a:p>
          <a:p>
            <a:pPr algn="ctr"/>
            <a:r>
              <a:rPr lang="pt-BR" b="0" i="1" dirty="0" err="1">
                <a:solidFill>
                  <a:srgbClr val="404040"/>
                </a:solidFill>
                <a:effectLst/>
                <a:latin typeface="Calibri-Light"/>
              </a:rPr>
              <a:t>Generalized</a:t>
            </a:r>
            <a:r>
              <a:rPr lang="pt-BR" b="0" i="1" dirty="0">
                <a:solidFill>
                  <a:srgbClr val="404040"/>
                </a:solidFill>
                <a:effectLst/>
                <a:latin typeface="Calibri-Light"/>
              </a:rPr>
              <a:t> Linear Models (GLM)</a:t>
            </a:r>
            <a:endParaRPr lang="pt-BR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9687807-8ECE-2676-5E0E-F152937B8030}"/>
              </a:ext>
            </a:extLst>
          </p:cNvPr>
          <p:cNvGrpSpPr/>
          <p:nvPr/>
        </p:nvGrpSpPr>
        <p:grpSpPr>
          <a:xfrm>
            <a:off x="785003" y="2056148"/>
            <a:ext cx="9343908" cy="646331"/>
            <a:chOff x="-319430" y="1322902"/>
            <a:chExt cx="9343908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92AE6191-2AD1-59B6-FEE8-7A86F8D3EF61}"/>
                    </a:ext>
                  </a:extLst>
                </p:cNvPr>
                <p:cNvSpPr txBox="1"/>
                <p:nvPr/>
              </p:nvSpPr>
              <p:spPr>
                <a:xfrm>
                  <a:off x="2929916" y="1322902"/>
                  <a:ext cx="609456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3600" dirty="0">
                      <a:solidFill>
                        <a:srgbClr val="404040"/>
                      </a:solidFill>
                    </a:rPr>
                    <a:t>Y </a:t>
                  </a:r>
                  <a14:m>
                    <m:oMath xmlns:m="http://schemas.openxmlformats.org/officeDocument/2006/math">
                      <m:r>
                        <a:rPr lang="pt-BR" sz="36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 sz="3600" dirty="0">
                          <a:solidFill>
                            <a:srgbClr val="404040"/>
                          </a:solidFill>
                          <a:latin typeface="CambriaMath"/>
                        </a:rPr>
                        <m:t>𝜶</m:t>
                      </m:r>
                      <m:r>
                        <m:rPr>
                          <m:nor/>
                        </m:rPr>
                        <a:rPr lang="pt-BR" sz="3600" dirty="0">
                          <a:solidFill>
                            <a:srgbClr val="404040"/>
                          </a:solidFill>
                          <a:latin typeface="CambriaMath"/>
                        </a:rPr>
                        <m:t> + </m:t>
                      </m:r>
                      <m:r>
                        <m:rPr>
                          <m:nor/>
                        </m:rPr>
                        <a:rPr lang="pt-BR" sz="3600" dirty="0">
                          <a:solidFill>
                            <a:srgbClr val="404040"/>
                          </a:solidFill>
                          <a:latin typeface="CambriaMath"/>
                        </a:rPr>
                        <m:t>𝜷</m:t>
                      </m:r>
                      <m:r>
                        <m:rPr>
                          <m:nor/>
                        </m:rPr>
                        <a:rPr lang="pt-BR" sz="3600" b="0" i="0" dirty="0" smtClean="0">
                          <a:solidFill>
                            <a:srgbClr val="404040"/>
                          </a:solidFill>
                          <a:latin typeface="CambriaMath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3600" dirty="0">
                          <a:solidFill>
                            <a:srgbClr val="404040"/>
                          </a:solidFill>
                          <a:latin typeface="CambriaMath"/>
                        </a:rPr>
                        <m:t>𝑿</m:t>
                      </m:r>
                      <m:r>
                        <m:rPr>
                          <m:nor/>
                        </m:rPr>
                        <a:rPr lang="pt-BR" sz="3600" b="0" i="0" dirty="0" smtClean="0">
                          <a:solidFill>
                            <a:srgbClr val="404040"/>
                          </a:solidFill>
                          <a:latin typeface="CambriaMath"/>
                        </a:rPr>
                        <m:t> +</m:t>
                      </m:r>
                      <m:r>
                        <m:rPr>
                          <m:nor/>
                        </m:rPr>
                        <a:rPr lang="pt-BR" sz="3600" dirty="0">
                          <a:solidFill>
                            <a:srgbClr val="404040"/>
                          </a:solidFill>
                          <a:latin typeface="Cambria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3600" i="1" dirty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ϵ</m:t>
                      </m:r>
                    </m:oMath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92AE6191-2AD1-59B6-FEE8-7A86F8D3EF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9916" y="1322902"/>
                  <a:ext cx="6094562" cy="646331"/>
                </a:xfrm>
                <a:prstGeom prst="rect">
                  <a:avLst/>
                </a:prstGeom>
                <a:blipFill>
                  <a:blip r:embed="rId2"/>
                  <a:stretch>
                    <a:fillRect t="-14151" b="-3490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5FC50CC-40E0-376C-19C7-CC677815BF36}"/>
                </a:ext>
              </a:extLst>
            </p:cNvPr>
            <p:cNvSpPr txBox="1"/>
            <p:nvPr/>
          </p:nvSpPr>
          <p:spPr>
            <a:xfrm>
              <a:off x="-319430" y="1461401"/>
              <a:ext cx="4382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 variáveis dependente quantitativas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9BDB4B41-72DF-B54E-1A42-6E8FDCCAE8F7}"/>
                </a:ext>
              </a:extLst>
            </p:cNvPr>
            <p:cNvCxnSpPr>
              <a:cxnSpLocks/>
            </p:cNvCxnSpPr>
            <p:nvPr/>
          </p:nvCxnSpPr>
          <p:spPr>
            <a:xfrm>
              <a:off x="3726612" y="1646067"/>
              <a:ext cx="44857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CCE133E9-CDEC-8B95-F89F-C6FB655C04D3}"/>
              </a:ext>
            </a:extLst>
          </p:cNvPr>
          <p:cNvSpPr txBox="1"/>
          <p:nvPr/>
        </p:nvSpPr>
        <p:spPr>
          <a:xfrm>
            <a:off x="5771970" y="319236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Intercepto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38BEE8-DCA8-A0B6-3551-EDCDD6FC898D}"/>
              </a:ext>
            </a:extLst>
          </p:cNvPr>
          <p:cNvSpPr txBox="1"/>
          <p:nvPr/>
        </p:nvSpPr>
        <p:spPr>
          <a:xfrm>
            <a:off x="9088484" y="2598941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Erro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F07CBDF-E074-0473-0962-32D7D6AE4EC5}"/>
              </a:ext>
            </a:extLst>
          </p:cNvPr>
          <p:cNvSpPr txBox="1"/>
          <p:nvPr/>
        </p:nvSpPr>
        <p:spPr>
          <a:xfrm>
            <a:off x="6039176" y="3786190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Coeficiente de inclinação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9B59AC-6075-339C-9761-5A17640F9391}"/>
              </a:ext>
            </a:extLst>
          </p:cNvPr>
          <p:cNvSpPr txBox="1"/>
          <p:nvPr/>
        </p:nvSpPr>
        <p:spPr>
          <a:xfrm>
            <a:off x="8025596" y="3245272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Variáveis independentes</a:t>
            </a:r>
            <a:br>
              <a:rPr lang="pt-BR" dirty="0"/>
            </a:br>
            <a:r>
              <a:rPr lang="pt-BR" dirty="0"/>
              <a:t>(explicativas)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5B2DED5C-D2AD-F5F8-3FD4-3628559E5D7B}"/>
              </a:ext>
            </a:extLst>
          </p:cNvPr>
          <p:cNvCxnSpPr>
            <a:stCxn id="9" idx="0"/>
          </p:cNvCxnSpPr>
          <p:nvPr/>
        </p:nvCxnSpPr>
        <p:spPr>
          <a:xfrm flipV="1">
            <a:off x="6360433" y="2702479"/>
            <a:ext cx="178390" cy="4898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146C370-4235-64BB-E16E-C0254C5BEF7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288492" y="2714453"/>
            <a:ext cx="30842" cy="10717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399701B9-CC94-8C68-090A-9323AA619251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857684" y="2608663"/>
            <a:ext cx="1427231" cy="63660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BE6AC08-2A1D-F95C-FC55-F6ACFA27FC1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665083" y="2447133"/>
            <a:ext cx="717713" cy="1518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2D27C28B-574B-08DD-4568-CD0C4CDF1B0B}"/>
              </a:ext>
            </a:extLst>
          </p:cNvPr>
          <p:cNvCxnSpPr>
            <a:cxnSpLocks/>
          </p:cNvCxnSpPr>
          <p:nvPr/>
        </p:nvCxnSpPr>
        <p:spPr>
          <a:xfrm flipV="1">
            <a:off x="5227220" y="2608663"/>
            <a:ext cx="436333" cy="5837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C1B45E2-3DD5-7D30-D5BB-F63213C30F93}"/>
              </a:ext>
            </a:extLst>
          </p:cNvPr>
          <p:cNvSpPr txBox="1"/>
          <p:nvPr/>
        </p:nvSpPr>
        <p:spPr>
          <a:xfrm>
            <a:off x="3785974" y="3190298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Variável resposta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55B443D-9DA8-5A10-AA31-54A551EA6E2C}"/>
              </a:ext>
            </a:extLst>
          </p:cNvPr>
          <p:cNvGrpSpPr/>
          <p:nvPr/>
        </p:nvGrpSpPr>
        <p:grpSpPr>
          <a:xfrm>
            <a:off x="422947" y="4648578"/>
            <a:ext cx="4632385" cy="1423100"/>
            <a:chOff x="7010894" y="3321947"/>
            <a:chExt cx="4632385" cy="1423100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067B6442-E53F-FB12-B0FC-B5E108CC82C5}"/>
                </a:ext>
              </a:extLst>
            </p:cNvPr>
            <p:cNvSpPr txBox="1"/>
            <p:nvPr/>
          </p:nvSpPr>
          <p:spPr>
            <a:xfrm>
              <a:off x="7614743" y="3914050"/>
              <a:ext cx="402853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2400" b="0" i="0" dirty="0">
                  <a:solidFill>
                    <a:srgbClr val="000000"/>
                  </a:solidFill>
                  <a:effectLst/>
                  <a:latin typeface="Courier"/>
                </a:rPr>
                <a:t>lm(y ~ x1 + x2 + x3)</a:t>
              </a:r>
              <a:r>
                <a:rPr lang="es-ES" sz="2400" dirty="0"/>
                <a:t> </a:t>
              </a:r>
              <a:br>
                <a:rPr lang="es-ES" sz="2400" dirty="0"/>
              </a:br>
              <a:endParaRPr lang="pt-BR" sz="2400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288BE0F-20CA-D3A1-B583-3B2C1F626B9C}"/>
                </a:ext>
              </a:extLst>
            </p:cNvPr>
            <p:cNvSpPr txBox="1"/>
            <p:nvPr/>
          </p:nvSpPr>
          <p:spPr>
            <a:xfrm>
              <a:off x="7010894" y="3321947"/>
              <a:ext cx="3260291" cy="867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 fontScale="97500"/>
            </a:bodyPr>
            <a:lstStyle>
              <a:defPPr>
                <a:defRPr lang="en-US"/>
              </a:defPPr>
              <a:lvl1pPr algn="ctr" defTabSz="914400">
                <a:lnSpc>
                  <a:spcPct val="90000"/>
                </a:lnSpc>
                <a:spcBef>
                  <a:spcPts val="0"/>
                </a:spcBef>
                <a:buClr>
                  <a:schemeClr val="dk1"/>
                </a:buClr>
                <a:buSzPct val="100000"/>
                <a:buFont typeface="Calibri"/>
                <a:buNone/>
                <a:defRPr sz="2800" b="1" spc="-60" baseline="0">
                  <a:solidFill>
                    <a:schemeClr val="accent1">
                      <a:lumMod val="50000"/>
                    </a:schemeClr>
                  </a:solidFill>
                </a:defRPr>
              </a:lvl1pPr>
            </a:lstStyle>
            <a:p>
              <a:r>
                <a:rPr lang="pt-BR" dirty="0"/>
                <a:t>Sintaxe no R:</a:t>
              </a:r>
              <a:br>
                <a:rPr lang="en-US" dirty="0"/>
              </a:b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0029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ED390CF-E102-224A-3BA7-836BBB3E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6B2863-8FDB-BED4-E817-B37EB2B85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623" y="1556228"/>
            <a:ext cx="8788512" cy="4092097"/>
          </a:xfrm>
          <a:prstGeom prst="rect">
            <a:avLst/>
          </a:prstGeom>
        </p:spPr>
      </p:pic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E3C41FB-F272-C923-0C37-F2D151CD8026}"/>
              </a:ext>
            </a:extLst>
          </p:cNvPr>
          <p:cNvGrpSpPr/>
          <p:nvPr/>
        </p:nvGrpSpPr>
        <p:grpSpPr>
          <a:xfrm>
            <a:off x="3340320" y="2929200"/>
            <a:ext cx="3457440" cy="1219320"/>
            <a:chOff x="3340320" y="2929200"/>
            <a:chExt cx="3457440" cy="12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B640FA04-293B-C54B-CD1A-FE1014CD6068}"/>
                    </a:ext>
                  </a:extLst>
                </p14:cNvPr>
                <p14:cNvContentPartPr/>
                <p14:nvPr/>
              </p14:nvContentPartPr>
              <p14:xfrm>
                <a:off x="3376680" y="4092720"/>
                <a:ext cx="360" cy="36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B640FA04-293B-C54B-CD1A-FE1014CD60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59040" y="40747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A1B43009-EBF6-D0BE-4518-B6BB795DB7B8}"/>
                    </a:ext>
                  </a:extLst>
                </p14:cNvPr>
                <p14:cNvContentPartPr/>
                <p14:nvPr/>
              </p14:nvContentPartPr>
              <p14:xfrm>
                <a:off x="3362640" y="4011720"/>
                <a:ext cx="219600" cy="6048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A1B43009-EBF6-D0BE-4518-B6BB795DB7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45000" y="3994080"/>
                  <a:ext cx="255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266A320A-0908-03F8-B954-E18CAA11A19D}"/>
                    </a:ext>
                  </a:extLst>
                </p14:cNvPr>
                <p14:cNvContentPartPr/>
                <p14:nvPr/>
              </p14:nvContentPartPr>
              <p14:xfrm>
                <a:off x="3354360" y="4023960"/>
                <a:ext cx="400320" cy="9252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266A320A-0908-03F8-B954-E18CAA11A19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36360" y="4006320"/>
                  <a:ext cx="4359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F1793E7A-C3B8-56E4-EACC-0CF51566F741}"/>
                    </a:ext>
                  </a:extLst>
                </p14:cNvPr>
                <p14:cNvContentPartPr/>
                <p14:nvPr/>
              </p14:nvContentPartPr>
              <p14:xfrm>
                <a:off x="3669000" y="3948720"/>
                <a:ext cx="57960" cy="1998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F1793E7A-C3B8-56E4-EACC-0CF51566F74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51360" y="3930720"/>
                  <a:ext cx="93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6F5A57C5-AD1A-043E-39E7-7766FFA8D18C}"/>
                    </a:ext>
                  </a:extLst>
                </p14:cNvPr>
                <p14:cNvContentPartPr/>
                <p14:nvPr/>
              </p14:nvContentPartPr>
              <p14:xfrm>
                <a:off x="3340320" y="4076880"/>
                <a:ext cx="343800" cy="6804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6F5A57C5-AD1A-043E-39E7-7766FFA8D1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22320" y="4059240"/>
                  <a:ext cx="3794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50FCB584-D2B5-09CC-7DBA-4B53D1AC15D5}"/>
                    </a:ext>
                  </a:extLst>
                </p14:cNvPr>
                <p14:cNvContentPartPr/>
                <p14:nvPr/>
              </p14:nvContentPartPr>
              <p14:xfrm>
                <a:off x="3711480" y="3799680"/>
                <a:ext cx="400320" cy="1760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50FCB584-D2B5-09CC-7DBA-4B53D1AC15D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93480" y="3782040"/>
                  <a:ext cx="435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90472B4A-E32B-B0C5-C90E-544F8250870E}"/>
                    </a:ext>
                  </a:extLst>
                </p14:cNvPr>
                <p14:cNvContentPartPr/>
                <p14:nvPr/>
              </p14:nvContentPartPr>
              <p14:xfrm>
                <a:off x="4119360" y="3668280"/>
                <a:ext cx="428040" cy="17712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90472B4A-E32B-B0C5-C90E-544F825087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01360" y="3650640"/>
                  <a:ext cx="4636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7E3A33C4-1ABF-67D7-DD9F-240F1DAD8B34}"/>
                    </a:ext>
                  </a:extLst>
                </p14:cNvPr>
                <p14:cNvContentPartPr/>
                <p14:nvPr/>
              </p14:nvContentPartPr>
              <p14:xfrm>
                <a:off x="4490520" y="3583680"/>
                <a:ext cx="385560" cy="1389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7E3A33C4-1ABF-67D7-DD9F-240F1DAD8B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72880" y="3566040"/>
                  <a:ext cx="421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08B0DD8C-9681-D5FC-CF65-95C15EE88932}"/>
                    </a:ext>
                  </a:extLst>
                </p14:cNvPr>
                <p14:cNvContentPartPr/>
                <p14:nvPr/>
              </p14:nvContentPartPr>
              <p14:xfrm>
                <a:off x="4881480" y="3424920"/>
                <a:ext cx="366120" cy="22644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08B0DD8C-9681-D5FC-CF65-95C15EE8893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63480" y="3407280"/>
                  <a:ext cx="4017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3BA5102B-C029-E603-35A9-53DC86497242}"/>
                    </a:ext>
                  </a:extLst>
                </p14:cNvPr>
                <p14:cNvContentPartPr/>
                <p14:nvPr/>
              </p14:nvContentPartPr>
              <p14:xfrm>
                <a:off x="5238600" y="3301440"/>
                <a:ext cx="408600" cy="2091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3BA5102B-C029-E603-35A9-53DC8649724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20960" y="3283800"/>
                  <a:ext cx="444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FFC2E065-C547-BF79-98A0-58FC473C030B}"/>
                    </a:ext>
                  </a:extLst>
                </p14:cNvPr>
                <p14:cNvContentPartPr/>
                <p14:nvPr/>
              </p14:nvContentPartPr>
              <p14:xfrm>
                <a:off x="5645760" y="3168600"/>
                <a:ext cx="380520" cy="15228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FFC2E065-C547-BF79-98A0-58FC473C030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28120" y="3150960"/>
                  <a:ext cx="416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CC3F9281-D920-F0A1-FC56-41639F701E67}"/>
                    </a:ext>
                  </a:extLst>
                </p14:cNvPr>
                <p14:cNvContentPartPr/>
                <p14:nvPr/>
              </p14:nvContentPartPr>
              <p14:xfrm>
                <a:off x="6003240" y="3029280"/>
                <a:ext cx="436680" cy="1792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CC3F9281-D920-F0A1-FC56-41639F701E6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85600" y="3011640"/>
                  <a:ext cx="472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3F83E049-36CF-8CCF-78CE-091550367315}"/>
                    </a:ext>
                  </a:extLst>
                </p14:cNvPr>
                <p14:cNvContentPartPr/>
                <p14:nvPr/>
              </p14:nvContentPartPr>
              <p14:xfrm>
                <a:off x="6439200" y="2929200"/>
                <a:ext cx="358560" cy="1591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3F83E049-36CF-8CCF-78CE-09155036731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21560" y="2911200"/>
                  <a:ext cx="394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6AB54ADD-CB61-A944-E53F-6753E3F984BD}"/>
                    </a:ext>
                  </a:extLst>
                </p14:cNvPr>
                <p14:cNvContentPartPr/>
                <p14:nvPr/>
              </p14:nvContentPartPr>
              <p14:xfrm>
                <a:off x="6161280" y="3277320"/>
                <a:ext cx="149400" cy="14580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6AB54ADD-CB61-A944-E53F-6753E3F984B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43280" y="3259320"/>
                  <a:ext cx="185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A01F4C9E-F3AE-4D73-BB60-CA9BAB2B628F}"/>
                    </a:ext>
                  </a:extLst>
                </p14:cNvPr>
                <p14:cNvContentPartPr/>
                <p14:nvPr/>
              </p14:nvContentPartPr>
              <p14:xfrm>
                <a:off x="6332640" y="3252480"/>
                <a:ext cx="163440" cy="17388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A01F4C9E-F3AE-4D73-BB60-CA9BAB2B628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14640" y="3234840"/>
                  <a:ext cx="199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F4BB923A-0FEE-E94C-0BAF-78252AB699D0}"/>
                    </a:ext>
                  </a:extLst>
                </p14:cNvPr>
                <p14:cNvContentPartPr/>
                <p14:nvPr/>
              </p14:nvContentPartPr>
              <p14:xfrm>
                <a:off x="6518400" y="3079680"/>
                <a:ext cx="93600" cy="15732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F4BB923A-0FEE-E94C-0BAF-78252AB699D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00400" y="3062040"/>
                  <a:ext cx="129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8C8F6EEF-792D-DB9C-A873-E4F8FCCC1D4A}"/>
                    </a:ext>
                  </a:extLst>
                </p14:cNvPr>
                <p14:cNvContentPartPr/>
                <p14:nvPr/>
              </p14:nvContentPartPr>
              <p14:xfrm>
                <a:off x="6644760" y="3040440"/>
                <a:ext cx="93960" cy="26892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8C8F6EEF-792D-DB9C-A873-E4F8FCCC1D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27120" y="3022800"/>
                  <a:ext cx="1296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0CFC259C-C9F5-78F9-99AA-4B1FE399B920}"/>
                    </a:ext>
                  </a:extLst>
                </p14:cNvPr>
                <p14:cNvContentPartPr/>
                <p14:nvPr/>
              </p14:nvContentPartPr>
              <p14:xfrm>
                <a:off x="6127080" y="3160680"/>
                <a:ext cx="54360" cy="7344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0CFC259C-C9F5-78F9-99AA-4B1FE399B92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09080" y="3142680"/>
                  <a:ext cx="90000" cy="10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4989870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5372</TotalTime>
  <Words>2682</Words>
  <Application>Microsoft Office PowerPoint</Application>
  <PresentationFormat>Widescreen</PresentationFormat>
  <Paragraphs>364</Paragraphs>
  <Slides>46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16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46</vt:i4>
      </vt:variant>
    </vt:vector>
  </HeadingPairs>
  <TitlesOfParts>
    <vt:vector size="63" baseType="lpstr">
      <vt:lpstr>Arial</vt:lpstr>
      <vt:lpstr>Arial-BoldMT</vt:lpstr>
      <vt:lpstr>ArialMT</vt:lpstr>
      <vt:lpstr>Calibri</vt:lpstr>
      <vt:lpstr>Calibri-Bold</vt:lpstr>
      <vt:lpstr>Calibri-BoldItalic</vt:lpstr>
      <vt:lpstr>Calibri-Italic</vt:lpstr>
      <vt:lpstr>Calibri-Light</vt:lpstr>
      <vt:lpstr>Cambria Math</vt:lpstr>
      <vt:lpstr>CambriaMath</vt:lpstr>
      <vt:lpstr>Corbel</vt:lpstr>
      <vt:lpstr>Courier</vt:lpstr>
      <vt:lpstr>Google Sans</vt:lpstr>
      <vt:lpstr>MinionPro-Regular</vt:lpstr>
      <vt:lpstr>SymbolMT</vt:lpstr>
      <vt:lpstr>Wingdings 2</vt:lpstr>
      <vt:lpstr>Quadro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Regressão logística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com R</dc:title>
  <dc:creator>Victor Gabriel Alcantara</dc:creator>
  <cp:lastModifiedBy>Victor Gabriel Alcantara</cp:lastModifiedBy>
  <cp:revision>58</cp:revision>
  <dcterms:created xsi:type="dcterms:W3CDTF">2023-04-18T17:12:02Z</dcterms:created>
  <dcterms:modified xsi:type="dcterms:W3CDTF">2023-12-12T01:00:56Z</dcterms:modified>
</cp:coreProperties>
</file>