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B175C-824C-240C-12F7-2E8CC17E1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001" y="1406024"/>
            <a:ext cx="7315200" cy="1059270"/>
          </a:xfrm>
        </p:spPr>
        <p:txBody>
          <a:bodyPr/>
          <a:lstStyle/>
          <a:p>
            <a:r>
              <a:rPr lang="pt-BR" dirty="0"/>
              <a:t>Análise de dados com 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05C363-35B1-A875-05BA-F5A725812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956" y="2971799"/>
            <a:ext cx="7315200" cy="2649071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dirty="0"/>
              <a:t>História R e </a:t>
            </a:r>
            <a:r>
              <a:rPr lang="pt-BR" dirty="0" err="1"/>
              <a:t>RStudio</a:t>
            </a:r>
            <a:r>
              <a:rPr lang="pt-BR" dirty="0"/>
              <a:t>/</a:t>
            </a:r>
            <a:r>
              <a:rPr lang="pt-BR" dirty="0" err="1"/>
              <a:t>Posit</a:t>
            </a:r>
            <a:endParaRPr lang="pt-BR" dirty="0"/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dirty="0"/>
              <a:t>Instalação e setup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dirty="0"/>
              <a:t>Janelas e fluxo de trabalho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dirty="0"/>
              <a:t>Operações básicas: lógica, cálculo e iterações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dirty="0"/>
              <a:t>Vetores e </a:t>
            </a:r>
            <a:r>
              <a:rPr lang="pt-BR" dirty="0" err="1"/>
              <a:t>data.frame</a:t>
            </a:r>
            <a:endParaRPr lang="pt-BR" dirty="0"/>
          </a:p>
          <a:p>
            <a:pPr marL="342900" indent="-34290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351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336495-3D8C-654E-FDB7-277BC6BAC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2072" y="561347"/>
            <a:ext cx="7315200" cy="516367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R</a:t>
            </a:r>
            <a:r>
              <a:rPr lang="pt-BR" dirty="0"/>
              <a:t>oss </a:t>
            </a:r>
            <a:r>
              <a:rPr lang="pt-BR" dirty="0" err="1"/>
              <a:t>Ihaka</a:t>
            </a:r>
            <a:r>
              <a:rPr lang="pt-BR" dirty="0"/>
              <a:t> e </a:t>
            </a:r>
            <a:r>
              <a:rPr lang="pt-BR" b="1" dirty="0"/>
              <a:t>R</a:t>
            </a:r>
            <a:r>
              <a:rPr lang="pt-BR" dirty="0"/>
              <a:t>obert </a:t>
            </a:r>
            <a:r>
              <a:rPr lang="pt-BR" dirty="0" err="1"/>
              <a:t>Gentlement</a:t>
            </a:r>
            <a:r>
              <a:rPr lang="pt-BR" dirty="0"/>
              <a:t> (</a:t>
            </a:r>
            <a:r>
              <a:rPr lang="pt-BR" dirty="0" err="1"/>
              <a:t>University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Auckland)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Inspirações: </a:t>
            </a:r>
            <a:r>
              <a:rPr lang="pt-BR" dirty="0" err="1"/>
              <a:t>Scheme</a:t>
            </a:r>
            <a:r>
              <a:rPr lang="pt-BR" dirty="0"/>
              <a:t> (1975) e S </a:t>
            </a:r>
            <a:r>
              <a:rPr lang="pt-BR" dirty="0" err="1"/>
              <a:t>language</a:t>
            </a:r>
            <a:r>
              <a:rPr lang="pt-BR" dirty="0"/>
              <a:t> (1985)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1993</a:t>
            </a:r>
            <a:r>
              <a:rPr lang="pt-BR" dirty="0"/>
              <a:t>: 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share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binary</a:t>
            </a:r>
            <a:r>
              <a:rPr lang="pt-BR" dirty="0"/>
              <a:t> copies in mail </a:t>
            </a:r>
            <a:r>
              <a:rPr lang="pt-BR" dirty="0" err="1"/>
              <a:t>list</a:t>
            </a:r>
            <a:r>
              <a:rPr lang="pt-BR" dirty="0"/>
              <a:t> “</a:t>
            </a:r>
            <a:r>
              <a:rPr lang="pt-BR" i="1" dirty="0"/>
              <a:t>s-</a:t>
            </a:r>
            <a:r>
              <a:rPr lang="pt-BR" i="1" dirty="0" err="1"/>
              <a:t>news</a:t>
            </a:r>
            <a:r>
              <a:rPr lang="pt-BR" i="1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Martin </a:t>
            </a:r>
            <a:r>
              <a:rPr lang="pt-BR" dirty="0" err="1"/>
              <a:t>Mächler</a:t>
            </a:r>
            <a:r>
              <a:rPr lang="pt-BR" dirty="0"/>
              <a:t> (</a:t>
            </a:r>
            <a:r>
              <a:rPr lang="pt-BR" dirty="0" err="1"/>
              <a:t>University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Zurich)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i="1" dirty="0" err="1"/>
              <a:t>jun</a:t>
            </a:r>
            <a:r>
              <a:rPr lang="pt-BR" b="1" i="1" dirty="0"/>
              <a:t>/1995</a:t>
            </a:r>
            <a:r>
              <a:rPr lang="pt-BR" i="1" dirty="0"/>
              <a:t>: </a:t>
            </a:r>
            <a:r>
              <a:rPr lang="en-US" i="1" dirty="0"/>
              <a:t>source code available by ftp under the terms of the Free Software Foundation’s GNU general license.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/>
              <a:t>Sep/1996</a:t>
            </a:r>
            <a:r>
              <a:rPr lang="en-US" i="1" dirty="0"/>
              <a:t>: publication of “R: A Language for Data Analysis and Graphics”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/>
              <a:t>1997</a:t>
            </a:r>
            <a:r>
              <a:rPr lang="en-US" i="1" dirty="0"/>
              <a:t>: foundation of “core group” who can make changes to the source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 err="1"/>
              <a:t>fev</a:t>
            </a:r>
            <a:r>
              <a:rPr lang="en-US" b="1" i="1" dirty="0"/>
              <a:t>/2002</a:t>
            </a:r>
            <a:r>
              <a:rPr lang="en-US" i="1" dirty="0"/>
              <a:t>: R version 1.0</a:t>
            </a:r>
          </a:p>
          <a:p>
            <a:pPr>
              <a:buFont typeface="Arial" panose="020B0604020202020204" pitchFamily="34" charset="0"/>
              <a:buChar char="•"/>
            </a:pPr>
            <a:endParaRPr lang="pt-BR" i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317DA51-EA77-1448-D024-536E48C02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1" y="4455896"/>
            <a:ext cx="3200399" cy="25382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E021FF8F-37B5-3F5C-19B8-D029B35C9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1" y="3881334"/>
            <a:ext cx="2980950" cy="1911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3BD7E170-D7D7-650F-885F-EE63C89E7D02}"/>
              </a:ext>
            </a:extLst>
          </p:cNvPr>
          <p:cNvSpPr txBox="1">
            <a:spLocks/>
          </p:cNvSpPr>
          <p:nvPr/>
        </p:nvSpPr>
        <p:spPr>
          <a:xfrm>
            <a:off x="530828" y="1810151"/>
            <a:ext cx="2597855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A linguagem</a:t>
            </a:r>
          </a:p>
          <a:p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História do R</a:t>
            </a:r>
          </a:p>
        </p:txBody>
      </p:sp>
    </p:spTree>
    <p:extLst>
      <p:ext uri="{BB962C8B-B14F-4D97-AF65-F5344CB8AC3E}">
        <p14:creationId xmlns:p14="http://schemas.microsoft.com/office/powerpoint/2010/main" val="427709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4FC3F88-67B5-1E13-6DDA-12D10DEB8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564892"/>
          </a:xfrm>
        </p:spPr>
        <p:txBody>
          <a:bodyPr/>
          <a:lstStyle/>
          <a:p>
            <a:r>
              <a:rPr lang="pt-BR" dirty="0"/>
              <a:t>Ambiente integrado de desenvolvimento</a:t>
            </a:r>
            <a:br>
              <a:rPr lang="pt-BR" dirty="0"/>
            </a:br>
            <a:r>
              <a:rPr lang="pt-BR" i="1" dirty="0" err="1"/>
              <a:t>Integrated</a:t>
            </a:r>
            <a:r>
              <a:rPr lang="pt-BR" i="1" dirty="0"/>
              <a:t> </a:t>
            </a:r>
            <a:r>
              <a:rPr lang="pt-BR" i="1" dirty="0" err="1"/>
              <a:t>Development</a:t>
            </a:r>
            <a:r>
              <a:rPr lang="pt-BR" i="1" dirty="0"/>
              <a:t> </a:t>
            </a:r>
            <a:r>
              <a:rPr lang="pt-BR" i="1" dirty="0" err="1"/>
              <a:t>Environment</a:t>
            </a:r>
            <a:r>
              <a:rPr lang="pt-BR" dirty="0"/>
              <a:t> - IDE</a:t>
            </a:r>
          </a:p>
          <a:p>
            <a:r>
              <a:rPr lang="pt-BR" dirty="0"/>
              <a:t>Fundação em 2009 por J.J. </a:t>
            </a:r>
            <a:r>
              <a:rPr lang="pt-BR" dirty="0" err="1"/>
              <a:t>Allaire</a:t>
            </a:r>
            <a:endParaRPr lang="pt-BR" dirty="0"/>
          </a:p>
          <a:p>
            <a:r>
              <a:rPr lang="pt-BR" dirty="0"/>
              <a:t>Inclusão de Python e </a:t>
            </a:r>
            <a:r>
              <a:rPr lang="pt-BR" dirty="0" err="1"/>
              <a:t>Jupyter</a:t>
            </a:r>
            <a:r>
              <a:rPr lang="pt-BR" dirty="0"/>
              <a:t> em 2019</a:t>
            </a:r>
          </a:p>
          <a:p>
            <a:r>
              <a:rPr lang="pt-BR" dirty="0"/>
              <a:t>Mudança para </a:t>
            </a:r>
            <a:r>
              <a:rPr lang="pt-BR" dirty="0" err="1"/>
              <a:t>Posit</a:t>
            </a:r>
            <a:r>
              <a:rPr lang="pt-BR" dirty="0"/>
              <a:t> em 2022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88413F4-1D66-1916-0354-E6C3FED8B055}"/>
              </a:ext>
            </a:extLst>
          </p:cNvPr>
          <p:cNvSpPr txBox="1">
            <a:spLocks/>
          </p:cNvSpPr>
          <p:nvPr/>
        </p:nvSpPr>
        <p:spPr>
          <a:xfrm>
            <a:off x="107576" y="1810151"/>
            <a:ext cx="3379694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A interface</a:t>
            </a:r>
          </a:p>
          <a:p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História do </a:t>
            </a:r>
            <a:r>
              <a:rPr lang="pt-BR" dirty="0" err="1">
                <a:solidFill>
                  <a:schemeClr val="bg1"/>
                </a:solidFill>
              </a:rPr>
              <a:t>RStudio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5EF6DF4-266D-A5A9-4EE3-78EBE5A83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23" y="3836893"/>
            <a:ext cx="2973541" cy="1952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2673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A3E74-D68A-4E09-8E76-A060A859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F75098-9D82-C6AB-59C6-3AF923826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039929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580</TotalTime>
  <Words>176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Corbel</vt:lpstr>
      <vt:lpstr>Wingdings 2</vt:lpstr>
      <vt:lpstr>Quadro</vt:lpstr>
      <vt:lpstr>Análise de dados com R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 com R</dc:title>
  <dc:creator>Victor Gabriel Alcantara</dc:creator>
  <cp:lastModifiedBy>Victor Gabriel Alcantara</cp:lastModifiedBy>
  <cp:revision>2</cp:revision>
  <dcterms:created xsi:type="dcterms:W3CDTF">2023-04-18T17:12:02Z</dcterms:created>
  <dcterms:modified xsi:type="dcterms:W3CDTF">2023-04-26T01:49:34Z</dcterms:modified>
</cp:coreProperties>
</file>