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80" r:id="rId3"/>
    <p:sldId id="274" r:id="rId4"/>
    <p:sldId id="309" r:id="rId5"/>
    <p:sldId id="295" r:id="rId6"/>
    <p:sldId id="310" r:id="rId7"/>
    <p:sldId id="311" r:id="rId8"/>
    <p:sldId id="312" r:id="rId9"/>
    <p:sldId id="313" r:id="rId10"/>
    <p:sldId id="301" r:id="rId11"/>
    <p:sldId id="293" r:id="rId12"/>
    <p:sldId id="314" r:id="rId13"/>
    <p:sldId id="31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4:34.2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0 196 24575,'0'0'0,"0"-4"0,0-7 0,0-4 0,0-5 0,0-2 0,0-3 0,0 0 0,0-1 0,0 0 0,0 10 0,0 11 0,0 10 0,5 9 0,1 5 0,4 10 0,-1 2 0,5 6 0,-3 0 0,-2 2 0,2 4 0,-1-3 0,-3 7 0,3 2 0,-2 6 0,4 6 0,-3 6 0,5 9 0,2 2 0,-2 2 0,2 5 0,-3-1 0,2-1 0,-3-2 0,2-3 0,-2-1 0,-4-6 0,3-1 0,-2-1 0,-3-3 0,4 0 0,3-4 0,-1 2 0,3-3 0,-3-3 0,-2 3 0,-3-3 0,2-1 0,-2-8 0,-1-1 0,-2-2 0,-1 0 0,-2 1 0,0 0 0,-1 1 0,-1 1 0,1 1 0,0 0 0,-1-1 0,1 2 0,0-2 0,0 1 0,0 5 0,0-5 0,0 0 0,0 4 0,0 0 0,0 0 0,0-1 0,0-1 0,0-1 0,0 0 0,0-6 0,0 0 0,0-5 0,0 0 0,0-4 0,-5 3 0,0 1 0,0-2 0,-4 3 0,1 1 0,1-2 0,2 2 0,1-4 0,2-3 0,1 1 0,1-2 0,0 3 0,1-2 0,-1-2 0,0-3 0,0-1 0,1-3 0,-1 5 0,0-1 0,0 0 0,0-2 0,0 5 0,0-2 0,0 5 0,0-2 0,0 4 0,0 3 0,0 3 0,0-2 0,0 1 0,0-4 0,0-3 0,0-4 0,0-2 0,0 1 0,0 0 0,0-1 0,0-2 0,0-1 0,0-1 0,0-10 0,0-11 0,0-6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34.5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021.20508"/>
      <inkml:brushProperty name="anchorY" value="-31079.19141"/>
      <inkml:brushProperty name="scaleFactor" value="0.5"/>
    </inkml:brush>
  </inkml:definitions>
  <inkml:trace contextRef="#ctx0" brushRef="#br0">0 1 24575,'0'0'0,"0"4"0,0 7 0,0 4 0,0 4 0,5 8 0,0 8 0,0 5 0,4 6 0,0-3 0,-2 2 0,-2 1 0,4-4 0,-2 1 0,4-4 0,-1 1 0,2 2 0,-1 6 0,-2 3 0,2 7 0,-2 5 0,-2 5 0,-2 3 0,-2 3 0,-1 1 0,3-4 0,0-6 0,5 1 0,-1-5 0,4-8 0,3 1 0,-2-1 0,3-1 0,-4 4 0,-3-1 0,-3 5 0,-3 4 0,-1 4 0,2 3 0,0 2 0,-1 2 0,5-5 0,-2 1 0,5-1 0,-2 1 0,-1-4 0,2 1 0,-2 1 0,-2-4 0,-1 2 0,2-4 0,-2-4 0,0-8 0,-2-2 0,-1-3 0,-2-5 0,0 0 0,-1 7 0,0 0 0,0 8 0,0 1 0,-1 0 0,6-2 0,0-6 0,0-6 0,-1-7 0,-1-5 0,4-4 0,-1 4 0,0-2 0,3 4 0,-1 10 0,-1 5 0,-2 2 0,-2 2 0,4 1 0,-1-6 0,-1-5 0,0-6 0,-3-5 0,0-3 0,-1-3 0,4-1 0,0 0 0,0 5 0,-1 10 0,-1 5 0,-2 10 0,0 3 0,0-5 0,-1-6 0,-1-6 0,1-6 0,0-5 0,0-2 0,5-3 0,0 0 0,0 0 0,-1-1 0,-1 1 0,-1 1 0,-1 4 0,-1 1 0,0 0 0,0 4 0,0 4 0,0-1 0,0 3 0,-1-2 0,1-3 0,0-3 0,0-2 0,5-3 0,0-2 0,5 0 0,0 0 0,-7-11 0,-4-14 0,1 0 0,1 0 0,-1 0 0,0 0 0,0 0 0,0 1 0,0-1 0,0 0 0,0 0 0,0 0 0,0 0 0,0 0 0,0 1 0,0-1 0,-1 0 0,1 0 0,0 0 0,0 0 0,0 0 0,0 1 0,0-1 0,0 0 0,0 0 0,0 0 0,0 0 0,0 0 0,0 0 0,-1 0 0,1 1 0,0-1 0,0 0 0,0 0 0,0 0 0,0 0 0,0 0 0,-1 0 0,1 0 0,0 0 0,0 0 0,0 0 0,0 0 0,0 0 0,-1 0 0,1 0 0,0 0 0,0 0 0,-11-6 0,-6-13 0,-4-21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37.8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545.45117"/>
      <inkml:brushProperty name="anchorY" value="-37191.78906"/>
      <inkml:brushProperty name="scaleFactor" value="0.5"/>
    </inkml:brush>
  </inkml:definitions>
  <inkml:trace contextRef="#ctx0" brushRef="#br0">70 501 24575,'0'0'0,"-4"5"0,-7 0 0,0 5 0,-3 0 0,2 3 0,1 3 0,4 3 0,8 3 0,1 2 0,7 0 0,6-3 0,3-6 0,9-5 0,2-4 0,2-3 0,4-2 0,4-2 0,4 0 0,3 5 0,2 1 0,1-1 0,7 0 0,-1-2 0,6 0 0,4-1 0,4 0 0,2-1 0,2 0 0,2-5 0,0-1 0,6-4 0,4 1 0,1-4 0,3 1 0,-1 3 0,2 3 0,-3 2 0,-3 1 0,-3 3 0,-7-1 0,-2 2 0,-2-1 0,-5 1 0,1-1 0,2 1 0,0-1 0,3 0 0,-3 0 0,0 0 0,1 0 0,-3 5 0,-4 0 0,1 0 0,-3-1 0,2-1 0,-3-1 0,4-1 0,-2-1 0,2 0 0,-2 0 0,2 0 0,3 0 0,3 0 0,2 0 0,-3-1 0,1 1 0,0 0 0,-2 0 0,-5 0 0,1 0 0,-4-4 0,4-2 0,1-4 0,9-4 0,7-4 0,8 1 0,5-1 0,4-2 0,8 4 0,1-2 0,0 5 0,-1-2 0,-6-2 0,-6 3 0,-8 3 0,-4-1 0,-8 2 0,-13 2 0,-7 3 0,-4 2 0,-2-4 0,0-3 0,4 0 0,2-4 0,5-2 0,5-4 0,4-2 0,4-2 0,-2-1 0,0 5 0,-3 0 0,-5 4 0,-9 5 0,-3-1 0,-7 3 0,-6 3 0,-5 1 0,-8-2 0,-3 1 0,-1-4 0,1 0 0,6-3 0,6-2 0,6-4 0,6-3 0,2 4 0,4-1 0,-5 4 0,-4 4 0,-5 3 0,-4 4 0,-4 2 0,-2 2 0,-7 5 0,-4 6 0,-7 5 0,-3 4 0,-8 3 0,-3 1 0,0 7 0,1 0 0,-4 5 0,1 4 0,1 4 0,2 2 0,2 3 0,1 6 0,1 0 0,1 6 0,0 4 0,0-1 0,1 2 0,-1 3 0,0 1 0,0 2 0,0 2 0,0-5 0,1-4 0,-2 0 0,1-4 0,0 2 0,0 2 0,0 2 0,-4 8 0,-6 3 0,-6 6 0,2 5 0,-3-1 0,3 3 0,-2 3 0,3-3 0,3 1 0,-2-8 0,3-4 0,2-9 0,-2-1 0,1-7 0,1 1 0,3 6 0,-4 3 0,1 7 0,2 6 0,0 1 0,3 3 0,0-2 0,1-7 0,1-4 0,0-7 0,1-7 0,4-6 0,0-3 0,1 1 0,-2 0 0,-1 3 0,-1 5 0,-1 4 0,-1-2 0,0 3 0,0 1 0,0-3 0,0-4 0,0-3 0,-1 1 0,1-3 0,0-1 0,0-2 0,0-2 0,0-1 0,0-1 0,0-5 0,0-1 0,0-4 0,0 0 0,-5-4 0,0-2 0,0-4 0,-4-2 0,1-2 0,-4-5 0,2-2 0,1 0 0,-2-4 0,2 1 0,-4-3 0,-2-4 0,-3-3 0,-3-2 0,-2-3 0,-6-1 0,-2 0 0,1-1 0,-5 1 0,-3-1 0,0 1 0,-2 0 0,-3 4 0,-3 1 0,-6 0 0,-1 0 0,-2-2 0,-4-1 0,0-1 0,-3-1 0,-3 0 0,-4 0 0,-3 0 0,-1 0 0,-1-1 0,-1 1 0,-5 5 0,-1 1 0,-4 4 0,0-1 0,-3 0 0,2-3 0,2-2 0,-2-2 0,2-1 0,-3 5 0,-3 3 0,2 1 0,-3 4 0,-1 3 0,2-2 0,3-3 0,4-4 0,8-2 0,3-4 0,7 0 0,4-7 0,5-6 0,9 0 0,6-3 0,2 1 0,5 2 0,-3 4 0,-2 2 0,2 8 0,-2 6 0,-3 1 0,-3 0 0,-1-3 0,2-1 0,0-8 0,-1-6 0,-1-6 0,-1 0 0,-2-4 0,0-2 0,0 3 0,-6 4 0,0 4 0,0 4 0,-4 7 0,0 7 0,2 2 0,2-1 0,7-2 0,1-2 0,2-3 0,-1-1 0,4-1 0,0-1 0,3 0 0,0-1 0,2 1 0,-1-1 0,-3 1 0,-2-5 0,-3-5 0,-2-1 0,-6-3 0,-1-4 0,-5 3 0,-5 3 0,-3 3 0,-4 4 0,-1 12 0,-7 7 0,-1 6 0,6 4 0,0 7 0,12 1 0,5-4 0,10-8 0,14-1 0,6-5 0,5-5 0,1-3 0,1-4 0,0-1 0,-1-6 0,-1-1 0,-1-5 0,-1 1 0,1-4 0,-6 2 0,0 3 0,-6 2 0,-3 8 0,-4 7 0,2 1 0,-3 5 0,4 4 0,4-2 0,4-3 0,8 1 0,2-3 0,2 2 0,-1 2 0,5 4 0,-1-4 0,4 3 0,8-4 0,9-3 0,12-4 0,12-8 0,5-7 0,6-7 0,-1 1 0,-6-4 0,-4-2 0,-7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40.8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863.62305"/>
      <inkml:brushProperty name="anchorY" value="-43141.40234"/>
      <inkml:brushProperty name="scaleFactor" value="0.5"/>
    </inkml:brush>
  </inkml:definitions>
  <inkml:trace contextRef="#ctx0" brushRef="#br0">95 1821 24575,'0'0'0,"0"4"0,0-3 0,0-6 0,0-6 0,5-5 0,0-5 0,0-2 0,4-2 0,-1-6 0,4 0 0,-2-5 0,-1 1 0,2 1 0,-2-2 0,-2 1 0,-2 3 0,-2 2 0,-1-3 0,-2 1 0,6 1 0,-1-3 0,4 1 0,0-3 0,4-4 0,3-3 0,-2 2 0,3-2 0,-4 3 0,2 5 0,-3 2 0,-2 4 0,1 2 0,-2 2 0,3 0 0,3-4 0,-2 0 0,3-6 0,1 2 0,3-5 0,2 2 0,2 2 0,0 2 0,-4 3 0,1 2 0,-1 2 0,-4-1 0,1 2 0,1-1 0,2 1 0,1 0 0,2-6 0,6 0 0,1 0 0,0 1 0,0 1 0,-2 1 0,-1 1 0,-1 1 0,0 0 0,-1 5 0,-5 1 0,-1-1 0,1 5 0,0-2 0,2 4 0,1 4 0,1 3 0,0 2 0,1 3 0,0 1 0,0 0 0,0 0 0,0 1 0,0 0 0,0-1 0,0 5 0,0 5 0,0 6 0,-5 3 0,0 3 0,0 2 0,-5 2 0,2 0 0,-4 0 0,1-1 0,-2 1 0,1-6 0,-2 0 0,2 0 0,-2 6 0,3 1 0,-3 6 0,-2 10 0,-3 5 0,-2 8 0,-2 2 0,3 0 0,0-1 0,0-3 0,3-5 0,0-8 0,-1-5 0,2-6 0,5-3 0,-2 3 0,3 5 0,3 3 0,-3 10 0,2 4 0,-4 6 0,-2 2 0,1-2 0,-3-1 0,-2-7 0,-3-2 0,4-12 0,-2-5 0,0-5 0,3-2 0,-2-1 0,5 0 0,-2 0 0,-1 5 0,-3 1 0,-2 1 0,-7-6 0,-6-6 0,-7-7 0,-3-4 0,-4-4 0,-2-2 0,-1-2 0,-5 0 0,0 0 0,0 0 0,1 0 0,-3 1 0,1-1 0,0 1 0,-2 0 0,1 0 0,-4 0 0,2 0 0,2 0 0,-3 0 0,-3 0 0,2 0 0,-3 5 0,-2 0 0,-3 5 0,3 0 0,-1-2 0,3-2 0,0-2 0,3-2 0,3-1 0,3 0 0,2-1 0,3-1 0,0 1 0,2 4 0,0 1 0,-1 5 0,1-1 0,-5-1 0,-1-2 0,0-2 0,1-1 0,1 3 0,1-1 0,1 5 0,1-1 0,0 4 0,0 3 0,0-2 0,1-2 0,-1-4 0,0-3 0,0-2 0,0-2 0,1-1 0,-1 0 0,5 4 0,0 5 0,0 1 0,4 4 0,0-2 0,-2-2 0,-2-3 0,-1-3 0,-2-1 0,9-2 0,9-1 0,10-5 0,9-1 0,1-5 0,3-3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51.2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383.06055"/>
      <inkml:brushProperty name="anchorY" value="-43360.57031"/>
      <inkml:brushProperty name="scaleFactor" value="0.5"/>
    </inkml:brush>
  </inkml:definitions>
  <inkml:trace contextRef="#ctx0" brushRef="#br0">0 30 24575,'0'0'0,"0"-4"0,5-7 0,5 1 0,1 6 0,-2 6 0,-1 9 0,-3 5 0,-2 5 0,3 3 0,0 1 0,4 2 0,4-1 0,3 5 0,4 5 0,2 5 0,-3 8 0,0 14 0,1 7 0,-5 10 0,2-3 0,-5-4 0,2-6 0,-4-11 0,3-10 0,2-13 0,-3-17 0,-14-16 0,1 0 0,1 0 0,-1 0 0,0 1 0,0-1 0,0 0 0,0 0 0,0 0 0,0 0 0,1 0 0,-1 0 0,0 1 0,0-1 0,0 0 0,0 0 0,0 0 0,1 0 0,-1 0 0,0 0 0,0 0 0,0 0 0,0 0 0,1 0 0,-1 0 0,0 0 0,0 0 0,0 0 0,1 0 0,-1 0 0,0 0 0,0 0 0,0 0 0,0 0 0,1 0 0,-1 0 0,0 0 0,0 0 0,0 0 0,0 0 0,1 0 0,-1-1 0,0 1 0,0 0 0,-2-15 0,-9-9 0,-11-10 0,-4-7 0,1-5 0,6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51.7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624.38086"/>
      <inkml:brushProperty name="anchorY" value="-45039.24219"/>
      <inkml:brushProperty name="scaleFactor" value="0.5"/>
    </inkml:brush>
  </inkml:definitions>
  <inkml:trace contextRef="#ctx0" brushRef="#br0">139 219 24575,'0'0'0,"-4"9"0,-7 2 0,-4-1 0,-4-1 0,-4-3 0,-1-2 0,4 3 0,4 4 0,10 0 0,10 3 0,8-2 0,6-3 0,5-2 0,2-3 0,6-1 0,6-12 0,10-7 0,9-9 0,7-10 0,7-6 0,3-5 0,2 2 0,-4 3 0,-4 5 0,-11 9 0,-10 8 0,-8 13 0,-36 6 0,1 0 0,-1 0 0,1 0 0,-1 0 0,1 1 0,-1-1 0,0 1 0,5 1 0,5 6 0,-7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52.7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357.08984"/>
      <inkml:brushProperty name="anchorY" value="-45858.91797"/>
      <inkml:brushProperty name="scaleFactor" value="0.5"/>
    </inkml:brush>
  </inkml:definitions>
  <inkml:trace contextRef="#ctx0" brushRef="#br0">6 1 24575,'0'0'0,"-5"8"0,4 9 0,6 8 0,1 3 0,6 3 0,3 4 0,-1 5 0,3-2 0,1 4 0,-2 1 0,2 3 0,0 1 0,-2 2 0,1 0 0,-4-4 0,2-5 0,-3-5 0,1-4 0,-2-3 0,-7-8 0,-8-10 0,-3-12 0,-5-3 0,0-3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53.2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572.22656"/>
      <inkml:brushProperty name="anchorY" value="-47567.24609"/>
      <inkml:brushProperty name="scaleFactor" value="0.5"/>
    </inkml:brush>
  </inkml:definitions>
  <inkml:trace contextRef="#ctx0" brushRef="#br0">15 74 24575,'0'0'0,"-4"0"0,-2 5 0,1 5 0,6 0 0,11 0 0,6-3 0,11-2 0,7-2 0,6-1 0,5-7 0,8 0 0,1-6 0,5-4 0,0-3 0,-2-4 0,-7 3 0,-7 5 0,-18 3 0,-10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55.3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190.55859"/>
      <inkml:brushProperty name="anchorY" value="-48509.64063"/>
      <inkml:brushProperty name="scaleFactor" value="0.5"/>
    </inkml:brush>
  </inkml:definitions>
  <inkml:trace contextRef="#ctx0" brushRef="#br0">1 88 24575,'0'0'0,"0"4"0,5-3 0,0-6 0,0-6 0,4-6 0,-1-3 0,4 2 0,3 3 0,-1 9 0,-2 9 0,-4 9 0,2 1 0,-2 4 0,3 3 0,-1 2 0,2 2 0,-1 0 0,-3 1 0,-2 1 0,-2 4 0,3 6 0,-1 4 0,4 10 0,4 7 0,4 8 0,3 10 0,2 8 0,1 7 0,2 11 0,-6 7 0,1 3 0,-1 5 0,1-3 0,2 3 0,0-3 0,6-3 0,0-3 0,1-8 0,0-3 0,-2-5 0,-1-6 0,-1 1 0,-1 1 0,0 9 0,-5 3 0,0 7 0,-1 7 0,2-1 0,0 4 0,2-7 0,1-9 0,1-8 0,4-11 0,2-12 0,-1-13 0,-1-6 0,-1-4 0,-1 3 0,-1 6 0,-6 11 0,0 10 0,-5 5 0,1 6 0,-5-4 0,3-8 0,-4-7 0,-1-12 0,-4-10 0,-2-9 0,4-12 0,-2-4 0,5-2 0,-1 4 0,-2 7 0,-1 2 0,-2 4 0,-2 0 0,-1-1 0,-1-3 0,-5-8 0,-5-11 0,9-14 0,0 2 0,0-1 0,1 0 0,-1 0 0,0 0 0,0 0 0,1 0 0,-1 0 0,0 0 0,1-1 0,-1 1 0,0 0 0,0 0 0,1 0 0,-1-1 0,0 1 0,1 0 0,-1-1 0,0 1 0,0-1 0,-24-19 0,2-2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57.7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374.42969"/>
      <inkml:brushProperty name="anchorY" value="-53993.37109"/>
      <inkml:brushProperty name="scaleFactor" value="0.5"/>
    </inkml:brush>
  </inkml:definitions>
  <inkml:trace contextRef="#ctx0" brushRef="#br0">6 185 24575,'0'0'0,"-4"5"0,3 1 0,6-1 0,1 4 0,5 0 0,4 3 0,4-2 0,8-2 0,2-1 0,6 1 0,5 0 0,-1 2 0,8 5 0,2-2 0,2 2 0,6 3 0,5 3 0,10-4 0,3 2 0,8-5 0,6-3 0,5-4 0,3-3 0,-3-2 0,1-2 0,1 0 0,0-1 0,-3 5 0,0 1 0,1-1 0,1 0 0,2-1 0,1-1 0,1-1 0,0-1 0,-4 0 0,0 0 0,-1 0 0,2 5 0,-4 0 0,-5 5 0,2-1 0,-4-1 0,-3-1 0,-2-3 0,2-2 0,-1-1 0,-1 0 0,-2-1 0,0-6 0,3 0 0,-1 1 0,0-5 0,-6 2 0,-2 1 0,0 1 0,-6 3 0,1 1 0,-5-4 0,3 1 0,-4-5 0,-3-4 0,-3-4 0,3-3 0,-2-2 0,-5 3 0,-3 0 0,0-1 0,-1 5 0,0-2 0,1 0 0,1-2 0,-5-1 0,0 2 0,1 1 0,0-2 0,2 4 0,-4-1 0,-4-1 0,-5 3 0,-3-1 0,-4 3 0,-1-2 0,-2 3 0,0-2 0,0 3 0,-4 7 0,-1 9 0,-5 6 0,-3 7 0,-5 4 0,-2 3 0,2-4 0,0 5 0,-2 0 0,-1 6 0,5 0 0,-2 10 0,0 4 0,-2 7 0,-1 8 0,-1 11 0,-2 4 0,1 8 0,-1 1 0,-1 4 0,1-2 0,0-2 0,0 3 0,-1-4 0,1 4 0,0 2 0,0-2 0,0 7 0,0 3 0,5 6 0,0 3 0,5 4 0,5 4 0,3-1 0,3 3 0,3-3 0,1-4 0,0 2 0,6-3 0,0 3 0,-1-3 0,-5 4 0,-2-3 0,-6 3 0,-5-2 0,-5-3 0,1-2 0,-1-8 0,-3-6 0,0-12 0,-2-5 0,-1-8 0,-1-7 0,0-9 0,0-4 0,-1-8 0,1-4 0,0-5 0,0-3 0,-5-1 0,0-2 0,-1 5 0,-3 0 0,1 5 0,-4 0 0,2-2 0,2-1 0,1-12 0,-1-7 0,-4-11 0,0-10 0,3-7 0,-3 0 0,-3 2 0,-2 8 0,-4 9 0,-2 3 0,-1 1 0,-6 0 0,0-2 0,-6-2 0,-4 0 0,-3-2 0,-4-1 0,-1 0 0,-7 0 0,-6 0 0,-4-1 0,-6 1 0,-1 0 0,-8 5 0,0 0 0,-1 0 0,1 4 0,1-1 0,2-1 0,1-2 0,5-1 0,1-2 0,1-1 0,-1-1 0,-2 0 0,0-1 0,-2 1 0,0 0 0,-5 4 0,-1 1 0,0 5 0,1 4 0,6 5 0,1-3 0,1 3 0,5-4 0,4-4 0,0-4 0,3-2 0,-3-3 0,-2-2 0,1 0 0,-2-1 0,-2 5 0,-3 6 0,-1 4 0,-3 5 0,0 9 0,-1 1 0,0 2 0,0-6 0,0-6 0,5-7 0,5-5 0,5-8 0,5-4 0,7 0 0,3-1 0,1 7 0,-6 6 0,0 11 0,-3 6 0,1 8 0,0 2 0,1-6 0,0-5 0,5-8 0,1-7 0,-4-3 0,-2-4 0,-1-1 0,-5-2 0,0 1 0,-4 0 0,1 0 0,7 0 0,6 1 0,19-5 0,27 3 0,0 2 0,0 0 0,1-1 0,-1 1 0,0-1 0,1 1 0,-1-1 0,0 1 0,1-1 0,-1 1 0,0-1 0,1 0 0,-1 1 0,1-1 0,-1 0 0,1 1 0,0-1 0,-1 0 0,1 0 0,-1-1 0,0 1 0,1 0 0,0-1 0,0 1 0,0 0 0,0-1 0,0 1 0,0-1 0,0 1 0,1 0 0,-1-1 0,0 1 0,1 0 0,0-2 0,17-27 0,8-2 0,4 0 0,2 1 0,-1 1 0,-6 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58.7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302.44922"/>
      <inkml:brushProperty name="anchorY" value="-59721.60547"/>
      <inkml:brushProperty name="scaleFactor" value="0.5"/>
    </inkml:brush>
  </inkml:definitions>
  <inkml:trace contextRef="#ctx0" brushRef="#br0">0 0 24575,'0'0'0,"4"4"0,7 7 0,-1 5 0,4 3 0,4 3 0,2 8 0,3 5 0,0 11 0,-3 5 0,0 7 0,1 1 0,0 5 0,-3-2 0,0 3 0,1-2 0,-4-8 0,-3-9 0,-9-22 0,-4-12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4:39.1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65.4115"/>
      <inkml:brushProperty name="anchorY" value="-5694.00098"/>
      <inkml:brushProperty name="scaleFactor" value="0.5"/>
    </inkml:brush>
  </inkml:definitions>
  <inkml:trace contextRef="#ctx0" brushRef="#br0">1 575 24575,'0'0'0,"4"0"0,7 0 0,4 0 0,4 0 0,4 0 0,6-5 0,1 0 0,1 0 0,-1-4 0,4 1 0,-1 1 0,-2 2 0,4 1 0,-2 2 0,-1 1 0,3 1 0,-2 0 0,4 1 0,-2-6 0,3 0 0,-2 0 0,3-4 0,-3 1 0,-2 1 0,2-4 0,-2 3 0,-2-4 0,3 1 0,2-2 0,0 2 0,3-3 0,7-2 0,3-3 0,-3-2 0,5-3 0,-4 0 0,0-1 0,-1 5 0,-4 0 0,0 4 0,-5 5 0,2 5 0,-4 2 0,3 2 0,2 2 0,2-4 0,3-1 0,-4 1 0,2-5 0,-4 1 0,1 2 0,1 1 0,-3 1 0,2 2 0,2 1 0,1 1 0,3 0 0,1 0 0,1 1 0,1-1 0,0 0 0,-5-4 0,0-1 0,0-1 0,-4 2 0,1 1 0,-4 1 0,1 1 0,-2 1 0,1 0 0,-2 0 0,2 0 0,3 0 0,-2 1 0,-4-1 0,3 0 0,2 0 0,-2 0 0,2-5 0,2 0 0,-2 0 0,1 1 0,2 1 0,-3 6 0,2 5 0,-4 2 0,2-1 0,-3-1 0,2 2 0,-3-2 0,2-1 0,-2-2 0,-2-2 0,1 3 0,4 0 0,-2 5 0,3-2 0,2 4 0,2-3 0,3-1 0,1-2 0,-3-3 0,0-2 0,-5-1 0,-4-1 0,-4-1 0,-3 1 0,2-1 0,-1 1 0,0 0 0,-2 0 0,-1-1 0,4 1 0,0 0 0,-1 0 0,-6-4 0,-1-2 0,-2 1 0,1 1 0,0 1 0,-4-4 0,1 1 0,0 1 0,1 1 0,2-4 0,6 0 0,1-3 0,6 2 0,4-4 0,-1 2 0,4-3 0,-4 2 0,3 3 0,-4 3 0,-2 2 0,1 2 0,-2 2 0,-2 0 0,-3 5 0,4 1 0,8-1 0,10 0 0,8-2 0,13-6 0,9-1 0,9 0 0,5-5 0,-1 0 0,-4-3 0,-3 2 0,-10 1 0,-13 3 0,-13 2 0,-5 2 0,-9 1 0,-5 1 0,-3 0 0,-4 0 0,0 1 0,3-1 0,1 0 0,5 1 0,4-6 0,0-1 0,-2 1 0,2-4 0,-3 0 0,-2 2 0,-2 2 0,-3 2 0,-1 1 0,-2 1 0,-5 5 0,-5 7 0,-11 4 0,-5 10 0,-7 8 0,-1 2 0,-4 5 0,0 3 0,3 3 0,3 2 0,2 2 0,2 0 0,2 1 0,1-1 0,0 5 0,1 1 0,-1 4 0,1 4 0,4 4 0,0 3 0,5 3 0,0 0 0,3 7 0,-2-1 0,4 1 0,-4-2 0,4-1 0,-4-1 0,3-6 0,-3-1 0,3-5 0,-3 0 0,-2 1 0,-3-2 0,2-4 0,-1-3 0,-1 2 0,-2 3 0,-1-1 0,-2 3 0,0-2 0,-1 2 0,-1-3 0,1 3 0,0-3 0,0-2 0,4-3 0,2 2 0,-1-1 0,-1-1 0,-1 3 0,-1 3 0,0 5 0,-2 2 0,0 9 0,0 1 0,0 1 0,0-1 0,-1 0 0,1-7 0,0-6 0,0-1 0,0-9 0,0-4 0,0-2 0,0 2 0,0 1 0,0 5 0,0 0 0,0 3 0,0 5 0,0-3 0,0-1 0,0-4 0,0-3 0,0-7 0,0-2 0,0-6 0,0 0 0,5-4 0,0 2 0,0 2 0,4 3 0,-1 7 0,-1 3 0,-1-4 0,2 0 0,-1-6 0,-1-5 0,-2-5 0,-1-4 0,-1-2 0,-2 3 0,6-1 0,-2 0 0,1 0 0,-1-2 0,-1-1 0,3-6 0,0 0 0,0 0 0,-2 1 0,-1 0 0,-1 7 0,-1 1 0,4 0 0,0 1 0,-5-12 0,0-18 0,0 0 0,0 0 0,0 1 0,0-1 0,0 0 0,0 1 0,-1-1 0,1 0 0,0 0 0,0 1 0,0-1 0,0 0 0,0 1 0,-1-1 0,1 0 0,0 0 0,0 1 0,0-1 0,-1 0 0,1 0 0,0 0 0,0 1 0,-1-1 0,1 0 0,0 0 0,-1 0 0,1 0 0,0 0 0,-1 1 0,-11-1 0,-6-3 0,-3-7 0,-3 1 0,-2 0 0,0 2 0,0 2 0,0 2 0,-5 2 0,1-4 0,-1 0 0,2 0 0,-4-4 0,-4 1 0,-4 2 0,-4-4 0,-2 1 0,-2 2 0,-1-3 0,-1 2 0,1-4 0,-6 2 0,1-3 0,0-3 0,0 2 0,2-3 0,2 4 0,-5 3 0,0 3 0,-3 3 0,0 2 0,-4 2 0,2 0 0,2 0 0,3-4 0,-3-5 0,2-1 0,-4-4 0,2 2 0,1-4 0,-2 4 0,2 2 0,1 4 0,2 2 0,2 2 0,-4 1 0,7 1 0,0 0 0,-4 1 0,6 0 0,0-6 0,0 0 0,-5 0 0,0 1 0,-1 1 0,1 1 0,5 1 0,2 1 0,5 0 0,5 0 0,4 0 0,-1 0 0,2 1 0,-4-1 0,1 0 0,-3 0 0,-3 0 0,-3 0 0,-4 0 0,4 0 0,-1 5 0,-1 0 0,4 0 0,4-1 0,-2-1 0,4-1 0,-2-1 0,-3-1 0,-3 1 0,-7-2 0,-3 1 0,-1 0 0,0 0 0,6 0 0,0 0 0,7-1 0,5 1 0,-1 0 0,-2 0 0,3 0 0,-3 0 0,-3 5 0,-2 1 0,-2-1 0,-2-1 0,-1 4 0,4-1 0,-1 0 0,1-3 0,4 0 0,-1-3 0,-1 0 0,-2 0 0,-1-2 0,-2 1 0,4 5 0,0 0 0,4 4 0,-1 0 0,4-1 0,3-2 0,3-1 0,3-3 0,-3-1 0,1-1 0,0 0 0,2 0 0,-5-1 0,2 1 0,0 0 0,2 0 0,1-1 0,1 1 0,2 0 0,-1 0 0,2 0 0,-1 0 0,0 0 0,1 0 0,-1 1 0,0-1 0,0 0 0,0 0 0,1 0 0,-1 0 0,0 0 0,0 0 0,0 0 0,0 0 0,0 4 0,-5 2 0,0-1 0,0-1 0,1-1 0,1-1 0,2 4 0,-1-1 0,2 5 0,0-1 0,0 4 0,1-1 0,-1 2 0,0-3 0,1-1 0,-1-4 0,0 3 0,0-2 0,0 4 0,0 3 0,0-1 0,0 2 0,0-2 0,1-3 0,-1-3 0,0-3 0,0 3 0,0-1 0,0-1 0,0-1 0,0-1 0,0-2 0,0 0 0,0-1 0,1 5 0,-1 0 0,10 0 0,10-2 0,6-5 0,7-1 0,2-6 0,4 0 0,4 1 0,-2-4 0,2 3 0,-4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59.1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607.87109"/>
      <inkml:brushProperty name="anchorY" value="-61479.52734"/>
      <inkml:brushProperty name="scaleFactor" value="0.5"/>
    </inkml:brush>
  </inkml:definitions>
  <inkml:trace contextRef="#ctx0" brushRef="#br0">1 174 24575,'0'0'0,"29"0"0,18 0 0,3-5 0,5 0 0,1-5 0,-6-4 0,-1 1 0,4 2 0,0-2 0,0-3 0,4 3 0,0-3 0,4 4 0,-1 2 0,-7-2 0,-7 3 0,-7 2 0,-16 2 0,-10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6:01.5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527.80859"/>
      <inkml:brushProperty name="anchorY" value="-62321.24609"/>
      <inkml:brushProperty name="scaleFactor" value="0.5"/>
    </inkml:brush>
  </inkml:definitions>
  <inkml:trace contextRef="#ctx0" brushRef="#br0">1 843 24575,'0'0'0,"0"5"0,0-4 0,5-6 0,0-6 0,0-10 0,4-5 0,-1-7 0,4-7 0,-2-9 0,4-3 0,-3-8 0,3 0 0,3 1 0,-3 7 0,2 7 0,2 17 0,-3 17 0,-13 10 0,-1 1 0,-1 0 0,1 0 0,0 0 0,0 0 0,0 0 0,0 0 0,0 0 0,-1 0 0,1 0 0,0 0 0,0 1 0,0-1 0,0 0 0,-1 1 0,1-1 0,1 1 0,11 17 0,3 13 0,-4 5 0,2 6 0,2-2 0,2-2 0,8-4 0,2 2 0,2-2 0,4-3 0,-1-2 0,-1-1 0,-1-2 0,-2-5 0,-2-11 0,-26-11 0,0 1 0,1 0 0,-1 0 0,0 0 0,1 0 0,-1 0 0,0-1 0,1 1 0,-1 0 0,0-1 0,1 1 0,-1-1 0,0 1 0,2-2 0,17-18 0,0-18 0,-5-14 0,-3-11 0,-5-2 0,-3-4 0,-2 2 0,-2 8 0,-5 5 0,-1 8 0,0 8 0,1 5 0,2-1 0,1 4 0,5 0 0,7 8 0,10 5 0,0 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6:01.9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219.97656"/>
      <inkml:brushProperty name="anchorY" value="-62493.87109"/>
      <inkml:brushProperty name="scaleFactor" value="0.5"/>
    </inkml:brush>
  </inkml:definitions>
  <inkml:trace contextRef="#ctx0" brushRef="#br0">69 77 24575,'0'0'0,"-4"0"0,-2 5 0,-4 10 0,1 5 0,-4 10 0,2 6 0,2 7 0,2 4 0,8-3 0,2-3 0,6 0 0,5-9 0,5-4 0,7-2 0,4-2 0,5-6 0,0-5 0,4-5 0,-2-3 0,-2-4 0,-3 0 0,-3-12 0,-2-10 0,-1-11 0,-6-17 0,-10-12 0,-11-8 0,-9-6 0,-13 3 0,17 57 0,-1 0 0,-12-18 0,12 21 0,-2 0 0,-15-17 0,19 25 0,-1-2 0,0 1 0,-1 1 0,1-1 0,-10-4 0,11 6 0,-1 1 0,1 0 0,-1 0 0,0 0 0,0 1 0,-10-2 0,13 3 0,-2 0 0,0 0 0,1 0 0,-1 1 0,0 0 0,0-1 0,1 2 0,-6 0 0,5 0 0,0 0 0,0 1 0,0-1 0,0 1 0,0 0 0,-6 6 0,6-6 0,-1 1 0,1 1 0,0 0 0,-6 9 0,-11 16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6:02.7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250.40234"/>
      <inkml:brushProperty name="anchorY" value="-63525.1875"/>
      <inkml:brushProperty name="scaleFactor" value="0.5"/>
    </inkml:brush>
  </inkml:definitions>
  <inkml:trace contextRef="#ctx0" brushRef="#br0">250 435 24575,'0'0'0,"-4"9"0,-7 7 0,1 4 0,1 4 0,1 1 0,3 2 0,2-1 0,2 0 0,-4-5 0,-5-5 0,-5-11 0,1-9 0,-3-9 0,-2-11 0,-2-14 0,-2-12 0,-1-11 0,5-8 0,4 0 0,5 8 0,4 10 0,8 18 0,-1 32 0,-1 0 0,0 1 0,1-1 0,-1 0 0,0 0 0,1 0 0,-1 1 0,1-1 0,-1 0 0,1 0 0,-1 1 0,1-1 0,0 1 0,-1-1 0,1 0 0,0 1 0,-1-1 0,1 1 0,0 0 0,0-1 0,-1 1 0,2-1 0,-1 1 0,0 0 0,0 0 0,0 0 0,0 0 0,1 0 0,-1 0 0,0 0 0,0 1 0,0-1 0,0 0 0,0 1 0,1-1 0,-1 1 0,0-1 0,0 1 0,2 1 0,22 21 0,7 18 0,2 9 0,-1 5 0,4-3 0,-7-1 0,-3-6 0,-1-10 0,-6-16 0,-20-20 0,0 2 0,1-1 0,-1 0 0,0 0 0,1 1 0,-1-1 0,1 0 0,-1 0 0,1 0 0,-1 0 0,1 0 0,-1 0 0,1 1 0,-1-1 0,0 0 0,1 0 0,-1 0 0,1-1 0,-1 1 0,1 0 0,-1 0 0,1 0 0,-1 0 0,1 0 0,-1 0 0,1-1 0,-1 1 0,0 0 0,1-1 0,-1 1 0,1-1 0,-1 0 0,1 0 0,-1 0 0,1 0 0,-1 0 0,0 0 0,1 0 0,-1-1 0,0 1 0,0 0 0,0 0 0,0 0 0,0 0 0,0-2 0,-1-24 0,-2-10 0,-1-6 0,0-5 0,1-2 0,6-1 0,1-1 0,5 1 0,5 4 0,4 7 0,3 5 0,3 9 0,1 14 0,-23 12 0,0 0 0,-1 0 0,1 0 0,0 0 0,0 0 0,0 0 0,-1 1 0,1-1 0,0 0 0,0 1 0,-1 0 0,4 1 0,21 18 0,-1 18 0,1 14 0,-1 12 0,-4 1 0,-6 1 0,-5-4 0,0-9 0,2-17 0,-11-35 0,0 0 0,0 1 0,0-1 0,-1 0 0,1 1 0,0-1 0,0 0 0,0 0 0,1 0 0,-1 0 0,0 0 0,3 2 0,-4-3 0,0 0 0,1 0 0,-1 0 0,1 1 0,-1-1 0,1 0 0,-1 0 0,1 0 0,-1 0 0,1 0 0,-1 0 0,1 0 0,-1 0 0,1 0 0,-1-1 0,1 1 0,-1 0 0,1 0 0,-1 0 0,1-1 0,-1 1 0,1 0 0,-1 0 0,1-1 0,-1 1 0,0 0 0,1-1 0,0 0 0,15-15 0,2-14 0,3-10 0,-4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6:03.06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736.54297"/>
      <inkml:brushProperty name="anchorY" value="-64459.45703"/>
      <inkml:brushProperty name="scaleFactor" value="0.5"/>
    </inkml:brush>
  </inkml:definitions>
  <inkml:trace contextRef="#ctx0" brushRef="#br0">0 59 24575,'0'0'0,"0"-13"0,0-9 0,0 6 0,0 9 0,0 14 0,0 8 0,0 13 0,0 8 0,0 12 0,5 10 0,5 7 0,5 1 0,5 3 0,7-3 0,7-4 0,7-8 0,4-9 0,-1-13 0,1-11 0,-39-19 0,1 0 0,0-1 0,-1 0 0,13 0 0,-15-2 0,0 0 0,1 1 0,-1-1 0,0-1 0,0 1 0,0 0 0,0-1 0,6-3 0,-5 2 0,1 0 0,-1-1 0,0 0 0,0 0 0,7-7 0,21-30 0,-3-7 0,-7-4 0,-8-2 0,-6 5 0,-9 11 0,-3 11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6:03.4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270.9375"/>
      <inkml:brushProperty name="anchorY" value="-65744.61719"/>
      <inkml:brushProperty name="scaleFactor" value="0.5"/>
    </inkml:brush>
  </inkml:definitions>
  <inkml:trace contextRef="#ctx0" brushRef="#br0">5 118 24575,'0'0'0,"-4"0"0,3-5 0,7 0 0,10-5 0,5-4 0,10 1 0,1 2 0,2-2 0,3-3 0,-2 3 0,-2 2 0,-2 4 0,-2 7 0,-7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6:03.7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608.88281"/>
      <inkml:brushProperty name="anchorY" value="-66645.35156"/>
      <inkml:brushProperty name="scaleFactor" value="0.5"/>
    </inkml:brush>
  </inkml:definitions>
  <inkml:trace contextRef="#ctx0" brushRef="#br0">0 145 24575,'0'0'0,"5"0"0,6 0 0,4 0 0,10-5 0,2-5 0,3-5 0,4-5 0,0-2 0,4-2 0,-2 3 0,-1 6 0,-4 4 0,-2 9 0,-7 9 0,-1 3 0,-6-6 0,-5-1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3:49:20.6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042.38672"/>
      <inkml:brushProperty name="anchorY" value="-67540.08594"/>
      <inkml:brushProperty name="scaleFactor" value="0.5"/>
    </inkml:brush>
  </inkml:definitions>
  <inkml:trace contextRef="#ctx0" brushRef="#br0">26 8643 24575,'0'0'0,"-4"0"0,-2-5 0,1-5 0,1-5 0,1-5 0,1-2 0,1-2 0,0-2 0,1 0 0,1 0 0,-1 0 0,5 1 0,0 0 0,0-1 0,0 1 0,-2 0 0,3 1 0,1-1 0,-2 0 0,-1 0 0,-1 0 0,-1 0 0,4 0 0,-1 1 0,6-1 0,-2 0 0,4 0 0,-2 0 0,3 0 0,-3-5 0,-2 0 0,3 0 0,-3 1 0,2 1 0,-1 1 0,4 1 0,-3 1 0,-3 0 0,4 0 0,-3 0 0,3 1 0,2-1 0,5 0 0,1 1 0,3-6 0,-3 0 0,0 0 0,0 1 0,2 1 0,0 1 0,1 1 0,-4 0 0,1 2 0,0-1 0,1 0 0,-4 0 0,1 1 0,1-1 0,1 0 0,2 0 0,1-5 0,1 0 0,1 0 0,0 1 0,0 1 0,0 1 0,0 1 0,1 1 0,-1 0 0,0 1 0,-1-1 0,1 0 0,0 0 0,0 1 0,0-1 0,5 0 0,0 0 0,0 5 0,-1 0 0,-1 0 0,-1 5 0,-1-2 0,4-1 0,0-1 0,5-3 0,-1-1 0,4-1 0,-2-1 0,3 5 0,-3 0 0,-2 0 0,-2 4 0,1-1 0,-1-1 0,-1 3 0,3-1 0,-1-2 0,3 3 0,-1-1 0,3-2 0,3-2 0,3 3 0,-3-1 0,2-1 0,1-2 0,2 4 0,-3 4 0,0-1 0,-4 3 0,2-1 0,1 2 0,-3-3 0,1 2 0,-2-2 0,2 2 0,1-3 0,-2 3 0,2-3 0,2 3 0,-4 2 0,-2 3 0,1-2 0,-3 1 0,-2 1 0,1-3 0,-1 1 0,4 2 0,-3 1 0,4-3 0,3 1 0,-2 1 0,2 1 0,2 2 0,2 2 0,-3 0 0,1 1 0,1 5 0,-3 1 0,1-1 0,-4 0 0,2-2 0,1-1 0,-2 0 0,-3-2 0,2 0 0,-4 0 0,-1 0 0,-3-1 0,-3 1 0,5 0 0,-2 0 0,0 0 0,-1 0 0,-2 0 0,0 0 0,-2 0 0,5 0 0,0 0 0,0-5 0,-1-1 0,4 1 0,-2 1 0,0 1 0,-1 1 0,-2 1 0,-1 0 0,-2-4 0,0 0 0,0 0 0,0-3 0,-1 0 0,1 1 0,5 2 0,0 1 0,-1 2 0,1-4 0,2 1 0,0 0 0,0 1 0,-3 2 0,-1 0 0,-1-4 0,-1 1 0,-1 0 0,-1 1 0,6-4 0,0 1 0,0 1 0,-1 2 0,-2-4 0,0 1 0,-1 1 0,-6-4 0,0 2 0,0-4 0,0-3 0,2-3 0,1-3 0,0 3 0,-3-2 0,0 5 0,0 4 0,-4-2 0,0 4 0,-2-3 0,0 2 0,-3-2 0,3 1 0,-3-2 0,2-3 0,-2-3 0,3 3 0,-3-2 0,3-1 0,-3-2 0,-2-2 0,-3 0 0,-3-1 0,4-1 0,-1 0 0,4-1 0,-1 1 0,-2 0 0,-1 0 0,-3 0 0,0 0 0,-3 0 0,1 0 0,-2 0 0,1 0 0,0 1 0,-1-1 0,1 0 0,5 0 0,0-5 0,0 0 0,-1 0 0,4 1 0,0 1 0,-2 1 0,-1 1 0,-2 1 0,-1 0 0,-1 0 0,-1 0 0,0 1 0,0-1 0,-1 0 0,1 0 0,0 0 0,0 1 0,-1-6 0,1 0 0,0 0 0,0 1 0,0-4 0,0 1 0,0 1 0,0 1 0,0 2 0,0 1 0,0 2 0,-5 0 0,0 0 0,0 0 0,0 1 0,2-1 0,-4 0 0,1 1 0,1-1 0,0 0 0,2 0 0,2-5 0,0 0 0,-4 0 0,0-4 0,0 1 0,1 1 0,1 2 0,2 1 0,0 2 0,0 2 0,1 0 0,0-5 0,1 0 0,-1 0 0,0 2 0,0-5 0,0 1 0,0-4 0,0-3 0,0 1 0,0-3 0,0 2 0,0 4 0,0 3 0,0 3 0,0 2 0,5 1 0,0 2 0,0-1 0,-1 1 0,-1-5 0,-1-1 0,-1-5 0,0 1 0,-1 2 0,0 0 0,0 3 0,-1 2 0,1 1 0,0 1 0,0 0 0,0 1 0,0-1 0,0 0 0,0 1 0,0-1 0,0 0 0,0 1 0,0-1 0,0 0 0,0 0 0,0 0 0,0 0 0,0 0 0,0 0 0,0 0 0,0 0 0,5 0 0,0 1 0,5-1 0,0 0 0,3 0 0,3 0 0,-1 0 0,1-5 0,-2 0 0,1 0 0,-3 1 0,2-4 0,-3 1 0,3 1 0,-3 1 0,-2 2 0,2 7 0,-2 0 0,3 1 0,2 0 0,0-7 0,1-1 0,3 0 0,2-1 0,-3 1 0,2 6 0,0 1 0,-3 1 0,1-1 0,1 4 0,2-1 0,-3 0 0,1 3 0,1-2 0,2-1 0,1 3 0,1-1 0,1-2 0,1-2 0,0-2 0,0 4 0,0-1 0,1-1 0,-1-1 0,0 4 0,-5-1 0,0 4 0,-1-2 0,2 0 0,1 2 0,-4-2 0,0 3 0,2-2 0,1-1 0,1-3 0,1-3 0,6 0 0,1-3 0,0 0 0,4 0 0,-1 0 0,4-5 0,-1-1 0,-2 6 0,-3 1 0,-2 1 0,-7 0 0,3 5 0,0 0 0,1-1 0,-1-1 0,6 3 0,-1 0 0,1-2 0,3-2 0,-1 5 0,4-2 0,-1 4 0,-3-2 0,-2 4 0,-2-2 0,3-2 0,-1 3 0,-1-3 0,-1 3 0,3-2 0,4-1 0,5-3 0,4-3 0,2-1 0,2-1 0,1-1 0,-4 5 0,-1 0 0,-4-1 0,0 5 0,1-1 0,2-1 0,1-2 0,8-1 0,1 3 0,5-6 0,0 0 0,5 2 0,-3 1 0,4 0 0,-4-1 0,3 4 0,-2 5 0,-8 4 0,-3-1 0,-8 2 0,-5 3 0,-6 1 0,-4 2 0,-2 1 0,-1 1 0,-2 0 0,6 0 0,0 0 0,0 1 0,5-1 0,3 0 0,5 0 0,4 0 0,1 0 0,3 0 0,5 0 0,1 0 0,4 5 0,5 0 0,-1 0 0,2-1 0,-2-1 0,-4 4 0,-3-1 0,-3 0 0,-2 3 0,-1-1 0,-6-1 0,-1-2 0,-5 3 0,1-1 0,-4-1 0,-3-2 0,2 4 0,-2-1 0,-1-1 0,-3-1 0,-1 2 0,3 5 0,4-1 0,5-1 0,9-3 0,8-3 0,7-1 0,6-2 0,3 0 0,2-2 0,1 1 0,-5-1 0,0 6 0,-5 0 0,-10 4 0,-4 1 0,-8-2 0,-7-2 0,-6 3 0,-3-2 0,-2 4 0,-2-1 0,-1 3 0,1-2 0,5 3 0,0 2 0,5-1 0,10 1 0,4 2 0,9 2 0,5 2 0,1 1 0,4-3 0,-3 0 0,-3-5 0,-8 1 0,-3-4 0,-8 2 0,-6 2 0,-4-3 0,-4 3 0,-3 2 0,0-3 0,-1-4 0,-1-3 0,1 2 0,5-2 0,1-2 0,4-2 0,1 3 0,-2 0 0,3 3 0,3-1 0,-2 4 0,-1-2 0,1-2 0,-2 2 0,-3-1 0,4 2 0,-3-2 0,3 3 0,-1 3 0,3 2 0,3 4 0,2 1 0,4 6 0,1 2 0,-4-1 0,1 0 0,-5-2 0,-3-1 0,0 0 0,-8-2 0,-3 0 0,-2 0 0,0 0 0,-1-1 0,0 1 0,0 0 0,-4-1 0,1 1 0,-1 5 0,2 0 0,1 0 0,1-1 0,1-1 0,-5-1 0,1-1 0,0 0 0,1-6 0,1-1 0,1 1 0,1-5 0,-4 2 0,-1-4 0,2 1 0,0 2 0,1 3 0,1 2 0,1 2 0,5 1 0,1 0 0,5 2 0,0-1 0,-2 0 0,3 1 0,-2-1 0,-1 0 0,-3 0 0,-2 0 0,-1 0 0,-6 0 0,-1-1 0,-6 1 0,1 0 0,2-5 0,-4 0 0,-2 0 0,1 0 0,-3 2 0,-2 1 0,3 1 0,-2 1 0,3 4 0,-1 2 0,3-1 0,-2-1 0,3-1 0,2-1 0,-2-1 0,3 0 0,1-6 0,-3-1 0,2 1 0,1-4 0,-3 0 0,2-3 0,1 1 0,2 2 0,2 3 0,1 2 0,6 2 0,1-4 0,6 1 0,-2 0 0,0 1 0,-3-4 0,-7 1 0,-1-4 0,-2 2 0,-1 1 0,2 2 0,1 2 0,0-4 0,1 2 0,1-5 0,0-3 0,0-4 0,0-3 0,0-2 0,0-2 0,0 0 0,0-1 0,0 0 0,0 1 0,0-1 0,0 1 0,-1 0 0,1 0 0,0 0 0,0 0 0,0 0 0,0 0 0,0 5 0,0 0 0,0 1 0,0-2 0,0-1 0,-1-1 0,1-1 0,0 0 0,0-1 0,0 0 0,0-1 0,0 1 0,0 0 0,-1 0 0,1 0 0,0-5 0,0-1 0,0 1 0,0 1 0,0 0 0,0 2 0,0 1 0,0 1 0,0 0 0,0 0 0,-1 0 0,1 0 0,0 1 0,0-1 0,0 0 0,0 0 0,0 0 0,0 0 0,0 0 0,0 0 0,-10 0 0,-11 0 0,-9 0 0,-9 5 0,-1 5 0,-4 1 0,-2 3 0,-1 3 0,-2 3 0,-1 3 0,0 1 0,4 1 0,1 0 0,0 5 0,-1 1 0,-1 4 0,-1 0 0,4 3 0,0-2 0,4-1 0,-1 1 0,4-2 0,-2-2 0,4 3 0,-4 3 0,4 4 0,-4-2 0,-2 7 0,-2-3 0,1 2 0,-1 0 0,4 1 0,-2 2 0,-1 0 0,3 0 0,-2 1 0,-2-5 0,-2 0 0,3 0 0,-1 1 0,-1 1 0,3 5 0,-1 7 0,-1 6 0,-2 4 0,-2 3 0,-1 3 0,-1 0 0,-1-4 0,0-5 0,0-6 0,0-9 0,4-3 0,1-8 0,1 0 0,-2-4 0,-1 2 0,-1 6 0,-1 4 0,0 2 0,-1 2 0,0 4 0,0 1 0,0 5 0,-5-2 0,-1 3 0,-4-1 0,1 2 0,1-3 0,-3-2 0,2-3 0,2 3 0,1-2 0,3-7 0,1 4 0,2-2 0,0 6 0,0-2 0,1 5 0,4-1 0,1 3 0,-1-1 0,0 1 0,3-1 0,-1-3 0,-1 2 0,4-2 0,4-3 0,3-1 0,-2 3 0,2-2 0,-2 0 0,-5-2 0,3-2 0,-4 0 0,-1-2 0,-3 0 0,-2 0 0,-2-1 0,-1 1 0,5-1 0,0 1 0,0-5 0,-1-1 0,-1 1 0,3-5 0,0 2 0,0 1 0,3 1 0,-1 3 0,-1-5 0,4 2 0,-3 1 0,4 0 0,-1-2 0,-3 0 0,-2-4 0,3 1 0,-2 2 0,-1 2 0,-2 2 0,-1 6 0,-1 2 0,-6 1 0,-1-1 0,-1-1 0,2 0 0,6-2 0,1-1 0,0-5 0,1 0 0,-1 0 0,0 0 0,-2 1 0,0 2 0,-1 1 0,-5 0 0,0 6 0,0 0 0,1 0 0,0 4 0,-2-1 0,4-1 0,2-1 0,1-8 0,0-6 0,6-7 0,-1-4 0,0-4 0,-1-2 0,-2 4 0,0 0 0,-2 4 0,-1 1 0,0 3 0,-5 4 0,0 2 0,-5 9 0,0 2 0,-3-5 0,2 1 0,-3-2 0,2-5 0,3-5 0,3-4 0,2-4 0,2-8 0,1-2 0,1-1 0,-4 1 0,-5 1 0,-6 1 0,-4 6 0,-3 1 0,-2 6 0,-6-1 0,-1 0 0,5 2 0,1-2 0,2-1 0,0-3 0,5 3 0,-1-1 0,1-1 0,-2-2 0,-2 4 0,-1-2 0,0 0 0,-2-2 0,0-1 0,0-2 0,0-5 0,0-1 0,0-5 0,5-5 0,1 2 0,-1-4 0,-1-2 0,-1 3 0,-5-1 0,-2-2 0,-6 3 0,1-1 0,1-1 0,2 2 0,2 0 0,2-3 0,1-1 0,0-2 0,2 4 0,-1 4 0,1 0 0,-1 3 0,1-2 0,-1 3 0,1 1 0,-1-1 0,5-4 0,0 2 0,5-2 0,0-4 0,-2 3 0,-1 4 0,-3-3 0,-7 4 0,0-3 0,-2 3 0,-4 2 0,1-3 0,5 2 0,3-3 0,6-3 0,7-3 0,-1-3 0,4 3 0,3-1 0,2-1 0,-3-2 0,-3 0 0,-6 3 0,-2 0 0,-4 4 0,-7-1 0,-1 4 0,-1-2 0,1-2 0,2 2 0,0-2 0,2-1 0,6 1 0,0 0 0,5-3 0,5-1 0,3-2 0,4-1 0,2-2 0,1 0 0,1 5 0,-5 0 0,0 0 0,-5-1 0,-5 4 0,-4 4 0,-3-1 0,2-1 0,0 2 0,-1-2 0,-2 2 0,4 4 0,0-3 0,-1 3 0,3-2 0,4-4 0,0 2 0,2-3 0,3-2 0,2-2 0,-3-2 0,2 3 0,-4 0 0,1 3 0,1 0 0,-2-1 0,1 3 0,-3 2 0,2 5 0,-3 2 0,2 3 0,2-4 0,-2-4 0,2 0 0,-3-3 0,3 1 0,0-3 0,4-2 0,1-3 0,2-2 0,2 4 0,0-2 0,0 0 0,1-1 0,-1 4 0,1-2 0,-1 5 0,1 4 0,-1-2 0,0 3 0,-5 2 0,0 2 0,0 3 0,-4-4 0,1 0 0,1-4 0,2-4 0,6 1 0,3-3 0,0 3 0,5 3 0,-1-3 0,-1 4 0,-1-4 0,3 3 0,-1-3 0,-2 2 0,4 3 0,-2-3 0,-2 2 0,4 2 0,-1-4 0,2 3 0,0-4 0,2 2 0,-2 2 0,3 2 0,-2-2 0,-3-4 0,-3-4 0,3-9 0,-2-7 0,4-7 0,-2-6 0,4-3 0,3-2 0,3-1 0,2-1 0,-2 6 0,0 0 0,1 0 0,-3 0 0,0-1 0,2-1 0,1-1 0,-3 0 0,1-1 0,0 0 0,3 0 0,-4 0 0,1 0 0,1 0 0,2 0 0,1-5 0,2 0 0,0 0 0,1 1 0,0-4 0,-5 1 0,0-4 0,-4 1 0,0-3 0,1 2 0,2-3 0,2 3 0,1 2 0,2-2 0,1 2 0,0 2 0,0 2 0,1 2 0,-1 2 0,0 0 0,0 2 0,5-6 0,1 0 0,-1 1 0,-1 0 0,-1 1 0,-1 2 0,4 0 0,-1 0 0,0 1 0,-1 1 0,4-1 0,4 0 0,-1 1 0,4-1 0,-3 0 0,-2 0 0,-3 0 0,3 0 0,-3 0 0,4 0 0,-2 0 0,4 5 0,-3 1 0,-1-1 0,-3-1 0,3 5 0,-2-2 0,-1-1 0,3-1 0,-1-2 0,4 4 0,-2-1 0,-2-1 0,-2-1 0,-2-1 0,-2-1 0,3-1 0,1-1 0,-2-5 0,0 0 0,-1-1 0,-2 2 0,0 1 0,-1 1 0,0 1 0,0 1 0,-5 5 0,0 0 0,-5 5 0,-5 5 0,-3 4 0,1-3 0,-1 3 0,-2 1 0,4-4 0,-2 2 0,5-4 0,3-4 0,-2 2 0,-2 1 0,-3 4 0,-3 3 0,-2 7 0,-2 2 0,5 6 0,-1 0 0,4 4 0,0-2 0,4 2 0,-2-2 0,2 3 0,-1-4 0,-3 3 0,-2-2 0,-3-4 0,-2-2 0,-1-2 0,-1-2 0,0-2 0,-1 0 0,1 0 0,0-1 0,0 1 0,-1-1 0,1 1 0,1 0 0,-1 0 0,0-5 0,5-5 0,0 0 0,0-4 0,4-4 0,0-2 0,3-2 0,3-2 0,4-1 0,3 0 0,1-1 0,2 1 0,0 0 0,1-1 0,0 1 0,-1 0 0,-4 0 0,-1 0 0,0-5 0,1-4 0,-4-2 0,1-3 0,1-3 0,1 2 0,-3-2 0,1 3 0,1 3 0,1 4 0,-3 8 0,1 2 0,1 2 0,2 0 0,1-6 0,1-2 0,2-5 0,0 0 0,0 0 0,0-3 0,0 2 0,1 1 0,-6-2 0,0 1 0,0 2 0,1 2 0,1 2 0,1-3 0,1 0 0,0 1 0,1-4 0,0 2 0,1 0 0,-1-3 0,0 2 0,0 1 0,0-3 0,0 2 0,0 1 0,0 2 0,0 2 0,0 2 0,0 0 0,0 1 0,0 0 0,0 1 0,0-1 0,0 1 0,-5 4 0,0 1 0,0-1 0,1-1 0,-4-1 0,-4 4 0,1 0 0,-4-2 0,-2 0 0,-4-3 0,-1 0 0,-1-1 0,-2 4 0,0 6 0,-1 4 0,1 4 0,-1 3 0,1 3 0,0 0 0,0 1 0,0 0 0,0 0 0,0-1 0,1 1 0,-1-1 0,0 0 0,0 0 0,0 0 0,-5 0 0,0 0 0,-5 5 0,-4 0 0,1 0 0,-3-1 0,2-1 0,4-1 0,3-1 0,2 0 0,3-1 0,2 4 0,0 1 0,0 0 0,1 4 0,0-1 0,0 4 0,-1 4 0,0-3 0,0 4 0,-4-4 0,4 2 0,0-3 0,1-2 0,0 1 0,0-2 0,0-3 0,0 4 0,-1-2 0,0-2 0,1-1 0,-1 3 0,0-1 0,0-1 0,0-2 0,0-1 0,0-1 0,0 3 0,0 1 0,0-1 0,1 3 0,-1 0 0,0-1 0,0-2 0,0-2 0,5 4 0,0-1 0,0 4 0,0-1 0,-2-1 0,-1-2 0,-1-2 0,-1-2 0,1-1 0,-1-1 0,-1 0 0,1-1 0,0 1 0,0 0 0,0-1 0,0 1 0,5-5 0,0 0 0,1-5 0,-2 1 0,-1-4 0,-1 2 0,-1 2 0,0-3 0,-1 3 0,0 2 0,0 2 0,5-4 0,0 3 0,5-5 0,-1 1 0,-1 2 0,-1-2 0,-3-4 0,-2 2 0,-6-3 0,0 2 0,-2-1 0,-3-3 0,1 2 0,0 4 0,3 3 0,-4 3 0,2 2 0,1 2 0,-3 1 0,-4 1 0,2-1 0,1 1 0,-2-1 0,2 1 0,-3-1 0,3 0 0,-4 0 0,-1 0 0,1 0 0,-2 0 0,3 0 0,-2 0 0,3 0 0,3 0 0,3 0 0,2 0 0,3 5 0,0 1 0,1-1 0,1-1 0,0 4 0,-6-1 0,-4 0 0,-6-3 0,1-1 0,2-1 0,-2 4 0,3-1 0,2 5 0,3-1 0,3-1 0,6 2 0,2-1 0,1-1 0,4 2 0,-2-2 0,5 4 0,-2 3 0,-2 4 0,2 2 0,-2 2 0,-1 1 0,-3-4 0,-2-5 0,-1 1 0,-2-5 0,0-3 0,0-2 0,0-4 0,0 0 0,0 3 0,-1-1 0,1 1 0,0-2 0,0 0 0,1-2 0,-1 0 0,0-5 0,0-2 0,0 1 0,0-4 0,0 0 0,0 2 0,5-4 0,-4-2 0,-1 0 0,-1-2 0,0-2 0,0 2 0,0-2 0,0-1 0,1 2 0,0 4 0,5-1 0,5-2 0,11-3 0,8-2 0,9-2 0,6-2 0,4-1 0,-3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3:50:3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 2144 24575,'16'0'0,"3"0"0,-19-4 0,-12-3 0,-48-26 0,-99-71 0,131 82 0,1-1 0,1-1 0,1-1 0,2-2 0,-28-38 0,-135-192 0,51 73 0,109 144 0,3-1 0,-22-53 0,13 27 0,13 27 0,2-1 0,2 0 0,2-1 0,1-1 0,-9-72 0,17 80 0,2 0 0,1 0 0,1-1 0,2 1 0,2 0 0,1 1 0,16-57 0,-14 72 0,1 1 0,0-1 0,2 2 0,0-1 0,1 1 0,1 1 0,17-21 0,8-2 0,62-52 0,-67 64 0,0 3 0,2 0 0,51-26 0,-68 42 0,0 0 0,1 1 0,0 0 0,0 2 0,1 0 0,-1 1 0,1 0 0,0 2 0,29 0 0,-38 2 0,-1 2 0,1-1 0,-1 1 0,1 0 0,-1 1 0,0 0 0,0 0 0,0 1 0,-1 1 0,1-1 0,-1 1 0,0 1 0,0-1 0,-1 1 0,0 1 0,0-1 0,0 1 0,-1 1 0,0-1 0,0 1 0,7 14 0,6 13 0,-3 0 0,-1 1 0,-1 1 0,8 39 0,-10-37 0,32 142 0,11 36 0,-5-63 0,-49-152 0,-1-1 0,1 1 0,0 0 0,0-1 0,-1 1 0,1-1 0,0 1 0,0-1 0,0 0 0,0 1 0,1-1 0,-1 0 0,0 0 0,0 1 0,1-1 0,-1 0 0,3 1 0,-4-2 0,0 0 0,1 0 0,-1 0 0,1 0 0,-1 0 0,0 0 0,1 0 0,-1 0 0,1 0 0,-1-1 0,0 1 0,1 0 0,-1 0 0,0 0 0,1 0 0,-1 0 0,0-1 0,1 1 0,-1 0 0,0 0 0,1-1 0,-1 1 0,0 0 0,0 0 0,1-1 0,-1 1 0,0-1 0,6-19 0,0-28 0,-3 13 0,2 0 0,14-50 0,-6 45 0,1 1 0,2 0 0,2 1 0,2 1 0,39-57 0,-44 75 0,0 0 0,1 1 0,1 0 0,0 2 0,2 0 0,0 1 0,0 1 0,1 0 0,1 2 0,1 0 0,27-10 0,-36 18 0,-1 1 0,0 0 0,1 0 0,0 2 0,0-1 0,-1 2 0,1 0 0,0 0 0,0 1 0,0 1 0,19 4 0,10 7 0,1 0 0,39 21 0,-21-9 0,-20-10 0,-10-4 0,0 1 0,-1 2 0,43 26 0,-63-33 0,0 1 0,-1 1 0,0 0 0,0 0 0,-1 1 0,0 0 0,-1 1 0,0-1 0,-1 1 0,0 1 0,-1-1 0,0 1 0,0 0 0,-2 0 0,1 0 0,2 22 0,-1 10 0,-2 0 0,-1 0 0,-7 64 0,2-86 0,0 0 0,-1-1 0,-2 1 0,0-1 0,-1 0 0,-12 25 0,-70 117 0,57-110 0,-141 283 0,33-60 0,94-193 0,-4-2 0,-116 143 0,117-165 0,-59 61 0,24-28 0,60-64 0,6-10-109,16-18 172,4-4 25,23-37-306,-14 23-971,4-10-5637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3:49:24.2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520.57031"/>
      <inkml:brushProperty name="anchorY" value="-68386.70313"/>
      <inkml:brushProperty name="scaleFactor" value="0.5"/>
    </inkml:brush>
  </inkml:definitions>
  <inkml:trace contextRef="#ctx0" brushRef="#br0">251 0 24575,'0'0'0,"-4"0"0,-7 0 0,-4 0 0,-4 0 0,-4 5 0,3 6 0,0-1 0,4 4 0,5 4 0,-2 2 0,4 7 0,-3 2 0,3 1 0,-4 5 0,3-2 0,1 0 0,3 2 0,-2 4 0,1 3 0,1 4 0,1 1 0,2 7 0,2 2 0,0-1 0,1 5 0,0-2 0,6 4 0,-1-1 0,1-3 0,-1-1 0,-2-4 0,4-1 0,-1-1 0,4 4 0,0 5 0,3 4 0,-2 0 0,-3 3 0,4 1 0,-3 3 0,3-3 0,3 0 0,-1-3 0,2-4 0,1-5 0,4-2 0,1-7 0,1-2 0,1-6 0,2-4 0,-6-4 0,0-8 0,-5-13 0,-4-10 0,-4-16 0,-3-11 0,-8-16 0,-5-12 0,-2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4:58.1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65.60742"/>
      <inkml:brushProperty name="anchorY" value="-18423.85352"/>
      <inkml:brushProperty name="scaleFactor" value="0.5"/>
    </inkml:brush>
  </inkml:definitions>
  <inkml:trace contextRef="#ctx0" brushRef="#br0">525 176 24575,'0'0'0,"0"-4"0,0-7 0,0-4 0,0-4 0,0-4 0,-6 4 0,-4 4 0,0-1 0,-5 4 0,-2 4 0,-3-3 0,-2 3 0,-2 2 0,-1 1 0,0 3 0,-1 0 0,1 2 0,4 5 0,1 0 0,5 6 0,0-1 0,-2-1 0,3 2 0,-2-2 0,3 4 0,-1-3 0,3 4 0,2 1 0,-2-1 0,2 2 0,-2 3 0,1 1 0,-3 2 0,2 1 0,-3-3 0,3 0 0,2 0 0,3 1 0,2 1 0,2 1 0,1 1 0,1 1 0,-4 0 0,-1 0 0,1 0 0,0 0 0,1 0 0,2 0 0,0 0 0,0 0 0,1 0 0,0 0 0,0 0 0,6 0 0,-1 0 0,5 0 0,-1 0 0,5-5 0,-3-1 0,3-4 0,-2 1 0,2-4 0,-2 1 0,2-2 0,2-3 0,3-3 0,2 4 0,2-3 0,2 5 0,-1-2 0,2-1 0,-1-2 0,1-2 0,-1-2 0,-5 3 0,0 1 0,0 3 0,1 0 0,0-1 0,2-2 0,1-2 0,1-2 0,0-1 0,0-1 0,0 0 0,0 0 0,0-6 0,0-4 0,0-1 0,-5-3 0,0-4 0,-6-2 0,2-2 0,-4-2 0,1 4 0,-2 0 0,-2-1 0,-4 0 0,-1-1 0,-3-2 0,0 0 0,-1 0 0,-1-1 0,1 0 0,-1 0 0,1 0 0,0 0 0,-6 5 0,1 0 0,0 0 0,0-1 0,2-1 0,1-1 0,1-1 0,-4 0 0,-1-1 0,2 0 0,-5 0 0,-4 5 0,1 0 0,-3 5 0,-3-1 0,-2 5 0,-2-3 0,-2-2 0,0-2 0,-2 2 0,1 3 0,5-1 0,0 4 0,-1-3 0,0 3 0,4-3 0,-1 2 0,0 3 0,-2-3 0,-2 2 0,-1 2 0,3-2 0,6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3:49:25.8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639.38672"/>
      <inkml:brushProperty name="anchorY" value="-71413.5625"/>
      <inkml:brushProperty name="scaleFactor" value="0.5"/>
    </inkml:brush>
  </inkml:definitions>
  <inkml:trace contextRef="#ctx0" brushRef="#br0">16 1 24575,'0'0'0,"-4"0"0,-2 5 0,1 5 0,6 0 0,1 4 0,6 4 0,5 2 0,5-3 0,8 2 0,3 1 0,6 1 0,0 1 0,4 7 0,3 0 0,3 1 0,2-6 0,2-1 0,1 0 0,0-1 0,0-5 0,1 1 0,-1 1 0,0-4 0,-5 1 0,0 2 0,0 2 0,-5 1 0,2 3 0,1 0 0,-4 0 0,2-4 0,2-4 0,-3-2 0,-4-3 0,2-3 0,-3 2 0,-3-2 0,-2 3 0,-2-1 0,-2-3 0,-1-1 0,0-2 0,0-3 0,-1 0 0,-4 4 0,-6 5 0,-9 0 0,-5 3 0,-8 4 0,0 3 0,-6 3 0,2 0 0,-4 7 0,-1 1 0,-3 4 0,3 5 0,-2 3 0,0 4 0,3 2 0,-1 0 0,-2-3 0,4 0 0,-1-6 0,2 1 0,0-4 0,-3 2 0,-2-3 0,-2 2 0,-2-2 0,-6 2 0,-1-2 0,0 2 0,1-2 0,0 3 0,2-3 0,5-3 0,2-2 0,0-7 0,0 2 0,-2 0 0,-1 0 0,-5 4 0,-2 1 0,1 4 0,-1 0 0,2-2 0,1-2 0,1-7 0,5-2 0,1-6 0,6 0 0,-1 1 0,-2 1 0,3 2 0,-1 3 0,-3 0 0,-1 2 0,2 0 0,4-10 0,13-16 0,0 1 0,0 0 0,-1 1 0,1-1 0,0 0 0,0 0 0,0 0 0,-1 0 0,1 1 0,0-1 0,0 0 0,-1 0 0,1 0 0,0 0 0,-1 0 0,1 0 0,0 0 0,0 0 0,-1 0 0,1 0 0,0 0 0,0 0 0,-1 0 0,1 0 0,0 0 0,-1 0 0,1 0 0,0 0 0,0 0 0,-1 0 0,1 0 0,0 0 0,0-1 0,-1 1 0,-4-10 0,2-4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3:49:26.8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076.36328"/>
      <inkml:brushProperty name="anchorY" value="-74736.66406"/>
      <inkml:brushProperty name="scaleFactor" value="0.5"/>
    </inkml:brush>
  </inkml:definitions>
  <inkml:trace contextRef="#ctx0" brushRef="#br0">44 126 24575,'0'0'0,"-13"4"0,-5 7 0,8 0 0,8-2 0,8-1 0,12-8 0,17-8 0,8-10 0,12-6 0,8-4 0,1-1 0,-1 5 0,-8 6 0,-8 6 0,-8 4 0,-11 10 0,-10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3:49:27.2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583.44922"/>
      <inkml:brushProperty name="anchorY" value="-75633.03125"/>
      <inkml:brushProperty name="scaleFactor" value="0.5"/>
    </inkml:brush>
  </inkml:definitions>
  <inkml:trace contextRef="#ctx0" brushRef="#br0">0 201 24575,'0'0'0,"5"0"0,6-4 0,4-6 0,9-1 0,4-3 0,1 1 0,6-2 0,4-2 0,4-3 0,3 3 0,3-1 0,0 4 0,-3 3 0,-1-1 0,-4 3 0,0 2 0,-4 3 0,2 1 0,-3 2 0,-3 1 0,-3 0 0,-1 0 0,-8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3:49:27.7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9370.32031"/>
      <inkml:brushProperty name="anchorY" value="-76449.19531"/>
      <inkml:brushProperty name="scaleFactor" value="0.5"/>
    </inkml:brush>
  </inkml:definitions>
  <inkml:trace contextRef="#ctx0" brushRef="#br0">0 396 24575,'0'0'0,"13"0"0,10-5 0,7-5 0,8-5 0,6-5 0,4-2 0,2 2 0,1 0 0,0-6 0,1 0 0,-1-7 0,4 0 0,-4-5 0,-1 2 0,-6 2 0,-6 8 0,-14 7 0,-10 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3:49:28.1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1112.82031"/>
      <inkml:brushProperty name="anchorY" value="-77070.32031"/>
      <inkml:brushProperty name="scaleFactor" value="0.5"/>
    </inkml:brush>
  </inkml:definitions>
  <inkml:trace contextRef="#ctx0" brushRef="#br0">0 246 24575,'0'0'0,"0"-4"0,5-2 0,5 1 0,5-4 0,5 0 0,7-2 0,3 0 0,5-2 0,5-4 0,4-7 0,3 2 0,7-1 0,2 0 0,-1-1 0,0 4 0,-6 5 0,-7 6 0,-15 8 0,-27 2 0,1-1 0,-1 0 0,1 1 0,-1-1 0,1 0 0,0 0 0,-1 1 0,1-1 0,-1 0 0,1 1 0,-1-1 0,1 1 0,-1-1 0,0 1 0,1-1 0,-1 0 0,0 1 0,1-1 0,-1 1 0,0 0 0,1-1 0,-1 1 0,0-1 0,0 1 0,0-1 0,1 2 0,-1-3 0,0 2 0,0 0 0,0 0 0,0 0 0,0 0 0,0 0 0,0 0 0,0 0 0,0 0 0,0 0 0,-1-1 0,1 1 0,0 0 0,-1 0 0,1 0 0,-1 1 0,-8 13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3:49:28.3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2738.46875"/>
      <inkml:brushProperty name="anchorY" value="-77883.17969"/>
      <inkml:brushProperty name="scaleFactor" value="0.5"/>
    </inkml:brush>
  </inkml:definitions>
  <inkml:trace contextRef="#ctx0" brushRef="#br0">1 118 24575,'0'0'0,"8"0"0,9 0 0,8-5 0,8 0 0,3-5 0,5-4 0,-3-5 0,4-2 0,-4-3 0,-8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3:51:13.7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4063.11328"/>
      <inkml:brushProperty name="anchorY" value="-78781.84375"/>
      <inkml:brushProperty name="scaleFactor" value="0.5"/>
    </inkml:brush>
  </inkml:definitions>
  <inkml:trace contextRef="#ctx0" brushRef="#br0">3889 5376 24575,'0'0'0,"4"0"0,2 5 0,-6 5 0,-6 0 0,-6 4 0,-5-2 0,-5 3 0,-1-2 0,-3-3 0,0-4 0,5 3 0,0-1 0,0-3 0,0 4 0,-1-1 0,-1-2 0,-1-1 0,-1 3 0,-4 4 0,-1-1 0,-5-2 0,0 3 0,2-2 0,-3-3 0,2 4 0,1-3 0,3-1 0,2-2 0,1-1 0,2-3 0,0 5 0,0-1 0,0 0 0,1-2 0,-1 5 0,1-1 0,-6 4 0,0-2 0,0-1 0,1-2 0,1-2 0,1-2 0,1-1 0,1-1 0,0 0 0,0 0 0,0 4 0,1 1 0,-1 0 0,-5 3 0,0 1 0,0 3 0,-4-2 0,1 4 0,1-3 0,2-2 0,2-2 0,1-3 0,1-2 0,1-1 0,0-1 0,1-1 0,-1 6 0,0-1 0,1 1 0,-1 4 0,0-1 0,0-2 0,1 0 0,-1 2 0,0-1 0,0-1 0,0-2 0,0-1 0,0 4 0,-5-1 0,0-1 0,0 4 0,-4-1 0,1-1 0,1-2 0,2-1 0,1-3 0,3 5 0,0 0 0,1-2 0,0 5 0,-5-1 0,1 4 0,-6-2 0,-4 3 0,1-2 0,2-2 0,-2-3 0,2-2 0,3-2 0,3-1 0,2-1 0,-4 0 0,2-1 0,0 1 0,-4-1 0,2 1 0,-5 0 0,2 0 0,2 0 0,2 0 0,2 0 0,2 0 0,1 0 0,1 0 0,6-5 0,-1 0 0,1-5 0,-1 1 0,-2-4 0,-1-4 0,-1 3 0,5-2 0,-1-3 0,5-2 0,0-1 0,-2-1 0,-2-7 0,-2 0 0,-7 0 0,-1 0 0,0 2 0,-6 1 0,2 1 0,0 0 0,3 1 0,1 0 0,7-4 0,1-1 0,1 0 0,5-4 0,-2 1 0,0 2 0,-3 0 0,4 3 0,4 1 0,-2 1 0,4 1 0,2 0 0,3 1 0,2-6 0,2-4 0,1-1 0,0-4 0,1 2 0,-6 2 0,-5-2 0,0 2 0,-4-3 0,-3 3 0,-3 2 0,-3 3 0,-1 1 0,4 2 0,5 2 0,5 0 0,3 0 0,4 1 0,8 5 0,5-1 0,1 0 0,5 0 0,2-2 0,3-1 0,1-1 0,3 0 0,0-1 0,5 0 0,1 0 0,-1 5 0,0 0 0,-2 0 0,-1 4 0,-1-1 0,-1 4 0,0 3 0,0-1 0,0 2 0,0-2 0,-1 1 0,1-2 0,0 1 0,0 3 0,-1 2 0,1 2 0,0 2 0,0 1 0,0 1 0,0 1 0,0-1 0,0 1 0,0-1 0,0 0 0,-1 0 0,1 1 0,5 3 0,0 2 0,0-1 0,-1-1 0,-1-1 0,-1-1 0,-1-1 0,0-1 0,-2 0 0,1 0 0,0 0 0,0 0 0,-1-1 0,1-4 0,0 0 0,0 0 0,0-4 0,0 1 0,-1 1 0,1 2 0,0 1 0,0 2 0,0 1 0,0 1 0,0 0 0,0 1 0,5-1 0,0-5 0,0 1 0,4-1 0,-1 1 0,-1 1 0,3 1 0,-2 1 0,-1 0 0,-2 1 0,-2 0 0,-1 0 0,-1-5 0,-1 0 0,0 0 0,-1 1 0,0 1 0,1 1 0,0-4 0,5 0 0,-1 1 0,1-4 0,4 1 0,0 1 0,2-2 0,0 0 0,2 2 0,-2 2 0,3-3 0,-2 1 0,2 1 0,-3 2 0,-2-4 0,-3 2 0,2 0 0,-1-3 0,-1 0 0,3 2 0,-2 2 0,0-3 0,2 1 0,0 1 0,-3 2 0,4-4 0,-2 1 0,-1 2 0,-2-4 0,-2 1 0,4 1 0,-2-3 0,1-3 0,2-4 0,0 1 0,-2-1 0,4-2 0,-1 3 0,2-2 0,-1 5 0,-1-2 0,2 3 0,-3 3 0,-1-2 0,-2-2 0,-2 1 0,-1-3 0,-2-2 0,0-3 0,0-2 0,-1-1 0,-4-1 0,-1 3 0,1 6 0,-4 0 0,0 4 0,2 3 0,2 3 0,1 2 0,2 2 0,1 1 0,1 0 0,0 1 0,0-5 0,-5-6 0,0-4 0,-4-5 0,-1 1 0,2-1 0,-3-1 0,-3-2 0,1-1 0,-2-1 0,2-5 0,-2-2 0,2-4 0,-1 1 0,-3 1 0,4 1 0,-3 3 0,3 2 0,-2 1 0,-2 1 0,3 0 0,-3 0 0,4-4 0,-2-1 0,3-4 0,-2 0 0,3-4 0,-3 1 0,3-1 0,-3 1 0,3-2 0,-2 2 0,1 3 0,-1-2 0,1 2 0,3 2 0,-2-2 0,2 1 0,-3 1 0,-3-2 0,-3 1 0,2 1 0,-2 3 0,-1 1 0,3 1 0,-1 1 0,-2 1 0,4-4 0,-2-1 0,4-5 0,-2-3 0,3-6 0,-2 3 0,-3-2 0,3 4 0,-2-3 0,4 5 0,-3 3 0,3 2 0,-2-1 0,3 1 0,-3-3 0,3 1 0,-3-3 0,3 1 0,-3-2 0,3 1 0,-3-1 0,3 1 0,-3 3 0,3 3 0,-3 3 0,-2-4 0,-3 1 0,2 1 0,-1 1 0,-1 2 0,3 6 0,-1-5 0,3 1 0,-1-5 0,3-1 0,-2-5 0,3 1 0,2 1 0,-1 3 0,-4 2 0,2 7 0,-3 1 0,3 6 0,-3 0 0,3-2 0,3-1 0,3-8 0,2-1 0,-3-2 0,1 1 0,1-6 0,1 2 0,1 1 0,2 1 0,-5 2 0,1 1 0,-5 1 0,-4 0 0,-4 2 0,-3-1 0,-3 1 0,0-1 0,-2 0 0,5 5 0,0 1 0,6-1 0,-1-6 0,3 4 0,-1-1 0,3 0 0,-2 0 0,-3-1 0,-3 10 0,-2 10 0,-2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3:51:17.1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574.91406"/>
      <inkml:brushProperty name="anchorY" value="-74423.55469"/>
      <inkml:brushProperty name="scaleFactor" value="0.5"/>
    </inkml:brush>
  </inkml:definitions>
  <inkml:trace contextRef="#ctx0" brushRef="#br0">52 16 24575,'0'0'0,"0"-4"0,-5-2 0,-5 1 0,0 6 0,0 6 0,3 11 0,2 10 0,2 9 0,2 7 0,5 9 0,2 2 0,-1 2 0,0-1 0,-2 4 0,4-2 0,-1-6 0,0-2 0,3-2 0,-1 0 0,-1-1 0,-2 1 0,3 1 0,-1 5 0,-1 0 0,3 1 0,0-1 0,2-1 0,5-6 0,-3 3 0,3-4 0,2-1 0,2 1 0,-3 1 0,2 0 0,-5 1 0,2 2 0,-4-1 0,3 1 0,-4 0 0,-3 0 0,3 0 0,-3-6 0,-1 1 0,3 0 0,-3-4 0,5 0 0,-2 2 0,-2-3 0,3-4 0,-2-4 0,3-2 0,-2-3 0,3-6 0,-2-1 0,3-1 0,2-4 0,-2 1 0,2 1 0,2 2 0,-2 3 0,0 1 0,3-4 0,-4 0 0,2 6 0,1 1 0,-3 2 0,1-1 0,3 0 0,1 0 0,-3-1 0,1-1 0,1 0 0,1-4 0,-3-2 0,2 1 0,-5 0 0,1-3 0,-3 1 0,2 1 0,2 1 0,-2 7 0,-3 1 0,-4 6 0,-2 5 0,-3 4 0,4 4 0,-1-3 0,5 1 0,-2-5 0,0-4 0,-2-3 0,2 1 0,-1 3 0,5-2 0,-3-1 0,4 2 0,-1-1 0,1 2 0,4-2 0,2-2 0,-3-2 0,2-2 0,1-2 0,-3-2 0,2 0 0,0 0 0,-3-1 0,2 1 0,1-1 0,2-4 0,1-6 0,3-4 0,0-5 0,1-2 0,0-3 0,0 0 0,-5 4 0,0 0 0,0 0 0,1-1 0,1 5 0,1-1 0,1-1 0,0 4 0,1-2 0,0-1 0,1-1 0,3-3 0,2 4 0,-1-2 0,-1 1 0,-1 3 0,-1-2 0,-1 0 0,4-2 0,0-2 0,0-1 0,-1-1 0,-2-1 0,0 0 0,-1-1 0,-1 1 0,0 0 0,0 0 0,0-1 0,-1 1 0,1 0 0,0 0 0,0 5 0,4 0 0,2 0 0,-1 4 0,-1 0 0,4-2 0,-1-2 0,4-2 0,-2-1 0,-1-1 0,-2-1 0,3 5 0,-2 0 0,-1 0 0,3 4 0,-1-1 0,-1-1 0,-2-2 0,2-1 0,0-2 0,-1-1 0,3-1 0,-1 0 0,-1-1 0,2 1 0,0 0 0,-3 0 0,4-1 0,-2 1 0,-1 5 0,3 0 0,-2 0 0,-1 0 0,-2-2 0,-3-2 0,5 1 0,-1-2 0,4 0 0,-1 5 0,-1 0 0,2 0 0,-1-1 0,3 3 0,-2 0 0,4 4 0,2-1 0,-3-2 0,3-2 0,-2 3 0,0-2 0,3 5 0,-2 2 0,1-1 0,-3 3 0,2 2 0,1 2 0,-2-3 0,-3 2 0,2 0 0,-3 2 0,-3 1 0,-2 2 0,-2 0 0,-2 1 0,-1 0 0,0 0 0,0-5 0,-6 0 0,0 5 0,1 1 0,-5 1 0,2 0 0,1 0 0,-4 0 0,3-2 0,1 6 0,-3-1 0,1 0 0,-3-1 0,2-1 0,-3-1 0,1-1 0,-2-1 0,3 0 0,-3 0 0,3-1 0,-3 6 0,3 0 0,-3 0 0,-2-1 0,-3-1 0,-3-2 0,-1 5 0,-1 0 0,-1-1 0,-1-1 0,1 4 0,-1-2 0,1 0 0,-1-1 0,1-3 0,-5 0 0,0 4 0,-5-1 0,1 0 0,-4-1 0,-4-2 0,-2 0 0,-3-1 0,-1-6 0,-2-5 0,0-5 0,-1 0 0,1-3 0,-1-1 0,1-3 0,0-1 0,0-1 0,0-1 0,0 0 0,0-1 0,-5 1 0,0 0 0,0-1 0,1 1 0,1 0 0,-3 0 0,-1 0 0,2 0 0,1 0 0,1 0 0,1 0 0,2 0 0,0 0 0,0 0 0,0 0 0,-5 0 0,1 5 0,-6 0 0,-4 0 0,-4 4 0,2 0 0,-3-2 0,5-2 0,-2 3 0,3 0 0,4-2 0,2-2 0,4-1 0,1-1 0,2-1 0,1 4 0,-1 0 0,1 5 0,-1-2 0,1 0 0,0 3 0,-6-2 0,0-2 0,0-1 0,6 2 0,6-1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26.7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302.30176"/>
      <inkml:brushProperty name="anchorY" value="-31252.41992"/>
      <inkml:brushProperty name="scaleFactor" value="0.5"/>
    </inkml:brush>
  </inkml:definitions>
  <inkml:trace contextRef="#ctx0" brushRef="#br0">1 2448 24575,'0'0'0,"0"-5"0,0 5 0,0 5 0,0 5 0,4 7 0,2 3 0,-1 4 0,-1 1 0,4-4 0,4-10 0,4-6 0,4-8 0,3-8 0,1-7 0,1-3 0,6-4 0,0 4 0,-1 0 0,0 5 0,-2 4 0,0-1 0,-2-1 0,-1 2 0,0-2 0,0 2 0,-1 2 0,1 4 0,0 2 0,-1-3 0,1 1 0,0 1 0,0 1 0,0-3 0,5 1 0,0-5 0,10-3 0,4-4 0,4-3 0,3-3 0,5 0 0,1-2 0,-1 6 0,0-1 0,2 6 0,5 4 0,-2 4 0,4 3 0,2 3 0,3-4 0,2 0 0,1-4 0,1 0 0,1-3 0,-5-4 0,1 2 0,-6-3 0,-5 4 0,-3 3 0,-3-2 0,2 2 0,-1 3 0,4 3 0,0 1 0,2-4 0,10-3 0,3-5 0,7-9 0,1-3 0,6-8 0,3 1 0,-1 0 0,2 2 0,-3 7 0,-4 8 0,-3 5 0,2 6 0,-2 4 0,3 2 0,9-4 0,4 0 0,2-5 0,2-4 0,0 0 0,0-2 0,-6-3 0,-5 2 0,-1-1 0,-5 3 0,-2 4 0,-4 3 0,-2 3 0,-1 2 0,3 1 0,1 2 0,-1-1 0,-1 1 0,-5 0 0,-2-1 0,-1 0 0,-4 1 0,1-1 0,0 0 0,2 5 0,2 0 0,2 5 0,1-1 0,5-1 0,1-2 0,5-2 0,0-2 0,3-1 0,3 0 0,3-1 0,-2-1 0,-4 6 0,-4-1 0,-8 6 0,-9 0 0,-6-2 0,-11-2 0,-8-2 0,-8-1 0,-5-2 0,-3-1 0,-2 0 0,-5 5 0,-1 4 0,0 1 0,1 4 0,7 3 0,7 3 0,6 7 0,10 2 0,3 6 0,3 0 0,0-7 0,-6-1 0,-1-7 0,-7-7 0,-4-5 0,-10-9 0,-9-8 0,-7-6 0,-10-1 0,-5-2 0,-1-3 0,-6-1 0,-3-1 0,0-6 0,-2-1 0,2-6 0,3-3 0,-1 0 0,-2-2 0,1-3 0,-2 4 0,3-3 0,-3 5 0,-1-3 0,1 5 0,4-3 0,3 3 0,4 2 0,1 3 0,2 3 0,1 1 0,1 2 0,-1 0 0,1 1 0,0 0 0,4-1 0,0-4 0,0-1 0,4-5 0,0 1 0,-3-4 0,0 2 0,2-3 0,-1 2 0,-1 3 0,-2 2 0,-1 4 0,-1 1 0,-1 1 0,-1 1 0,-5 1 0,-1-5 0,1-6 0,0-5 0,2-9 0,1-3 0,1-2 0,1-6 0,-1 6 0,2 2 0,-1 6 0,-5 11 0,4 33 0,0 0 0,0-1 0,0 1 0,0 0 0,0 0 0,0 0 0,-1 0 0,1 0 0,-4-3 0,-15-9 0,1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01.9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64.67554"/>
      <inkml:brushProperty name="anchorY" value="-17274.11914"/>
      <inkml:brushProperty name="scaleFactor" value="0.5"/>
    </inkml:brush>
  </inkml:definitions>
  <inkml:trace contextRef="#ctx0" brushRef="#br0">0 11 24575,'0'0'0,"5"-5"0,0-1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02.0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90.69312"/>
      <inkml:brushProperty name="anchorY" value="-18279.625"/>
      <inkml:brushProperty name="scaleFactor" value="0.5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03.5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06.69287"/>
      <inkml:brushProperty name="anchorY" value="-19295.625"/>
      <inkml:brushProperty name="scaleFactor" value="0.5"/>
    </inkml:brush>
  </inkml:definitions>
  <inkml:trace contextRef="#ctx0" brushRef="#br0">38 15 24575,'0'0'0,"0"-4"0,-5-2 0,-6 1 0,1 6 0,1 6 0,6 6 0,9 6 0,1 8 0,1 2 0,3 2 0,0 4 0,-3 4 0,3 4 0,-2 8 0,-2 8 0,-2 1 0,-1 4 0,-3 4 0,0 8 0,4 2 0,0 1 0,4 5 0,0 0 0,4 3 0,3 4 0,3 2 0,-2 4 0,6 1 0,2-4 0,1 1 0,1-5 0,0-4 0,-1-4 0,0-3 0,-1-3 0,0-6 0,1-1 0,-6 0 0,-1 1 0,1-4 0,-4 1 0,0 2 0,2-4 0,-3 1 0,1-3 0,2-4 0,-3-3 0,1-2 0,-3 2 0,-3 5 0,-3-1 0,2 3 0,-2 4 0,-2 2 0,4 3 0,3 1 0,0 2 0,3 0 0,2 0 0,-2 1 0,2-6 0,-3 0 0,1 4 0,-3 2 0,-3 6 0,2 0 0,-2 0 0,-3-2 0,-1-1 0,3-7 0,-2-6 0,0-6 0,3-5 0,-1-2 0,-1-4 0,-2 5 0,-2 5 0,-6 5 0,-7 4 0,0 4 0,1-4 0,1 2 0,3-4 0,1-10 0,2-4 0,2-8 0,0-1 0,-5-11 0,1 1 0,-1-3 0,1-2 0,1-1 0,2 3 0,-5 0 0,0 5 0,1 4 0,1 4 0,1 3 0,-3-3 0,0 2 0,0-5 0,2-4 0,1-4 0,2-2 0,-5-13 0,0-12 0,-4-21 0,1-4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06.1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539.14014"/>
      <inkml:brushProperty name="anchorY" value="-26327.08398"/>
      <inkml:brushProperty name="scaleFactor" value="0.5"/>
    </inkml:brush>
  </inkml:definitions>
  <inkml:trace contextRef="#ctx0" brushRef="#br0">44 823 24575,'0'0'0,"-4"0"0,-2-5 0,-4 0 0,1-5 0,1-5 0,2-3 0,7-3 0,1-2 0,7 3 0,0-1 0,4 6 0,4 3 0,2 5 0,4 3 0,1 2 0,5 2 0,7 0 0,0 1 0,3 0 0,9-5 0,8-1 0,6-5 0,7 1 0,3 1 0,2-3 0,2-3 0,0 2 0,0-4 0,0 3 0,0-2 0,-6 3 0,0-2 0,0 3 0,-4-3 0,0 3 0,-3 2 0,1 3 0,-3-2 0,2 1 0,3 1 0,-3-3 0,3 2 0,2 0 0,2-3 0,1 2 0,2 1 0,2 2 0,-1 1 0,1 3 0,-5 0 0,0 1 0,-5 0 0,1 0 0,0 1 0,-2-1 0,2 0 0,1-5 0,7 0 0,3 0 0,1-4 0,0-4 0,0 1 0,-1 2 0,-6 2 0,-6 3 0,-5 2 0,-4 2 0,-4 6 0,-2 0 0,4 1 0,5-2 0,5 0 0,-1-2 0,4-1 0,1-5 0,-2-1 0,-4 0 0,-3-4 0,-9 0 0,-2 2 0,-8 2 0,1 1 0,-5 2 0,2 1 0,1 1 0,9 0 0,2-4 0,8-1 0,0-5 0,5-4 0,-2-4 0,-1-4 0,-3-1 0,-3 3 0,-2 5 0,-6 4 0,-6 5 0,0 3 0,-1 2 0,4 1 0,1 1 0,7 0 0,3 0 0,5-5 0,0-1 0,4-5 0,4 1 0,2-5 0,3 3 0,-3 2 0,-4 2 0,-5 3 0,-5 2 0,-2 1 0,-2 1 0,-6 0 0,-1 0 0,-1 1 0,2-1 0,1 1 0,-3-6 0,0 0 0,1 0 0,2 1 0,1-4 0,1 1 0,1 1 0,1 1 0,4 2 0,1 1 0,6 1 0,-2 1 0,-1 0 0,-2 0 0,-2 1 0,-7-1 0,-6 0 0,-6 5 0,-4 0 0,-5 1 0,-1-2 0,-1-1 0,0-1 0,0-1 0,-5 4 0,0 0 0,0 0 0,2-1 0,0-1 0,2-1 0,1-2 0,1 1 0,0 4 0,0 0 0,0 5 0,-5 4 0,0 4 0,0-2 0,1-2 0,-4 0 0,1-3 0,0-2 0,-2 1 0,-5 3 0,-3 4 0,-3 3 0,-3 2 0,-1 2 0,-2 1 0,1 0 0,4-5 0,0 1 0,1 4 0,-1 6 0,-2 7 0,0 4 0,-1 10 0,0 2 0,-1 1 0,0 0 0,-1 4 0,1-1 0,0-1 0,0 3 0,0 3 0,0 4 0,0 3 0,0 7 0,0 3 0,0 0 0,0-1 0,0-1 0,0 0 0,0-2 0,0-5 0,0-2 0,0 1 0,-5-4 0,0 0 0,0 1 0,-4 2 0,1 7 0,1 2 0,1 1 0,-2 5 0,1-1 0,1-1 0,2-2 0,1-1 0,1-7 0,1-7 0,1 0 0,0-5 0,1 2 0,-1 8 0,0 2 0,1 3 0,-1 6 0,0 1 0,0 5 0,0-2 0,0-1 0,0-2 0,0-3 0,0-2 0,0-1 0,0-1 0,0-1 0,0 0 0,0 0 0,-5 1 0,0-1 0,0-4 0,0-1 0,2-14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22:45:32.4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878.87305"/>
      <inkml:brushProperty name="anchorY" value="-29821.33203"/>
      <inkml:brushProperty name="scaleFactor" value="0.5"/>
    </inkml:brush>
  </inkml:definitions>
  <inkml:trace contextRef="#ctx0" brushRef="#br0">21 1696 24575,'0'0'0,"0"4"0,0 7 0,-5-1 0,0 4 0,-1 4 0,2 2 0,6 3 0,6-4 0,6-5 0,5-4 0,4 1 0,1-3 0,2-1 0,0-3 0,0-2 0,0-1 0,0-1 0,-1 0 0,5-1 0,0-4 0,0 0 0,-1-1 0,-1 2 0,4 1 0,-1 1 0,4-4 0,0 0 0,-2-4 0,2 1 0,-1-4 0,-2-3 0,4 2 0,-3-2 0,4 2 0,-3 4 0,5 3 0,-4 2 0,4 3 0,-3 2 0,-2 0 0,-3 0 0,-2 1 0,-2 0 0,-2-1 0,0 1 0,-1-6 0,1 0 0,-6-5 0,-4-4 0,-1 0 0,-3-2 0,-4-2 0,-7 2 0,-2-1 0,-2-2 0,-6-2 0,2-1 0,-5 4 0,2-1 0,2-1 0,2-1 0,-2-1 0,2-1 0,-4-1 0,1-1 0,3 0 0,-4 0 0,2-5 0,-3 4 0,-3 2 0,-3-1 0,2 2 0,2-1 0,5 0 0,3-1 0,3 1 0,2-1 0,1 0 0,1 0 0,-1 0 0,1 1 0,0-6 0,4 0 0,5-1 0,1 2 0,3 1 0,-1 2 0,2 0 0,2 0 0,3-4 0,-3 1 0,1-1 0,1-4 0,2 1 0,-4 1 0,-3 2 0,0 2 0,1 1 0,3 1 0,2 1 0,-3 0 0,2 1 0,0 4 0,2 1 0,2-1 0,-5 0 0,1 3 0,-4-1 0,0 4 0,3-1 0,1-2 0,2 3 0,2-2 0,0-1 0,2-3 0,0 3 0,0 4 0,1 4 0,-1 3 0,0-2 0,0 2 0,0-4 0,0 2 0,0-4 0,0 1 0,0-2 0,0 1 0,0 4 0,0 1 0,4 3 0,1 2 0,0 2 0,-1 0 0,-1 0 0,-1 1 0,4-1 0,0 1 0,-1-1 0,4 0 0,-1 0 0,3 0 0,-1 0 0,4 5 0,-3 0 0,-2 5 0,-3-1 0,-2 4 0,-2-2 0,-2 3 0,0-2 0,0 2 0,-1 3 0,-5 2 0,1 3 0,-1 1 0,2 6 0,1 6 0,1 1 0,0 3 0,-3-1 0,0 2 0,0-2 0,-4-3 0,1-4 0,1 3 0,-3-2 0,1-1 0,2-2 0,-4-2 0,3-6 0,1 0 0,-3-1 0,2 0 0,-4 7 0,2 0 0,2 7 0,2 5 0,2 3 0,2 0 0,1 1 0,1-3 0,-5 1 0,0-3 0,0-3 0,-4-4 0,-4-3 0,1-6 0,-3-2 0,-3 0 0,3 0 0,-2 1 0,-2 1 0,-1 2 0,-3 0 0,0 1 0,-2 0 0,0 0 0,0 0 0,0 0 0,-1 0 0,1 0 0,5-5 0,0-10 0,5-6 0,4-8 0,4-8 0,3-1 0,3 2 0,1 1 0,0-1 0,1 2 0,0 2 0,-1-3 0,1 2 0,4 2 0,0 1 0,0 2 0,-1 1 0,-1 2 0,-1 0 0,-1 0 0,-1 0 0,0 1 0,0-1 0,0 0 0,-1 0 0,1 0 0,0 1 0,-1-1 0,1 0 0,0-1 0,0-4 0,0 0 0,0-5 0,0 0 0,0 2 0,-5-3 0,0-3 0,-1 1 0,-3-2 0,1 2 0,-4 9 0,-4 7 0,-3 8 0,-2 6 0,-3 5 0,0 2 0,-2 2 0,1 1 0,-1-1 0,1 0 0,-1 0 0,1 0 0,0-1 0,0 0 0,0 0 0,0 0 0,0 0 0,0 0 0,0-1 0,0 1 0,0 0 0,0 0 0,-5-5 0,-5-6 0,-5-4 0,-5-9 0,-2-4 0,-3-7 0,0 1 0,-1-5 0,-5 2 0,0 2 0,1 2 0,0 4 0,2 1 0,1 2 0,1 1 0,1 1 0,-5-1 0,0 1 0,0-1 0,-3 0 0,-5 1 0,1 4 0,-3 0 0,-3 5 0,-2-1 0,3-1 0,-2-2 0,5 3 0,-2-1 0,4-2 0,3 3 0,-2 0 0,2-3 0,-2-1 0,1-1 0,-3-3 0,3-5 0,-3-1 0,1-1 0,4 2 0,-3 0 0,2 2 0,2 0 0,-3 2 0,2 0 0,-3 0 0,1 0 0,-3 5 0,-3 1 0,-3-1 0,-2 0 0,-2 3 0,-1-1 0,-1 4 0,4-1 0,1-2 0,5 3 0,4-2 0,-1 3 0,3-2 0,-2-2 0,1-2 0,-2-2 0,2-2 0,-4-1 0,-2-1 0,-2-1 0,2 1 0,-2-1 0,3 1 0,0 5 0,2 0 0,4 0 0,3-1 0,3-1 0,1-1 0,2-1 0,0-1 0,1 0 0,-5 0 0,-1 0 0,1 0 0,0 5 0,1 0 0,1 5 0,1-1 0,1 0 0,0-3 0,0-2 0,1 3 0,-6-1 0,0 0 0,-5-2 0,1-2 0,1 0 0,2-1 0,-3 4 0,2 0 0,1 4 0,1 5 0,2-1 0,2 3 0,0-2 0,-4 1 0,1-2 0,-1-4 0,1-2 0,1-3 0,2-3 0,0 0 0,1-1 0,0-1 0,0 1 0,0-1 0,1 1 0,-1-1 0,0 1 0,0 0 0,0 0 0,1 5 0,-1 0 0,0 5 0,0 4 0,0 0 0,0 2 0,0-3 0,5-8 0,0-7 0,6-9 0,3-6 0,0-5 0,2-2 0,-3 3 0,3-1 0,1 1 0,-2-1 0,1-1 0,-3 0 0,2-2 0,2 1 0,7 4 0,3 0 0,6 0 0,0-1 0,6-6 0,-3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32.xml"/><Relationship Id="rId18" Type="http://schemas.openxmlformats.org/officeDocument/2006/relationships/image" Target="../media/image36.png"/><Relationship Id="rId3" Type="http://schemas.openxmlformats.org/officeDocument/2006/relationships/customXml" Target="../ink/ink27.xml"/><Relationship Id="rId21" Type="http://schemas.openxmlformats.org/officeDocument/2006/relationships/customXml" Target="../ink/ink36.xml"/><Relationship Id="rId7" Type="http://schemas.openxmlformats.org/officeDocument/2006/relationships/customXml" Target="../ink/ink29.xml"/><Relationship Id="rId12" Type="http://schemas.openxmlformats.org/officeDocument/2006/relationships/image" Target="../media/image33.png"/><Relationship Id="rId17" Type="http://schemas.openxmlformats.org/officeDocument/2006/relationships/customXml" Target="../ink/ink34.xml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customXml" Target="../ink/ink31.xml"/><Relationship Id="rId24" Type="http://schemas.openxmlformats.org/officeDocument/2006/relationships/image" Target="../media/image39.png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10" Type="http://schemas.openxmlformats.org/officeDocument/2006/relationships/image" Target="../media/image32.png"/><Relationship Id="rId19" Type="http://schemas.openxmlformats.org/officeDocument/2006/relationships/customXml" Target="../ink/ink35.xml"/><Relationship Id="rId4" Type="http://schemas.openxmlformats.org/officeDocument/2006/relationships/image" Target="../media/image29.png"/><Relationship Id="rId9" Type="http://schemas.openxmlformats.org/officeDocument/2006/relationships/customXml" Target="../ink/ink30.xm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Recapitulando aula anterior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Visualização de dados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 err="1"/>
              <a:t>GGplot</a:t>
            </a:r>
            <a:r>
              <a:rPr lang="pt-BR" sz="2400" dirty="0"/>
              <a:t>: A </a:t>
            </a:r>
            <a:r>
              <a:rPr lang="pt-BR" sz="2400" dirty="0" err="1"/>
              <a:t>Grammar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Graphics</a:t>
            </a:r>
            <a:endParaRPr lang="pt-BR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D2B66-1D25-EE37-89FC-A09BAAD50ADA}"/>
              </a:ext>
            </a:extLst>
          </p:cNvPr>
          <p:cNvSpPr txBox="1">
            <a:spLocks/>
          </p:cNvSpPr>
          <p:nvPr/>
        </p:nvSpPr>
        <p:spPr>
          <a:xfrm>
            <a:off x="505072" y="1379130"/>
            <a:ext cx="7315200" cy="105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de dados com R</a:t>
            </a:r>
            <a:br>
              <a:rPr lang="pt-BR" dirty="0"/>
            </a:br>
            <a:r>
              <a:rPr lang="pt-BR" sz="2700" dirty="0"/>
              <a:t>Aula 05 – Visualize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Mapas</a:t>
            </a:r>
            <a:br>
              <a:rPr lang="pt-BR" dirty="0"/>
            </a:br>
            <a:br>
              <a:rPr lang="pt-BR" dirty="0"/>
            </a:br>
            <a:r>
              <a:rPr lang="pt-BR" sz="3300" dirty="0" err="1">
                <a:solidFill>
                  <a:schemeClr val="accent1">
                    <a:lumMod val="50000"/>
                  </a:schemeClr>
                </a:solidFill>
              </a:rPr>
              <a:t>geom_sf</a:t>
            </a: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693460" y="977153"/>
            <a:ext cx="7621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Entre as tantas opções com o </a:t>
            </a:r>
            <a:r>
              <a:rPr lang="pt-BR" dirty="0" err="1"/>
              <a:t>GGplot</a:t>
            </a:r>
            <a:r>
              <a:rPr lang="pt-BR" dirty="0"/>
              <a:t>, podemos inclusive representar mapas!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representar mapas com </a:t>
            </a:r>
            <a:r>
              <a:rPr lang="pt-BR" dirty="0" err="1"/>
              <a:t>GGplot</a:t>
            </a:r>
            <a:r>
              <a:rPr lang="pt-BR" dirty="0"/>
              <a:t>, precisamos apenas de uma base de dados com a malha geométrica dos territórios (</a:t>
            </a:r>
            <a:r>
              <a:rPr lang="pt-BR" dirty="0" err="1"/>
              <a:t>geom</a:t>
            </a:r>
            <a:r>
              <a:rPr lang="pt-BR" dirty="0"/>
              <a:t>). Para o território brasileiro, essas malhas estão disponíveis no pacote </a:t>
            </a:r>
            <a:r>
              <a:rPr lang="pt-BR" b="1" dirty="0" err="1"/>
              <a:t>geobr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Portanto, devemos ter uma base com a seguinte estrutura: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2B944B-D0CC-F15E-2962-69709DCF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92" y="3176162"/>
            <a:ext cx="5963386" cy="30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Exemplos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A9CF9AE-FFAA-DB45-B0BA-289E9A2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1038C9-3374-80ED-6F18-8A706DB2E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2"/>
          <a:stretch/>
        </p:blipFill>
        <p:spPr>
          <a:xfrm>
            <a:off x="2450701" y="708211"/>
            <a:ext cx="6576004" cy="49126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CC3D92D-AA04-DC5B-986D-460625AFB604}"/>
                  </a:ext>
                </a:extLst>
              </p14:cNvPr>
              <p14:cNvContentPartPr/>
              <p14:nvPr/>
            </p14:nvContentPartPr>
            <p14:xfrm>
              <a:off x="2886141" y="904779"/>
              <a:ext cx="5898240" cy="463392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CC3D92D-AA04-DC5B-986D-460625AFB6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8141" y="887139"/>
                <a:ext cx="5933880" cy="46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29917CB-2934-EAC5-6D7F-9B80B0880235}"/>
                  </a:ext>
                </a:extLst>
              </p14:cNvPr>
              <p14:cNvContentPartPr/>
              <p14:nvPr/>
            </p14:nvContentPartPr>
            <p14:xfrm>
              <a:off x="1728021" y="1406619"/>
              <a:ext cx="820800" cy="92196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29917CB-2934-EAC5-6D7F-9B80B08802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9381" y="1397979"/>
                <a:ext cx="838440" cy="9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64EED28-BEF2-8099-0129-5E201D589218}"/>
              </a:ext>
            </a:extLst>
          </p:cNvPr>
          <p:cNvGrpSpPr/>
          <p:nvPr/>
        </p:nvGrpSpPr>
        <p:grpSpPr>
          <a:xfrm>
            <a:off x="3440901" y="1179"/>
            <a:ext cx="2661120" cy="3214440"/>
            <a:chOff x="3440901" y="1179"/>
            <a:chExt cx="2661120" cy="3214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990349E4-0BE6-7175-2E16-77DB67D105EE}"/>
                    </a:ext>
                  </a:extLst>
                </p14:cNvPr>
                <p14:cNvContentPartPr/>
                <p14:nvPr/>
              </p14:nvContentPartPr>
              <p14:xfrm>
                <a:off x="5485701" y="2393379"/>
                <a:ext cx="136440" cy="79308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990349E4-0BE6-7175-2E16-77DB67D105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67701" y="2375379"/>
                  <a:ext cx="17208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1F040E38-BF11-24F6-6944-6D16762A70C9}"/>
                    </a:ext>
                  </a:extLst>
                </p14:cNvPr>
                <p14:cNvContentPartPr/>
                <p14:nvPr/>
              </p14:nvContentPartPr>
              <p14:xfrm>
                <a:off x="5570301" y="2375379"/>
                <a:ext cx="531720" cy="84024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1F040E38-BF11-24F6-6944-6D16762A70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2661" y="2357739"/>
                  <a:ext cx="56736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12C27E5D-DF8B-1575-0948-4F8A6B63EA05}"/>
                    </a:ext>
                  </a:extLst>
                </p14:cNvPr>
                <p14:cNvContentPartPr/>
                <p14:nvPr/>
              </p14:nvContentPartPr>
              <p14:xfrm>
                <a:off x="5497581" y="2177739"/>
                <a:ext cx="192600" cy="6084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12C27E5D-DF8B-1575-0948-4F8A6B63EA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79941" y="2159739"/>
                  <a:ext cx="228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7CD41486-D7DF-98CD-50FB-BFBDC39E5BB2}"/>
                    </a:ext>
                  </a:extLst>
                </p14:cNvPr>
                <p14:cNvContentPartPr/>
                <p14:nvPr/>
              </p14:nvContentPartPr>
              <p14:xfrm>
                <a:off x="5423421" y="2348019"/>
                <a:ext cx="277920" cy="727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7CD41486-D7DF-98CD-50FB-BFBDC39E5BB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05421" y="2330379"/>
                  <a:ext cx="313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179071B8-3EB6-3F54-DA76-4FB3F348C7D1}"/>
                    </a:ext>
                  </a:extLst>
                </p14:cNvPr>
                <p14:cNvContentPartPr/>
                <p14:nvPr/>
              </p14:nvContentPartPr>
              <p14:xfrm>
                <a:off x="5423421" y="2134539"/>
                <a:ext cx="261720" cy="1425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179071B8-3EB6-3F54-DA76-4FB3F348C7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05421" y="2116899"/>
                  <a:ext cx="297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CF0291C6-76BB-7BB0-6C70-F7637AF5440D}"/>
                    </a:ext>
                  </a:extLst>
                </p14:cNvPr>
                <p14:cNvContentPartPr/>
                <p14:nvPr/>
              </p14:nvContentPartPr>
              <p14:xfrm>
                <a:off x="5495421" y="2287179"/>
                <a:ext cx="224280" cy="889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CF0291C6-76BB-7BB0-6C70-F7637AF544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77421" y="2269179"/>
                  <a:ext cx="259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07549A8A-BC7B-AFE7-70AA-D97DBE12CC31}"/>
                    </a:ext>
                  </a:extLst>
                </p14:cNvPr>
                <p14:cNvContentPartPr/>
                <p14:nvPr/>
              </p14:nvContentPartPr>
              <p14:xfrm>
                <a:off x="5549061" y="2333259"/>
                <a:ext cx="111600" cy="424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07549A8A-BC7B-AFE7-70AA-D97DBE12CC3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31421" y="2315259"/>
                  <a:ext cx="147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F0A43E1-DF9A-BCF7-54F4-4237BB814D77}"/>
                    </a:ext>
                  </a:extLst>
                </p14:cNvPr>
                <p14:cNvContentPartPr/>
                <p14:nvPr/>
              </p14:nvContentPartPr>
              <p14:xfrm>
                <a:off x="3440901" y="1179"/>
                <a:ext cx="1938600" cy="216900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F0A43E1-DF9A-BCF7-54F4-4237BB814D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22901" y="-16461"/>
                  <a:ext cx="1974240" cy="220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F6E8BE53-905A-0CB8-0CED-A7F5446CE0B0}"/>
                  </a:ext>
                </a:extLst>
              </p14:cNvPr>
              <p14:cNvContentPartPr/>
              <p14:nvPr/>
            </p14:nvContentPartPr>
            <p14:xfrm>
              <a:off x="7493781" y="-32555"/>
              <a:ext cx="1731960" cy="211644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F6E8BE53-905A-0CB8-0CED-A7F5446CE0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76141" y="-50195"/>
                <a:ext cx="1767600" cy="21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23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15563BF-72CA-7B50-8802-3D59F512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9FF47F-808F-5A09-0ADC-57B7188BE79F}"/>
              </a:ext>
            </a:extLst>
          </p:cNvPr>
          <p:cNvSpPr txBox="1"/>
          <p:nvPr/>
        </p:nvSpPr>
        <p:spPr>
          <a:xfrm>
            <a:off x="2492188" y="1048872"/>
            <a:ext cx="6722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Péssimo</a:t>
            </a:r>
            <a:r>
              <a:rPr lang="pt-BR" sz="2800" dirty="0"/>
              <a:t>   Ruim   Regular   Bom   </a:t>
            </a:r>
            <a:r>
              <a:rPr lang="pt-BR" sz="2800" b="1" dirty="0"/>
              <a:t>Muito  bom</a:t>
            </a:r>
          </a:p>
          <a:p>
            <a:endParaRPr lang="pt-BR" sz="2800" b="1" dirty="0"/>
          </a:p>
          <a:p>
            <a:r>
              <a:rPr lang="pt-BR" sz="2800" b="1" dirty="0"/>
              <a:t>- 2                    -1           0            1                   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97A44F-82E5-16CC-0CE7-E41AB5B7E9BA}"/>
              </a:ext>
            </a:extLst>
          </p:cNvPr>
          <p:cNvSpPr txBox="1"/>
          <p:nvPr/>
        </p:nvSpPr>
        <p:spPr>
          <a:xfrm>
            <a:off x="1452282" y="3073115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Média</a:t>
            </a:r>
          </a:p>
        </p:txBody>
      </p:sp>
    </p:spTree>
    <p:extLst>
      <p:ext uri="{BB962C8B-B14F-4D97-AF65-F5344CB8AC3E}">
        <p14:creationId xmlns:p14="http://schemas.microsoft.com/office/powerpoint/2010/main" val="386703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Revisão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Tópicos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74995" y="1012954"/>
            <a:ext cx="61004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Iterações/Loops e Condicionais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Tutoriais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Estatística Básica com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Censo Demográfico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Tópicos</a:t>
            </a:r>
          </a:p>
          <a:p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Visualize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visualizar</a:t>
            </a:r>
          </a:p>
        </p:txBody>
      </p:sp>
    </p:spTree>
    <p:extLst>
      <p:ext uri="{BB962C8B-B14F-4D97-AF65-F5344CB8AC3E}">
        <p14:creationId xmlns:p14="http://schemas.microsoft.com/office/powerpoint/2010/main" val="27732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Uma imagem vale mais que mil palavras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Visualização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878541"/>
            <a:ext cx="76213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Visualização </a:t>
            </a:r>
            <a:r>
              <a:rPr lang="pt-BR" sz="2000" dirty="0"/>
              <a:t>é a conversão dos dados em formatos visuais. Permite caracterizar e descrever os dados, assim como relacioná-los.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É a técnica mais poderosa de exploração dos dados, pois sintetiza informações.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Bons gráficos: </a:t>
            </a:r>
            <a:r>
              <a:rPr lang="pt-BR" sz="2000" dirty="0"/>
              <a:t>apresenta muita informação de forma concisa e coerente.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Gráficos ruins: </a:t>
            </a:r>
            <a:r>
              <a:rPr lang="pt-BR" sz="2000" dirty="0"/>
              <a:t>distorcem informações, dificultam e enviesam a interpretação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No R, vamos pular a parte teórica substantiva para a cereja do bolo: o pacote </a:t>
            </a:r>
            <a:r>
              <a:rPr lang="pt-BR" sz="2000" dirty="0" err="1"/>
              <a:t>GGplot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687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Visualização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833718"/>
            <a:ext cx="762135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Variáveis categóricas ou qualitativas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Tabela de frequência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Barras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Pizza</a:t>
            </a:r>
          </a:p>
          <a:p>
            <a:pPr algn="just"/>
            <a:endParaRPr lang="pt-BR" dirty="0"/>
          </a:p>
          <a:p>
            <a:pPr algn="just"/>
            <a:r>
              <a:rPr lang="pt-BR" sz="2000" b="1" dirty="0"/>
              <a:t>Variáveis métricas discretas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Tabela de frequência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Barras</a:t>
            </a:r>
          </a:p>
          <a:p>
            <a:pPr algn="just"/>
            <a:endParaRPr lang="pt-BR" dirty="0"/>
          </a:p>
          <a:p>
            <a:pPr algn="just"/>
            <a:r>
              <a:rPr lang="pt-BR" sz="2000" b="1" dirty="0"/>
              <a:t>Variáveis métricas contínuas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Tabela de frequência de agrupamentos (faixas)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Histograma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Densidade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 err="1"/>
              <a:t>Boxplot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6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GGplot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878541"/>
            <a:ext cx="7621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err="1"/>
              <a:t>GGplot</a:t>
            </a:r>
            <a:r>
              <a:rPr lang="pt-BR" sz="2000" b="1" dirty="0"/>
              <a:t> </a:t>
            </a:r>
            <a:r>
              <a:rPr lang="pt-BR" sz="2000" dirty="0"/>
              <a:t>é a gramática dos gráficos no R.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As funções para criação de gráfico seguem um padrão estrutural lógico que é organizado por camadas.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4771BD-B383-ADB7-1BBF-0C6BB04F640C}"/>
              </a:ext>
            </a:extLst>
          </p:cNvPr>
          <p:cNvSpPr txBox="1"/>
          <p:nvPr/>
        </p:nvSpPr>
        <p:spPr>
          <a:xfrm>
            <a:off x="3818965" y="2922494"/>
            <a:ext cx="5838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primeira camada, definimos nossos dados e as variáveis.</a:t>
            </a:r>
          </a:p>
          <a:p>
            <a:endParaRPr lang="pt-BR" dirty="0"/>
          </a:p>
          <a:p>
            <a:r>
              <a:rPr lang="pt-BR" b="1" dirty="0" err="1">
                <a:highlight>
                  <a:srgbClr val="FFFF00"/>
                </a:highlight>
              </a:rPr>
              <a:t>ggplot</a:t>
            </a:r>
            <a:r>
              <a:rPr lang="pt-BR" dirty="0"/>
              <a:t>( data = ... , </a:t>
            </a:r>
            <a:r>
              <a:rPr lang="pt-BR" b="1" dirty="0" err="1">
                <a:highlight>
                  <a:srgbClr val="FFFF00"/>
                </a:highlight>
              </a:rPr>
              <a:t>aes</a:t>
            </a:r>
            <a:r>
              <a:rPr lang="pt-BR" dirty="0"/>
              <a:t>( x = ... , y ... ) 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1DBE43-439E-D2A9-2D92-76FB1FF04C1D}"/>
              </a:ext>
            </a:extLst>
          </p:cNvPr>
          <p:cNvSpPr txBox="1"/>
          <p:nvPr/>
        </p:nvSpPr>
        <p:spPr>
          <a:xfrm>
            <a:off x="3818965" y="4104673"/>
            <a:ext cx="746710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segunda camada (adicionada com </a:t>
            </a:r>
            <a:r>
              <a:rPr lang="pt-BR" sz="2400" dirty="0"/>
              <a:t>+</a:t>
            </a:r>
            <a:r>
              <a:rPr lang="pt-BR" dirty="0"/>
              <a:t> ao final), definimos o tipo do gráfico.</a:t>
            </a:r>
          </a:p>
          <a:p>
            <a:endParaRPr lang="pt-BR" dirty="0"/>
          </a:p>
          <a:p>
            <a:r>
              <a:rPr lang="pt-BR" b="1" dirty="0" err="1"/>
              <a:t>ggplot</a:t>
            </a:r>
            <a:r>
              <a:rPr lang="pt-BR" dirty="0"/>
              <a:t>( data = ... , </a:t>
            </a:r>
            <a:r>
              <a:rPr lang="pt-BR" b="1" dirty="0" err="1"/>
              <a:t>aes</a:t>
            </a:r>
            <a:r>
              <a:rPr lang="pt-BR" dirty="0"/>
              <a:t>( x = ... , y ... ) )</a:t>
            </a:r>
            <a:r>
              <a:rPr lang="pt-BR" b="1" dirty="0">
                <a:highlight>
                  <a:srgbClr val="FFFF00"/>
                </a:highlight>
              </a:rPr>
              <a:t>+</a:t>
            </a:r>
          </a:p>
          <a:p>
            <a:r>
              <a:rPr lang="pt-BR" b="1" dirty="0" err="1">
                <a:highlight>
                  <a:srgbClr val="FFFF00"/>
                </a:highlight>
              </a:rPr>
              <a:t>geom_bar</a:t>
            </a:r>
            <a:r>
              <a:rPr lang="pt-BR" dirty="0"/>
              <a:t>( ... )</a:t>
            </a:r>
          </a:p>
        </p:txBody>
      </p:sp>
    </p:spTree>
    <p:extLst>
      <p:ext uri="{BB962C8B-B14F-4D97-AF65-F5344CB8AC3E}">
        <p14:creationId xmlns:p14="http://schemas.microsoft.com/office/powerpoint/2010/main" val="3313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GGplot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699247"/>
            <a:ext cx="7621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err="1"/>
              <a:t>GGplot</a:t>
            </a:r>
            <a:r>
              <a:rPr lang="pt-BR" sz="2000" b="1" dirty="0"/>
              <a:t> </a:t>
            </a:r>
            <a:r>
              <a:rPr lang="pt-BR" sz="2000" dirty="0"/>
              <a:t>é a gramática dos gráficos no R.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As funções para criação de gráfico seguem um padrão estrutural lógico que é organizado por camadas.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4771BD-B383-ADB7-1BBF-0C6BB04F640C}"/>
              </a:ext>
            </a:extLst>
          </p:cNvPr>
          <p:cNvSpPr txBox="1"/>
          <p:nvPr/>
        </p:nvSpPr>
        <p:spPr>
          <a:xfrm>
            <a:off x="3778240" y="2326376"/>
            <a:ext cx="5838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primeira camada, definimos nossos dados e as variáveis.</a:t>
            </a:r>
          </a:p>
          <a:p>
            <a:endParaRPr lang="pt-BR" dirty="0"/>
          </a:p>
          <a:p>
            <a:r>
              <a:rPr lang="pt-BR" b="1" dirty="0" err="1">
                <a:highlight>
                  <a:srgbClr val="FFFF00"/>
                </a:highlight>
              </a:rPr>
              <a:t>ggplot</a:t>
            </a:r>
            <a:r>
              <a:rPr lang="pt-BR" dirty="0"/>
              <a:t>( data = ... , </a:t>
            </a:r>
            <a:r>
              <a:rPr lang="pt-BR" b="1" dirty="0" err="1">
                <a:highlight>
                  <a:srgbClr val="FFFF00"/>
                </a:highlight>
              </a:rPr>
              <a:t>aes</a:t>
            </a:r>
            <a:r>
              <a:rPr lang="pt-BR" dirty="0"/>
              <a:t>( x = ... , y ... ) 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1DBE43-439E-D2A9-2D92-76FB1FF04C1D}"/>
              </a:ext>
            </a:extLst>
          </p:cNvPr>
          <p:cNvSpPr txBox="1"/>
          <p:nvPr/>
        </p:nvSpPr>
        <p:spPr>
          <a:xfrm>
            <a:off x="3778240" y="3508555"/>
            <a:ext cx="746710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segunda camada (adicionada com </a:t>
            </a:r>
            <a:r>
              <a:rPr lang="pt-BR" sz="2400" dirty="0"/>
              <a:t>+</a:t>
            </a:r>
            <a:r>
              <a:rPr lang="pt-BR" dirty="0"/>
              <a:t> ao final), definimos o tipo do gráfico.</a:t>
            </a:r>
          </a:p>
          <a:p>
            <a:endParaRPr lang="pt-BR" dirty="0"/>
          </a:p>
          <a:p>
            <a:r>
              <a:rPr lang="pt-BR" b="1" dirty="0" err="1"/>
              <a:t>ggplot</a:t>
            </a:r>
            <a:r>
              <a:rPr lang="pt-BR" dirty="0"/>
              <a:t>( data = ... , </a:t>
            </a:r>
            <a:r>
              <a:rPr lang="pt-BR" b="1" dirty="0" err="1"/>
              <a:t>aes</a:t>
            </a:r>
            <a:r>
              <a:rPr lang="pt-BR" dirty="0"/>
              <a:t>( x = ... , y ... ) )</a:t>
            </a:r>
            <a:r>
              <a:rPr lang="pt-BR" b="1" dirty="0">
                <a:highlight>
                  <a:srgbClr val="FFFF00"/>
                </a:highlight>
              </a:rPr>
              <a:t>+</a:t>
            </a:r>
          </a:p>
          <a:p>
            <a:r>
              <a:rPr lang="pt-BR" b="1" dirty="0" err="1">
                <a:highlight>
                  <a:srgbClr val="FFFF00"/>
                </a:highlight>
              </a:rPr>
              <a:t>geom_bar</a:t>
            </a:r>
            <a:r>
              <a:rPr lang="pt-BR" dirty="0"/>
              <a:t>( ... )</a:t>
            </a:r>
          </a:p>
          <a:p>
            <a:endParaRPr lang="pt-BR" dirty="0"/>
          </a:p>
          <a:p>
            <a:r>
              <a:rPr lang="pt-BR" dirty="0"/>
              <a:t>Nas demais camadas, podemos definir opções para os eixos e muito mais</a:t>
            </a:r>
          </a:p>
          <a:p>
            <a:r>
              <a:rPr lang="pt-BR" b="1" dirty="0" err="1"/>
              <a:t>ggplot</a:t>
            </a:r>
            <a:r>
              <a:rPr lang="pt-BR" dirty="0"/>
              <a:t>( data = ... , </a:t>
            </a:r>
            <a:r>
              <a:rPr lang="pt-BR" b="1" dirty="0" err="1"/>
              <a:t>aes</a:t>
            </a:r>
            <a:r>
              <a:rPr lang="pt-BR" dirty="0"/>
              <a:t>( x = ... , y ... ) )</a:t>
            </a:r>
            <a:r>
              <a:rPr lang="pt-BR" b="1" dirty="0"/>
              <a:t>+</a:t>
            </a:r>
          </a:p>
          <a:p>
            <a:r>
              <a:rPr lang="pt-BR" b="1" dirty="0" err="1"/>
              <a:t>geom_bar</a:t>
            </a:r>
            <a:r>
              <a:rPr lang="pt-BR" dirty="0"/>
              <a:t>( ... )+</a:t>
            </a:r>
          </a:p>
          <a:p>
            <a:r>
              <a:rPr lang="pt-BR" b="1" dirty="0" err="1">
                <a:highlight>
                  <a:srgbClr val="FFFF00"/>
                </a:highlight>
              </a:rPr>
              <a:t>scale_y_continuous</a:t>
            </a:r>
            <a:r>
              <a:rPr lang="pt-BR" dirty="0"/>
              <a:t>( ... )+</a:t>
            </a:r>
          </a:p>
          <a:p>
            <a:r>
              <a:rPr lang="pt-BR" b="1" dirty="0" err="1">
                <a:highlight>
                  <a:srgbClr val="FFFF00"/>
                </a:highlight>
              </a:rPr>
              <a:t>scale_x_discrete</a:t>
            </a:r>
            <a:r>
              <a:rPr lang="pt-BR" dirty="0"/>
              <a:t>( ... 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79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38E51D0-E418-F1B8-73EE-5B1A08B8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66FE0D8-8B1E-2B5D-299A-CF38DA0601EF}"/>
                  </a:ext>
                </a:extLst>
              </p14:cNvPr>
              <p14:cNvContentPartPr/>
              <p14:nvPr/>
            </p14:nvContentPartPr>
            <p14:xfrm>
              <a:off x="1398261" y="942579"/>
              <a:ext cx="144360" cy="17550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66FE0D8-8B1E-2B5D-299A-CF38DA0601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0261" y="924939"/>
                <a:ext cx="180000" cy="17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C59420F-5423-7270-A097-E73E3F8FABD3}"/>
                  </a:ext>
                </a:extLst>
              </p14:cNvPr>
              <p14:cNvContentPartPr/>
              <p14:nvPr/>
            </p14:nvContentPartPr>
            <p14:xfrm>
              <a:off x="1416261" y="770139"/>
              <a:ext cx="2514240" cy="20163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C59420F-5423-7270-A097-E73E3F8FAB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8621" y="752499"/>
                <a:ext cx="2549880" cy="20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095D115E-63B4-FF0A-A5F5-2EE54A2524AC}"/>
                  </a:ext>
                </a:extLst>
              </p14:cNvPr>
              <p14:cNvContentPartPr/>
              <p14:nvPr/>
            </p14:nvContentPartPr>
            <p14:xfrm>
              <a:off x="2455941" y="1254339"/>
              <a:ext cx="297720" cy="36036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095D115E-63B4-FF0A-A5F5-2EE54A2524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7941" y="1236339"/>
                <a:ext cx="3333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CACA967E-9891-8A85-00B3-EBD804849FC7}"/>
                  </a:ext>
                </a:extLst>
              </p14:cNvPr>
              <p14:cNvContentPartPr/>
              <p14:nvPr/>
            </p14:nvContentPartPr>
            <p14:xfrm>
              <a:off x="2303661" y="3054339"/>
              <a:ext cx="2806560" cy="92952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CACA967E-9891-8A85-00B3-EBD804849F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6021" y="3036699"/>
                <a:ext cx="2842200" cy="9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CBACB96-5BCC-A198-3839-F1298235908E}"/>
              </a:ext>
            </a:extLst>
          </p:cNvPr>
          <p:cNvGrpSpPr/>
          <p:nvPr/>
        </p:nvGrpSpPr>
        <p:grpSpPr>
          <a:xfrm>
            <a:off x="2156061" y="1505619"/>
            <a:ext cx="4201560" cy="3155400"/>
            <a:chOff x="2156061" y="1505619"/>
            <a:chExt cx="4201560" cy="3155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AE63EDD-2714-89CE-A190-C003D73007E7}"/>
                    </a:ext>
                  </a:extLst>
                </p14:cNvPr>
                <p14:cNvContentPartPr/>
                <p14:nvPr/>
              </p14:nvContentPartPr>
              <p14:xfrm>
                <a:off x="2178381" y="1699659"/>
                <a:ext cx="3960" cy="39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AE63EDD-2714-89CE-A190-C003D73007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0381" y="1681659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AFC4734-1582-503B-C9A1-630F1984A373}"/>
                    </a:ext>
                  </a:extLst>
                </p14:cNvPr>
                <p14:cNvContentPartPr/>
                <p14:nvPr/>
              </p14:nvContentPartPr>
              <p14:xfrm>
                <a:off x="2205021" y="1667259"/>
                <a:ext cx="360" cy="3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AFC4734-1582-503B-C9A1-630F1984A3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87021" y="164961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AD5D11FA-7AEE-208E-42E4-EB3AE4CD8731}"/>
                    </a:ext>
                  </a:extLst>
                </p14:cNvPr>
                <p14:cNvContentPartPr/>
                <p14:nvPr/>
              </p14:nvContentPartPr>
              <p14:xfrm>
                <a:off x="2156061" y="1670859"/>
                <a:ext cx="327240" cy="218412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AD5D11FA-7AEE-208E-42E4-EB3AE4CD87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8061" y="1652859"/>
                  <a:ext cx="362880" cy="22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DB70A2C-0E98-82D9-90BE-7D1EEB1D457C}"/>
                    </a:ext>
                  </a:extLst>
                </p14:cNvPr>
                <p14:cNvContentPartPr/>
                <p14:nvPr/>
              </p14:nvContentPartPr>
              <p14:xfrm>
                <a:off x="2162541" y="1505619"/>
                <a:ext cx="2840040" cy="17038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DB70A2C-0E98-82D9-90BE-7D1EEB1D45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44901" y="1487619"/>
                  <a:ext cx="2875680" cy="17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D1E1DED8-4553-59F2-815C-95CAD4F4524A}"/>
                    </a:ext>
                  </a:extLst>
                </p14:cNvPr>
                <p14:cNvContentPartPr/>
                <p14:nvPr/>
              </p14:nvContentPartPr>
              <p14:xfrm>
                <a:off x="2959941" y="1926459"/>
                <a:ext cx="1541520" cy="8377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D1E1DED8-4553-59F2-815C-95CAD4F452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2301" y="1908819"/>
                  <a:ext cx="1577160" cy="87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0948B79-F9A9-F09E-FFBF-ADECC549978B}"/>
                    </a:ext>
                  </a:extLst>
                </p14:cNvPr>
                <p14:cNvContentPartPr/>
                <p14:nvPr/>
              </p14:nvContentPartPr>
              <p14:xfrm>
                <a:off x="3809901" y="2787939"/>
                <a:ext cx="209520" cy="18730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0948B79-F9A9-F09E-FFBF-ADECC54997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91901" y="2770299"/>
                  <a:ext cx="245160" cy="19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AF1CB00-FF23-F5E2-00B0-72143718B379}"/>
                    </a:ext>
                  </a:extLst>
                </p14:cNvPr>
                <p14:cNvContentPartPr/>
                <p14:nvPr/>
              </p14:nvContentPartPr>
              <p14:xfrm>
                <a:off x="3856701" y="2616579"/>
                <a:ext cx="2500920" cy="199044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AF1CB00-FF23-F5E2-00B0-72143718B3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38701" y="2598579"/>
                  <a:ext cx="2536560" cy="202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12A1B3D0-D647-9015-A9AB-C6D395F22360}"/>
                  </a:ext>
                </a:extLst>
              </p14:cNvPr>
              <p14:cNvContentPartPr/>
              <p14:nvPr/>
            </p14:nvContentPartPr>
            <p14:xfrm>
              <a:off x="4771101" y="3638619"/>
              <a:ext cx="670680" cy="74592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12A1B3D0-D647-9015-A9AB-C6D395F2236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3101" y="3620979"/>
                <a:ext cx="706320" cy="78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1E8BED6-3D46-192E-5C8E-EE830F61EE5E}"/>
              </a:ext>
            </a:extLst>
          </p:cNvPr>
          <p:cNvGrpSpPr/>
          <p:nvPr/>
        </p:nvGrpSpPr>
        <p:grpSpPr>
          <a:xfrm>
            <a:off x="4575621" y="1136619"/>
            <a:ext cx="308160" cy="321840"/>
            <a:chOff x="4575621" y="1136619"/>
            <a:chExt cx="308160" cy="321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140F7637-B94F-0928-81C2-C05DAEA0EDE8}"/>
                    </a:ext>
                  </a:extLst>
                </p14:cNvPr>
                <p14:cNvContentPartPr/>
                <p14:nvPr/>
              </p14:nvContentPartPr>
              <p14:xfrm>
                <a:off x="4616661" y="1136619"/>
                <a:ext cx="119520" cy="32184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140F7637-B94F-0928-81C2-C05DAEA0ED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98661" y="1118979"/>
                  <a:ext cx="1551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0C6C9C1-4F9E-D146-0010-5F74C3E0DFC6}"/>
                    </a:ext>
                  </a:extLst>
                </p14:cNvPr>
                <p14:cNvContentPartPr/>
                <p14:nvPr/>
              </p14:nvContentPartPr>
              <p14:xfrm>
                <a:off x="4575621" y="1328499"/>
                <a:ext cx="308160" cy="12456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0C6C9C1-4F9E-D146-0010-5F74C3E0DF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7981" y="1310859"/>
                  <a:ext cx="3438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9FE46551-E44D-C641-6A37-4BD53C73AA2F}"/>
              </a:ext>
            </a:extLst>
          </p:cNvPr>
          <p:cNvGrpSpPr/>
          <p:nvPr/>
        </p:nvGrpSpPr>
        <p:grpSpPr>
          <a:xfrm>
            <a:off x="5830581" y="2348739"/>
            <a:ext cx="222480" cy="254880"/>
            <a:chOff x="5830581" y="2348739"/>
            <a:chExt cx="222480" cy="254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636409B-7DA7-0990-3AB5-EF36227160D7}"/>
                    </a:ext>
                  </a:extLst>
                </p14:cNvPr>
                <p14:cNvContentPartPr/>
                <p14:nvPr/>
              </p14:nvContentPartPr>
              <p14:xfrm>
                <a:off x="5923821" y="2348739"/>
                <a:ext cx="86760" cy="25488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636409B-7DA7-0990-3AB5-EF36227160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05821" y="2331099"/>
                  <a:ext cx="122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5693AA22-71D0-7733-8440-A84D9D91C398}"/>
                    </a:ext>
                  </a:extLst>
                </p14:cNvPr>
                <p14:cNvContentPartPr/>
                <p14:nvPr/>
              </p14:nvContentPartPr>
              <p14:xfrm>
                <a:off x="5830581" y="2519379"/>
                <a:ext cx="222480" cy="457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5693AA22-71D0-7733-8440-A84D9D91C3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12581" y="2501379"/>
                  <a:ext cx="2581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C7B96E5-3D7B-75CA-D898-613E04B9534F}"/>
              </a:ext>
            </a:extLst>
          </p:cNvPr>
          <p:cNvGrpSpPr/>
          <p:nvPr/>
        </p:nvGrpSpPr>
        <p:grpSpPr>
          <a:xfrm>
            <a:off x="5333851" y="3219381"/>
            <a:ext cx="2232720" cy="2109240"/>
            <a:chOff x="5351781" y="3245139"/>
            <a:chExt cx="2232720" cy="2109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FEE3FAAA-B9CC-E498-C712-0DE926FC3974}"/>
                    </a:ext>
                  </a:extLst>
                </p14:cNvPr>
                <p14:cNvContentPartPr/>
                <p14:nvPr/>
              </p14:nvContentPartPr>
              <p14:xfrm>
                <a:off x="5351781" y="3554379"/>
                <a:ext cx="448920" cy="165672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FEE3FAAA-B9CC-E498-C712-0DE926FC39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34141" y="3536739"/>
                  <a:ext cx="484560" cy="16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FA1A700-B79E-139C-CBAC-AA7B1EBB3DB4}"/>
                    </a:ext>
                  </a:extLst>
                </p14:cNvPr>
                <p14:cNvContentPartPr/>
                <p14:nvPr/>
              </p14:nvContentPartPr>
              <p14:xfrm>
                <a:off x="5511261" y="3510099"/>
                <a:ext cx="2073240" cy="184428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FA1A700-B79E-139C-CBAC-AA7B1EBB3D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93621" y="3492099"/>
                  <a:ext cx="2108880" cy="18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D58EF779-F272-5D35-B648-8548EE464C2B}"/>
                    </a:ext>
                  </a:extLst>
                </p14:cNvPr>
                <p14:cNvContentPartPr/>
                <p14:nvPr/>
              </p14:nvContentPartPr>
              <p14:xfrm>
                <a:off x="6759381" y="3245139"/>
                <a:ext cx="104760" cy="2674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D58EF779-F272-5D35-B648-8548EE464C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41381" y="3227139"/>
                  <a:ext cx="140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9E1DA27A-452C-8AA8-C29A-201A2BB944B7}"/>
                    </a:ext>
                  </a:extLst>
                </p14:cNvPr>
                <p14:cNvContentPartPr/>
                <p14:nvPr/>
              </p14:nvContentPartPr>
              <p14:xfrm>
                <a:off x="6669381" y="3406419"/>
                <a:ext cx="325800" cy="6300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9E1DA27A-452C-8AA8-C29A-201A2BB944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51741" y="3388419"/>
                  <a:ext cx="361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1064C37-2133-BE84-87E0-9CE5219E81AE}"/>
                    </a:ext>
                  </a:extLst>
                </p14:cNvPr>
                <p14:cNvContentPartPr/>
                <p14:nvPr/>
              </p14:nvContentPartPr>
              <p14:xfrm>
                <a:off x="6266181" y="4824099"/>
                <a:ext cx="243720" cy="30564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1064C37-2133-BE84-87E0-9CE5219E81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48541" y="4806099"/>
                  <a:ext cx="2793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902F2942-8E00-5F30-1A19-B6BAD82B9232}"/>
                    </a:ext>
                  </a:extLst>
                </p14:cNvPr>
                <p14:cNvContentPartPr/>
                <p14:nvPr/>
              </p14:nvContentPartPr>
              <p14:xfrm>
                <a:off x="6590901" y="4911939"/>
                <a:ext cx="154080" cy="1998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902F2942-8E00-5F30-1A19-B6BAD82B92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72901" y="4894299"/>
                  <a:ext cx="1897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94EBDD3-B655-2D0D-B0FC-4DE2F9FF0B84}"/>
                    </a:ext>
                  </a:extLst>
                </p14:cNvPr>
                <p14:cNvContentPartPr/>
                <p14:nvPr/>
              </p14:nvContentPartPr>
              <p14:xfrm>
                <a:off x="6741021" y="4881699"/>
                <a:ext cx="259200" cy="23400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94EBDD3-B655-2D0D-B0FC-4DE2F9FF0B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23381" y="4864059"/>
                  <a:ext cx="294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C39DCDA2-7AFB-72AD-AA72-D7DC3C012746}"/>
                    </a:ext>
                  </a:extLst>
                </p14:cNvPr>
                <p14:cNvContentPartPr/>
                <p14:nvPr/>
              </p14:nvContentPartPr>
              <p14:xfrm>
                <a:off x="7055301" y="4792779"/>
                <a:ext cx="188280" cy="2451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C39DCDA2-7AFB-72AD-AA72-D7DC3C0127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37301" y="4775139"/>
                  <a:ext cx="223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1163BE6B-A8FD-A4BB-8D63-6513EFBA0EB6}"/>
                    </a:ext>
                  </a:extLst>
                </p14:cNvPr>
                <p14:cNvContentPartPr/>
                <p14:nvPr/>
              </p14:nvContentPartPr>
              <p14:xfrm>
                <a:off x="7044141" y="4717539"/>
                <a:ext cx="118080" cy="4284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1163BE6B-A8FD-A4BB-8D63-6513EFBA0E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26141" y="4699539"/>
                  <a:ext cx="153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5741CF13-6EEA-2123-7AD5-D648215F564A}"/>
                    </a:ext>
                  </a:extLst>
                </p14:cNvPr>
                <p14:cNvContentPartPr/>
                <p14:nvPr/>
              </p14:nvContentPartPr>
              <p14:xfrm>
                <a:off x="7045941" y="4878459"/>
                <a:ext cx="150840" cy="525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5741CF13-6EEA-2123-7AD5-D648215F56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27941" y="4860459"/>
                  <a:ext cx="18648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230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GGplot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878541"/>
            <a:ext cx="76213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Há muita informação disponível sobre produção de gráficos.</a:t>
            </a:r>
          </a:p>
          <a:p>
            <a:pPr algn="just"/>
            <a:endParaRPr lang="pt-BR" sz="2000" b="1" dirty="0"/>
          </a:p>
          <a:p>
            <a:pPr algn="just"/>
            <a:r>
              <a:rPr lang="en-US" sz="2000" dirty="0">
                <a:hlinkClick r:id="rId2"/>
              </a:rPr>
              <a:t>Create Elegant Data </a:t>
            </a:r>
            <a:r>
              <a:rPr lang="en-US" sz="2000" dirty="0" err="1">
                <a:hlinkClick r:id="rId2"/>
              </a:rPr>
              <a:t>Visualisations</a:t>
            </a:r>
            <a:r>
              <a:rPr lang="en-US" sz="2000" dirty="0">
                <a:hlinkClick r:id="rId2"/>
              </a:rPr>
              <a:t> Using the Grammar of Graphics • ggplot2 (tidyverse.org)</a:t>
            </a:r>
            <a:endParaRPr lang="pt-BR" sz="2000" b="1" dirty="0"/>
          </a:p>
          <a:p>
            <a:pPr algn="just"/>
            <a:endParaRPr lang="pt-BR" sz="2000" b="1" dirty="0"/>
          </a:p>
          <a:p>
            <a:pPr algn="just"/>
            <a:r>
              <a:rPr lang="en-US" dirty="0">
                <a:hlinkClick r:id="rId3"/>
              </a:rPr>
              <a:t>Function reference • ggplot2 (tidyverse.org)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869512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3213</TotalTime>
  <Words>527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Wingdings 2</vt:lpstr>
      <vt:lpstr>Quadro</vt:lpstr>
      <vt:lpstr>Apresentação do PowerPoint</vt:lpstr>
      <vt:lpstr>Apresentação do PowerPoint</vt:lpstr>
      <vt:lpstr>Apresentação do PowerPoint</vt:lpstr>
      <vt:lpstr>Visualização  </vt:lpstr>
      <vt:lpstr>Visualização  </vt:lpstr>
      <vt:lpstr>GGplot  </vt:lpstr>
      <vt:lpstr>GGplot  </vt:lpstr>
      <vt:lpstr>Apresentação do PowerPoint</vt:lpstr>
      <vt:lpstr>GGplot  </vt:lpstr>
      <vt:lpstr>Mapas  geom_sf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33</cp:revision>
  <dcterms:created xsi:type="dcterms:W3CDTF">2023-04-18T17:12:02Z</dcterms:created>
  <dcterms:modified xsi:type="dcterms:W3CDTF">2023-07-22T00:57:57Z</dcterms:modified>
</cp:coreProperties>
</file>