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80" r:id="rId3"/>
    <p:sldId id="274" r:id="rId4"/>
    <p:sldId id="295" r:id="rId5"/>
    <p:sldId id="301" r:id="rId6"/>
    <p:sldId id="293" r:id="rId7"/>
    <p:sldId id="302" r:id="rId8"/>
    <p:sldId id="298" r:id="rId9"/>
    <p:sldId id="307" r:id="rId10"/>
    <p:sldId id="303" r:id="rId11"/>
    <p:sldId id="304" r:id="rId12"/>
    <p:sldId id="306" r:id="rId13"/>
    <p:sldId id="305" r:id="rId14"/>
    <p:sldId id="30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iterações/Loops e condicional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Estatística descritiva e exploratória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Censo Demográfico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04 – Analyse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</a:t>
            </a: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classificação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ou taxonomia das variáveis orienta todos os procedimentos estatísticos possíveis, desde a análise descritiva exploratória até a parte inferencial.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95FBF-F0BD-5023-73BB-732DA150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8" y="1966039"/>
            <a:ext cx="6233267" cy="4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34255" y="754505"/>
            <a:ext cx="78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Dimensões da análise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BD0875-90F2-44DB-1DBA-2EC00FAD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1534395"/>
            <a:ext cx="5567486" cy="44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5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Análise Exploratória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descritivas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79078" y="942764"/>
            <a:ext cx="7876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Variáveis categorias</a:t>
            </a:r>
          </a:p>
          <a:p>
            <a:pPr algn="just"/>
            <a:endParaRPr lang="pt-B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Tabela de frequência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Variáveis métricas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tendência central: média, moda e mediana.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dispersão: amplitude, variância e desvio-padrão.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04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IBGE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CENSO 2010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6952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ainda não temos um pacote para o Censo.</a:t>
            </a:r>
          </a:p>
          <a:p>
            <a:endParaRPr lang="pt-BR" dirty="0"/>
          </a:p>
          <a:p>
            <a:r>
              <a:rPr lang="pt-BR" dirty="0"/>
              <a:t>Portanto, temos que fazer o download dos dados direto no </a:t>
            </a:r>
            <a:r>
              <a:rPr lang="pt-BR" b="1" dirty="0"/>
              <a:t>site do IBGE</a:t>
            </a:r>
          </a:p>
          <a:p>
            <a:endParaRPr lang="pt-BR" dirty="0"/>
          </a:p>
          <a:p>
            <a:r>
              <a:rPr lang="pt-BR" dirty="0"/>
              <a:t>OU no site do </a:t>
            </a:r>
            <a:r>
              <a:rPr lang="pt-BR" b="1" dirty="0"/>
              <a:t>Centro de Estudos da Metrópole (CEM)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Causa-Efeito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Ceteris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Paribus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Estrutura e extensão de arquivos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Encoding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Pnad-c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Censo Demográfico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analisar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Iterações, loops e condicionais</a:t>
            </a:r>
            <a:endParaRPr lang="pt-BR" sz="48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Loops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Iterações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loops</a:t>
            </a:r>
            <a:r>
              <a:rPr lang="pt-BR" dirty="0"/>
              <a:t> ou </a:t>
            </a:r>
            <a:r>
              <a:rPr lang="pt-BR" b="1" dirty="0"/>
              <a:t>iterações</a:t>
            </a:r>
            <a:r>
              <a:rPr lang="pt-BR" dirty="0"/>
              <a:t> são funções usadas para mecanizar operações repetitivas. Podemos automatizar a parte repetitiva do código, de modo a compactar e tornar mais compreensível e eficiente.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05902F-DD8A-3041-8503-1B3C31E0C8A9}"/>
              </a:ext>
            </a:extLst>
          </p:cNvPr>
          <p:cNvSpPr txBox="1"/>
          <p:nvPr/>
        </p:nvSpPr>
        <p:spPr>
          <a:xfrm>
            <a:off x="3693460" y="2218329"/>
            <a:ext cx="7621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cada iteração/rodada/round podemos fazer diversas operações em sequência e repetir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693460" y="3118881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for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contador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in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conjunto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Condicionais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condicionais</a:t>
            </a:r>
            <a:r>
              <a:rPr lang="pt-BR" dirty="0"/>
              <a:t>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else</a:t>
            </a:r>
            <a:r>
              <a:rPr lang="pt-BR" dirty="0"/>
              <a:t> são funções usadas para fazer operações condicionais. Podemos condicionar a ação do código/algoritmo a verificação de determinado teste.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756213" y="2231375"/>
            <a:ext cx="61004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if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 teste verdadeiro 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i="1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i="1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 </a:t>
            </a: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else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i="1" dirty="0">
                <a:latin typeface="Times New Roman" panose="02020603050405020304" pitchFamily="18" charset="0"/>
              </a:rPr>
              <a:t>outra operação com o objeto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effectLst/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79D4E5-DC55-37AF-7F0D-9CE1F2393CE1}"/>
              </a:ext>
            </a:extLst>
          </p:cNvPr>
          <p:cNvSpPr txBox="1"/>
          <p:nvPr/>
        </p:nvSpPr>
        <p:spPr>
          <a:xfrm>
            <a:off x="3778240" y="4034188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Alternativamente, podemos usar direto a função </a:t>
            </a:r>
            <a:r>
              <a:rPr lang="pt-BR" b="1" dirty="0" err="1"/>
              <a:t>ifelse</a:t>
            </a:r>
            <a:r>
              <a:rPr lang="pt-BR" dirty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 err="1">
                <a:highlight>
                  <a:srgbClr val="FFFF00"/>
                </a:highlight>
              </a:rPr>
              <a:t>ifelse</a:t>
            </a:r>
            <a:r>
              <a:rPr lang="pt-BR" dirty="0">
                <a:highlight>
                  <a:srgbClr val="FFFF00"/>
                </a:highlight>
              </a:rPr>
              <a:t>(</a:t>
            </a:r>
            <a:r>
              <a:rPr lang="pt-BR" dirty="0"/>
              <a:t> </a:t>
            </a:r>
            <a:r>
              <a:rPr lang="pt-BR" i="1" dirty="0"/>
              <a:t>teste verdadeiro </a:t>
            </a:r>
            <a:r>
              <a:rPr lang="pt-BR" dirty="0"/>
              <a:t>, </a:t>
            </a:r>
            <a:r>
              <a:rPr lang="pt-BR" dirty="0" err="1"/>
              <a:t>yes</a:t>
            </a:r>
            <a:r>
              <a:rPr lang="pt-BR" dirty="0"/>
              <a:t> = </a:t>
            </a:r>
            <a:r>
              <a:rPr lang="pt-BR" i="1" dirty="0"/>
              <a:t>faça isso</a:t>
            </a:r>
            <a:r>
              <a:rPr lang="pt-BR" dirty="0"/>
              <a:t>, no = </a:t>
            </a:r>
            <a:r>
              <a:rPr lang="pt-BR" i="1" dirty="0"/>
              <a:t>faça aquilo</a:t>
            </a:r>
            <a:r>
              <a:rPr lang="pt-BR" i="1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2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Introdução à Estatística com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Estatística</a:t>
            </a:r>
            <a:r>
              <a:rPr lang="pt-BR" dirty="0">
                <a:solidFill>
                  <a:srgbClr val="212529"/>
                </a:solidFill>
                <a:latin typeface="system-ui"/>
              </a:rPr>
              <a:t>: 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latim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statisticum</a:t>
            </a:r>
            <a:r>
              <a:rPr lang="pt-BR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collegium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, que significa os assuntos sobre o Estado, de onde derivou a palavra italiana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 (homem de estado ou político) e a palavra alemã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statistik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preocupação em sintetizar informações sobre o Estado e a população remonta diferentes civilizações na antiguidade, como os sumérios e os egípcios. As primeiras utilizações da estatística envolvia compilações de dados e gráficos que descreviam vários aspectos de um Estado ou país, para fins de mensuração e planejamento ( adaptação de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Bussab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Moretin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).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ystem-ui"/>
              </a:rPr>
              <a:t>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Estatística se consolidou a ciência (ou a arte?) de coletar, organizar, sumarizar, visualizar, analisar e inferir sobre os dados. Tornou-se, assim, uma base para a ciência moderna.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8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F4FB-CB7E-129C-3C13-D3213A2B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C5C53-FA01-7DDA-6500-D570B76F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372" y="864107"/>
            <a:ext cx="7847604" cy="524085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Usamos a estatística para: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Dar sentido a um conjunto grande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Descrever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Relatar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inferências para populações com base em amostras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Estimar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Testar hipóteses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predições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Antecipar ou prever resultados futuros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Simular valores não observados na realidade (dados faltantes, contrafactuais etc.)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just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 Estatística é dividida em, pelo menos, duas grandes áreas: i) análise exploratória dos dados; </a:t>
            </a:r>
            <a:r>
              <a:rPr lang="pt-BR" sz="1600" b="0" i="0" dirty="0" err="1">
                <a:solidFill>
                  <a:srgbClr val="212529"/>
                </a:solidFill>
                <a:effectLst/>
                <a:latin typeface="system-ui"/>
              </a:rPr>
              <a:t>ii</a:t>
            </a: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) análise inferencial.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88C73-F67A-A7F3-1AE6-57A8C18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2026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2858</TotalTime>
  <Words>532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system-ui</vt:lpstr>
      <vt:lpstr>Times New Roman</vt:lpstr>
      <vt:lpstr>Wingdings 2</vt:lpstr>
      <vt:lpstr>Quadro</vt:lpstr>
      <vt:lpstr>Apresentação do PowerPoint</vt:lpstr>
      <vt:lpstr>Apresentação do PowerPoint</vt:lpstr>
      <vt:lpstr>Apresentação do PowerPoint</vt:lpstr>
      <vt:lpstr>Loops  Iterações</vt:lpstr>
      <vt:lpstr>if / else  Condicionais</vt:lpstr>
      <vt:lpstr>Apresentação do PowerPoint</vt:lpstr>
      <vt:lpstr>Apresentação do PowerPoint</vt:lpstr>
      <vt:lpstr>Estatística</vt:lpstr>
      <vt:lpstr>Estatística</vt:lpstr>
      <vt:lpstr>Fundamento</vt:lpstr>
      <vt:lpstr>Fundamento</vt:lpstr>
      <vt:lpstr>Apresentação do PowerPoint</vt:lpstr>
      <vt:lpstr>Técnicas descritivas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28</cp:revision>
  <dcterms:created xsi:type="dcterms:W3CDTF">2023-04-18T17:12:02Z</dcterms:created>
  <dcterms:modified xsi:type="dcterms:W3CDTF">2023-07-21T01:08:15Z</dcterms:modified>
</cp:coreProperties>
</file>